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2"/>
    <p:sldId id="257" r:id="rId3"/>
    <p:sldId id="258" r:id="rId4"/>
    <p:sldId id="259" r:id="rId5"/>
    <p:sldId id="260" r:id="rId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lvl1pPr>
    <a:lvl2pPr marL="0" marR="0" indent="34290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lvl2pPr>
    <a:lvl3pPr marL="0" marR="0" indent="68580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lvl3pPr>
    <a:lvl4pPr marL="0" marR="0" indent="102870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lvl4pPr>
    <a:lvl5pPr marL="0" marR="0" indent="137160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lvl5pPr>
    <a:lvl6pPr marL="0" marR="0" indent="171450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lvl6pPr>
    <a:lvl7pPr marL="0" marR="0" indent="205740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lvl7pPr>
    <a:lvl8pPr marL="0" marR="0" indent="240030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lvl8pPr>
    <a:lvl9pPr marL="0" marR="0" indent="274320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Gill Sans Light"/>
          <a:ea typeface="Gill Sans Light"/>
          <a:cs typeface="Gill Sans Light"/>
        </a:font>
        <a:srgbClr val="515151"/>
      </a:tcTxStyle>
      <a:tcStyle>
        <a:tcBdr>
          <a:left>
            <a:ln w="12700" cap="flat">
              <a:solidFill>
                <a:srgbClr val="CCCCCC"/>
              </a:solidFill>
              <a:prstDash val="solid"/>
              <a:miter lim="400000"/>
            </a:ln>
          </a:left>
          <a:right>
            <a:ln w="12700" cap="flat">
              <a:solidFill>
                <a:srgbClr val="CCCCCC"/>
              </a:solidFill>
              <a:prstDash val="solid"/>
              <a:miter lim="400000"/>
            </a:ln>
          </a:right>
          <a:top>
            <a:ln w="12700" cap="flat">
              <a:solidFill>
                <a:srgbClr val="CCCCCC"/>
              </a:solidFill>
              <a:prstDash val="solid"/>
              <a:miter lim="400000"/>
            </a:ln>
          </a:top>
          <a:bottom>
            <a:ln w="12700" cap="flat">
              <a:solidFill>
                <a:srgbClr val="CCCCCC"/>
              </a:solidFill>
              <a:prstDash val="solid"/>
              <a:miter lim="400000"/>
            </a:ln>
          </a:bottom>
          <a:insideH>
            <a:ln w="12700" cap="flat">
              <a:solidFill>
                <a:srgbClr val="CCCCCC"/>
              </a:solidFill>
              <a:prstDash val="solid"/>
              <a:miter lim="400000"/>
            </a:ln>
          </a:insideH>
          <a:insideV>
            <a:ln w="12700" cap="flat">
              <a:solidFill>
                <a:srgbClr val="CCCCCC"/>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Light"/>
          <a:ea typeface="Gill Sans Light"/>
          <a:cs typeface="Gill Sans Light"/>
        </a:font>
        <a:srgbClr val="515151"/>
      </a:tcTxStyle>
      <a:tcStyle>
        <a:tcBdr>
          <a:left>
            <a:ln w="12700" cap="flat">
              <a:solidFill>
                <a:srgbClr val="D9D9D9"/>
              </a:solidFill>
              <a:prstDash val="solid"/>
              <a:miter lim="400000"/>
            </a:ln>
          </a:left>
          <a:right>
            <a:ln w="12700" cap="flat">
              <a:solidFill>
                <a:srgbClr val="D9D9D9"/>
              </a:solidFill>
              <a:prstDash val="solid"/>
              <a:miter lim="400000"/>
            </a:ln>
          </a:right>
          <a:top>
            <a:ln w="12700" cap="flat">
              <a:solidFill>
                <a:srgbClr val="D9D9D9"/>
              </a:solidFill>
              <a:prstDash val="solid"/>
              <a:miter lim="400000"/>
            </a:ln>
          </a:top>
          <a:bottom>
            <a:ln w="12700" cap="flat">
              <a:solidFill>
                <a:srgbClr val="D9D9D9"/>
              </a:solidFill>
              <a:prstDash val="solid"/>
              <a:miter lim="400000"/>
            </a:ln>
          </a:bottom>
          <a:insideH>
            <a:ln w="12700" cap="flat">
              <a:solidFill>
                <a:srgbClr val="D9D9D9"/>
              </a:solidFill>
              <a:prstDash val="solid"/>
              <a:miter lim="400000"/>
            </a:ln>
          </a:insideH>
          <a:insideV>
            <a:ln w="12700" cap="flat">
              <a:solidFill>
                <a:srgbClr val="D9D9D9"/>
              </a:solidFill>
              <a:prstDash val="solid"/>
              <a:miter lim="400000"/>
            </a:ln>
          </a:insideV>
        </a:tcBdr>
        <a:fill>
          <a:solidFill>
            <a:srgbClr val="C2DEF2"/>
          </a:solidFill>
        </a:fill>
      </a:tcStyle>
    </a:firstCol>
    <a:lastRow>
      <a:tcTxStyle b="off" i="off">
        <a:font>
          <a:latin typeface="Gill Sans Light"/>
          <a:ea typeface="Gill Sans Light"/>
          <a:cs typeface="Gill Sans Light"/>
        </a:font>
        <a:srgbClr val="515151"/>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C2DEF2"/>
          </a:solidFill>
        </a:fill>
      </a:tcStyle>
    </a:lastRow>
    <a:firstRow>
      <a:tcTxStyle b="off" i="off">
        <a:font>
          <a:latin typeface="Gill Sans Light"/>
          <a:ea typeface="Gill Sans Light"/>
          <a:cs typeface="Gill Sans Light"/>
        </a:font>
        <a:srgbClr val="515151"/>
      </a:tcTxStyle>
      <a:tcStyle>
        <a:tcBdr>
          <a:left>
            <a:ln w="12700" cap="flat">
              <a:solidFill>
                <a:srgbClr val="D9D9D9"/>
              </a:solidFill>
              <a:prstDash val="solid"/>
              <a:miter lim="400000"/>
            </a:ln>
          </a:left>
          <a:right>
            <a:ln w="12700" cap="flat">
              <a:solidFill>
                <a:srgbClr val="D9D9D9"/>
              </a:solidFill>
              <a:prstDash val="solid"/>
              <a:miter lim="400000"/>
            </a:ln>
          </a:right>
          <a:top>
            <a:ln w="12700" cap="flat">
              <a:solidFill>
                <a:srgbClr val="D9D9D9"/>
              </a:solidFill>
              <a:prstDash val="solid"/>
              <a:miter lim="400000"/>
            </a:ln>
          </a:top>
          <a:bottom>
            <a:ln w="12700" cap="flat">
              <a:solidFill>
                <a:srgbClr val="D9D9D9"/>
              </a:solidFill>
              <a:prstDash val="solid"/>
              <a:miter lim="400000"/>
            </a:ln>
          </a:bottom>
          <a:insideH>
            <a:ln w="12700" cap="flat">
              <a:solidFill>
                <a:srgbClr val="D9D9D9"/>
              </a:solidFill>
              <a:prstDash val="solid"/>
              <a:miter lim="400000"/>
            </a:ln>
          </a:insideH>
          <a:insideV>
            <a:ln w="12700" cap="flat">
              <a:solidFill>
                <a:srgbClr val="D9D9D9"/>
              </a:solidFill>
              <a:prstDash val="solid"/>
              <a:miter lim="400000"/>
            </a:ln>
          </a:insideV>
        </a:tcBdr>
        <a:fill>
          <a:solidFill>
            <a:srgbClr val="FFFFFF"/>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5" d="100"/>
          <a:sy n="55" d="100"/>
        </p:scale>
        <p:origin x="-468" y="-7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TW"/>
  <c:roundedCorners val="0"/>
  <c:style val="2"/>
  <c:chart>
    <c:autoTitleDeleted val="1"/>
    <c:plotArea>
      <c:layout>
        <c:manualLayout>
          <c:layoutTarget val="inner"/>
          <c:xMode val="edge"/>
          <c:yMode val="edge"/>
          <c:x val="0.108403"/>
          <c:y val="7.8367300000000001E-2"/>
          <c:w val="0.82514699999999996"/>
          <c:h val="0.61770400000000003"/>
        </c:manualLayout>
      </c:layout>
      <c:barChart>
        <c:barDir val="col"/>
        <c:grouping val="clustered"/>
        <c:varyColors val="0"/>
        <c:ser>
          <c:idx val="0"/>
          <c:order val="0"/>
          <c:tx>
            <c:strRef>
              <c:f>Sheet1!$A$2</c:f>
              <c:strCache>
                <c:ptCount val="1"/>
                <c:pt idx="0">
                  <c:v>0</c:v>
                </c:pt>
              </c:strCache>
            </c:strRef>
          </c:tx>
          <c:spPr>
            <a:solidFill>
              <a:srgbClr val="F7EA3D"/>
            </a:solidFill>
            <a:ln w="12700" cap="flat">
              <a:noFill/>
              <a:miter lim="400000"/>
            </a:ln>
            <a:effectLst/>
          </c:spPr>
          <c:invertIfNegative val="0"/>
          <c:cat>
            <c:strRef>
              <c:f>Sheet1!$B$1:$C$1</c:f>
              <c:strCache>
                <c:ptCount val="2"/>
                <c:pt idx="0">
                  <c:v>Training</c:v>
                </c:pt>
                <c:pt idx="1">
                  <c:v>Validation</c:v>
                </c:pt>
              </c:strCache>
            </c:strRef>
          </c:cat>
          <c:val>
            <c:numRef>
              <c:f>Sheet1!$B$2:$C$2</c:f>
              <c:numCache>
                <c:formatCode>General</c:formatCode>
                <c:ptCount val="1"/>
                <c:pt idx="0">
                  <c:v>47.5</c:v>
                </c:pt>
              </c:numCache>
            </c:numRef>
          </c:val>
        </c:ser>
        <c:ser>
          <c:idx val="1"/>
          <c:order val="1"/>
          <c:tx>
            <c:strRef>
              <c:f>Sheet1!$A$3</c:f>
              <c:strCache>
                <c:ptCount val="1"/>
                <c:pt idx="0">
                  <c:v>1</c:v>
                </c:pt>
              </c:strCache>
            </c:strRef>
          </c:tx>
          <c:spPr>
            <a:solidFill>
              <a:srgbClr val="E03F52"/>
            </a:solidFill>
            <a:ln w="12700" cap="flat">
              <a:noFill/>
              <a:miter lim="400000"/>
            </a:ln>
            <a:effectLst/>
          </c:spPr>
          <c:invertIfNegative val="0"/>
          <c:cat>
            <c:strRef>
              <c:f>Sheet1!$B$1:$C$1</c:f>
              <c:strCache>
                <c:ptCount val="2"/>
                <c:pt idx="0">
                  <c:v>Training</c:v>
                </c:pt>
                <c:pt idx="1">
                  <c:v>Validation</c:v>
                </c:pt>
              </c:strCache>
            </c:strRef>
          </c:cat>
          <c:val>
            <c:numRef>
              <c:f>Sheet1!$B$3:$C$3</c:f>
              <c:numCache>
                <c:formatCode>General</c:formatCode>
                <c:ptCount val="1"/>
                <c:pt idx="0">
                  <c:v>52</c:v>
                </c:pt>
              </c:numCache>
            </c:numRef>
          </c:val>
        </c:ser>
        <c:ser>
          <c:idx val="2"/>
          <c:order val="2"/>
          <c:tx>
            <c:strRef>
              <c:f>Sheet1!$A$4</c:f>
              <c:strCache>
                <c:ptCount val="1"/>
                <c:pt idx="0">
                  <c:v>2</c:v>
                </c:pt>
              </c:strCache>
            </c:strRef>
          </c:tx>
          <c:spPr>
            <a:solidFill>
              <a:srgbClr val="67AC39"/>
            </a:solidFill>
            <a:ln w="12700" cap="flat">
              <a:noFill/>
              <a:miter lim="400000"/>
            </a:ln>
            <a:effectLst/>
          </c:spPr>
          <c:invertIfNegative val="0"/>
          <c:cat>
            <c:strRef>
              <c:f>Sheet1!$B$1:$C$1</c:f>
              <c:strCache>
                <c:ptCount val="2"/>
                <c:pt idx="0">
                  <c:v>Training</c:v>
                </c:pt>
                <c:pt idx="1">
                  <c:v>Validation</c:v>
                </c:pt>
              </c:strCache>
            </c:strRef>
          </c:cat>
          <c:val>
            <c:numRef>
              <c:f>Sheet1!$B$4:$C$4</c:f>
              <c:numCache>
                <c:formatCode>General</c:formatCode>
                <c:ptCount val="1"/>
                <c:pt idx="0">
                  <c:v>53.5</c:v>
                </c:pt>
              </c:numCache>
            </c:numRef>
          </c:val>
        </c:ser>
        <c:ser>
          <c:idx val="3"/>
          <c:order val="3"/>
          <c:tx>
            <c:strRef>
              <c:f>Sheet1!$A$5</c:f>
              <c:strCache>
                <c:ptCount val="1"/>
                <c:pt idx="0">
                  <c:v>3</c:v>
                </c:pt>
              </c:strCache>
            </c:strRef>
          </c:tx>
          <c:spPr>
            <a:solidFill>
              <a:srgbClr val="2FC4E8"/>
            </a:solidFill>
            <a:ln w="12700" cap="flat">
              <a:noFill/>
              <a:miter lim="400000"/>
            </a:ln>
            <a:effectLst/>
          </c:spPr>
          <c:invertIfNegative val="0"/>
          <c:cat>
            <c:strRef>
              <c:f>Sheet1!$B$1:$C$1</c:f>
              <c:strCache>
                <c:ptCount val="2"/>
                <c:pt idx="0">
                  <c:v>Training</c:v>
                </c:pt>
                <c:pt idx="1">
                  <c:v>Validation</c:v>
                </c:pt>
              </c:strCache>
            </c:strRef>
          </c:cat>
          <c:val>
            <c:numRef>
              <c:f>Sheet1!$B$5:$C$5</c:f>
              <c:numCache>
                <c:formatCode>General</c:formatCode>
                <c:ptCount val="1"/>
                <c:pt idx="0">
                  <c:v>51</c:v>
                </c:pt>
              </c:numCache>
            </c:numRef>
          </c:val>
        </c:ser>
        <c:ser>
          <c:idx val="4"/>
          <c:order val="4"/>
          <c:tx>
            <c:strRef>
              <c:f>Sheet1!$A$6</c:f>
              <c:strCache>
                <c:ptCount val="1"/>
                <c:pt idx="0">
                  <c:v>4</c:v>
                </c:pt>
              </c:strCache>
            </c:strRef>
          </c:tx>
          <c:spPr>
            <a:solidFill>
              <a:srgbClr val="ECBC2B"/>
            </a:solidFill>
            <a:ln w="12700" cap="flat">
              <a:noFill/>
              <a:miter lim="400000"/>
            </a:ln>
            <a:effectLst/>
          </c:spPr>
          <c:invertIfNegative val="0"/>
          <c:cat>
            <c:strRef>
              <c:f>Sheet1!$B$1:$C$1</c:f>
              <c:strCache>
                <c:ptCount val="2"/>
                <c:pt idx="0">
                  <c:v>Training</c:v>
                </c:pt>
                <c:pt idx="1">
                  <c:v>Validation</c:v>
                </c:pt>
              </c:strCache>
            </c:strRef>
          </c:cat>
          <c:val>
            <c:numRef>
              <c:f>Sheet1!$B$6:$C$6</c:f>
              <c:numCache>
                <c:formatCode>General</c:formatCode>
                <c:ptCount val="1"/>
                <c:pt idx="0">
                  <c:v>61</c:v>
                </c:pt>
              </c:numCache>
            </c:numRef>
          </c:val>
        </c:ser>
        <c:ser>
          <c:idx val="5"/>
          <c:order val="5"/>
          <c:tx>
            <c:strRef>
              <c:f>Sheet1!$A$7</c:f>
              <c:strCache>
                <c:ptCount val="1"/>
                <c:pt idx="0">
                  <c:v>Cosine</c:v>
                </c:pt>
              </c:strCache>
            </c:strRef>
          </c:tx>
          <c:spPr>
            <a:solidFill>
              <a:srgbClr val="AB58BC"/>
            </a:solidFill>
            <a:ln w="12700" cap="flat">
              <a:noFill/>
              <a:miter lim="400000"/>
            </a:ln>
            <a:effectLst/>
          </c:spPr>
          <c:invertIfNegative val="0"/>
          <c:cat>
            <c:strRef>
              <c:f>Sheet1!$B$1:$C$1</c:f>
              <c:strCache>
                <c:ptCount val="2"/>
                <c:pt idx="0">
                  <c:v>Training</c:v>
                </c:pt>
                <c:pt idx="1">
                  <c:v>Validation</c:v>
                </c:pt>
              </c:strCache>
            </c:strRef>
          </c:cat>
          <c:val>
            <c:numRef>
              <c:f>Sheet1!$B$7:$C$7</c:f>
              <c:numCache>
                <c:formatCode>General</c:formatCode>
                <c:ptCount val="1"/>
                <c:pt idx="0">
                  <c:v>60</c:v>
                </c:pt>
              </c:numCache>
            </c:numRef>
          </c:val>
        </c:ser>
        <c:dLbls>
          <c:showLegendKey val="0"/>
          <c:showVal val="0"/>
          <c:showCatName val="0"/>
          <c:showSerName val="0"/>
          <c:showPercent val="0"/>
          <c:showBubbleSize val="0"/>
        </c:dLbls>
        <c:gapWidth val="40"/>
        <c:axId val="127874560"/>
        <c:axId val="84110720"/>
      </c:barChart>
      <c:catAx>
        <c:axId val="127874560"/>
        <c:scaling>
          <c:orientation val="minMax"/>
        </c:scaling>
        <c:delete val="0"/>
        <c:axPos val="b"/>
        <c:majorGridlines>
          <c:spPr>
            <a:ln w="12700" cap="flat">
              <a:noFill/>
              <a:miter lim="400000"/>
            </a:ln>
          </c:spPr>
        </c:majorGridlines>
        <c:numFmt formatCode="General" sourceLinked="0"/>
        <c:majorTickMark val="out"/>
        <c:minorTickMark val="none"/>
        <c:tickLblPos val="low"/>
        <c:spPr>
          <a:ln w="12700" cap="flat">
            <a:solidFill>
              <a:srgbClr val="D3CEC2"/>
            </a:solidFill>
            <a:prstDash val="solid"/>
            <a:miter lim="400000"/>
          </a:ln>
        </c:spPr>
        <c:txPr>
          <a:bodyPr rot="0"/>
          <a:lstStyle/>
          <a:p>
            <a:pPr>
              <a:defRPr sz="35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84110720"/>
        <c:crosses val="autoZero"/>
        <c:auto val="1"/>
        <c:lblAlgn val="ctr"/>
        <c:lblOffset val="100"/>
        <c:noMultiLvlLbl val="1"/>
      </c:catAx>
      <c:valAx>
        <c:axId val="84110720"/>
        <c:scaling>
          <c:orientation val="minMax"/>
        </c:scaling>
        <c:delete val="0"/>
        <c:axPos val="l"/>
        <c:majorGridlines>
          <c:spPr>
            <a:ln w="12700" cap="flat">
              <a:solidFill>
                <a:srgbClr val="D3CEC2">
                  <a:alpha val="35000"/>
                </a:srgbClr>
              </a:solidFill>
              <a:prstDash val="solid"/>
              <a:miter lim="400000"/>
            </a:ln>
          </c:spPr>
        </c:majorGridlines>
        <c:numFmt formatCode="General&quot; %&quot;" sourceLinked="0"/>
        <c:majorTickMark val="out"/>
        <c:minorTickMark val="none"/>
        <c:tickLblPos val="nextTo"/>
        <c:spPr>
          <a:ln w="12700" cap="flat">
            <a:noFill/>
            <a:prstDash val="solid"/>
            <a:miter lim="400000"/>
          </a:ln>
        </c:spPr>
        <c:txPr>
          <a:bodyPr rot="0"/>
          <a:lstStyle/>
          <a:p>
            <a:pPr>
              <a:defRPr sz="35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127874560"/>
        <c:crosses val="autoZero"/>
        <c:crossBetween val="between"/>
        <c:majorUnit val="7"/>
        <c:minorUnit val="3.5"/>
      </c:valAx>
      <c:spPr>
        <a:noFill/>
        <a:ln w="12700" cap="flat">
          <a:noFill/>
          <a:miter lim="400000"/>
        </a:ln>
        <a:effectLst/>
      </c:spPr>
    </c:plotArea>
    <c:legend>
      <c:legendPos val="b"/>
      <c:layout>
        <c:manualLayout>
          <c:xMode val="edge"/>
          <c:yMode val="edge"/>
          <c:x val="0"/>
          <c:y val="0.93362199999999995"/>
          <c:w val="1"/>
          <c:h val="6.6377599999999995E-2"/>
        </c:manualLayout>
      </c:layout>
      <c:overlay val="1"/>
      <c:spPr>
        <a:noFill/>
        <a:ln w="12700" cap="flat">
          <a:noFill/>
          <a:miter lim="400000"/>
        </a:ln>
        <a:effectLst/>
      </c:spPr>
      <c:txPr>
        <a:bodyPr rot="0"/>
        <a:lstStyle/>
        <a:p>
          <a:pPr>
            <a:defRPr sz="24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legend>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TW"/>
  <c:roundedCorners val="0"/>
  <c:style val="2"/>
  <c:chart>
    <c:autoTitleDeleted val="1"/>
    <c:plotArea>
      <c:layout>
        <c:manualLayout>
          <c:layoutTarget val="inner"/>
          <c:xMode val="edge"/>
          <c:yMode val="edge"/>
          <c:x val="0.166487"/>
          <c:y val="8.5346199999999997E-2"/>
          <c:w val="0.70194999999999996"/>
          <c:h val="0.60907800000000001"/>
        </c:manualLayout>
      </c:layout>
      <c:barChart>
        <c:barDir val="col"/>
        <c:grouping val="clustered"/>
        <c:varyColors val="0"/>
        <c:ser>
          <c:idx val="0"/>
          <c:order val="0"/>
          <c:tx>
            <c:strRef>
              <c:f>Sheet1!$A$2</c:f>
              <c:strCache>
                <c:ptCount val="1"/>
                <c:pt idx="0">
                  <c:v>Baseline</c:v>
                </c:pt>
              </c:strCache>
            </c:strRef>
          </c:tx>
          <c:spPr>
            <a:solidFill>
              <a:srgbClr val="F7EA3D"/>
            </a:solidFill>
            <a:ln w="12700" cap="flat">
              <a:noFill/>
              <a:miter lim="400000"/>
            </a:ln>
            <a:effectLst/>
          </c:spPr>
          <c:invertIfNegative val="0"/>
          <c:dLbls>
            <c:numFmt formatCode="#,##0" sourceLinked="0"/>
            <c:txPr>
              <a:bodyPr/>
              <a:lstStyle/>
              <a:p>
                <a:pPr>
                  <a:defRPr sz="3330" b="0" i="0" u="none" strike="noStrike">
                    <a:solidFill>
                      <a:srgbClr val="FFFFFF"/>
                    </a:solidFill>
                    <a:effectLst>
                      <a:outerShdw blurRad="63500" dist="50800" dir="5400000" algn="tl">
                        <a:srgbClr val="000000">
                          <a:alpha val="15000"/>
                        </a:srgbClr>
                      </a:outerShdw>
                    </a:effectLst>
                    <a:latin typeface="Avenir Next Condensed Medium"/>
                  </a:defRPr>
                </a:pPr>
                <a:endParaRPr lang="zh-TW"/>
              </a:p>
            </c:txPr>
            <c:dLblPos val="inEnd"/>
            <c:showLegendKey val="0"/>
            <c:showVal val="1"/>
            <c:showCatName val="0"/>
            <c:showSerName val="0"/>
            <c:showPercent val="0"/>
            <c:showBubbleSize val="0"/>
            <c:showLeaderLines val="0"/>
          </c:dLbls>
          <c:cat>
            <c:strRef>
              <c:f>Sheet1!$B$1:$B$1</c:f>
              <c:strCache>
                <c:ptCount val="1"/>
                <c:pt idx="0">
                  <c:v>Vector Distance</c:v>
                </c:pt>
              </c:strCache>
            </c:strRef>
          </c:cat>
          <c:val>
            <c:numRef>
              <c:f>Sheet1!$B$2:$B$2</c:f>
              <c:numCache>
                <c:formatCode>General</c:formatCode>
                <c:ptCount val="1"/>
                <c:pt idx="0">
                  <c:v>47.5</c:v>
                </c:pt>
              </c:numCache>
            </c:numRef>
          </c:val>
        </c:ser>
        <c:ser>
          <c:idx val="1"/>
          <c:order val="1"/>
          <c:tx>
            <c:strRef>
              <c:f>Sheet1!$A$3</c:f>
              <c:strCache>
                <c:ptCount val="1"/>
                <c:pt idx="0">
                  <c:v>Canberra</c:v>
                </c:pt>
              </c:strCache>
            </c:strRef>
          </c:tx>
          <c:spPr>
            <a:solidFill>
              <a:srgbClr val="E03F52"/>
            </a:solidFill>
            <a:ln w="12700" cap="flat">
              <a:noFill/>
              <a:miter lim="400000"/>
            </a:ln>
            <a:effectLst/>
          </c:spPr>
          <c:invertIfNegative val="0"/>
          <c:cat>
            <c:strRef>
              <c:f>Sheet1!$B$1:$B$1</c:f>
              <c:strCache>
                <c:ptCount val="1"/>
                <c:pt idx="0">
                  <c:v>Vector Distance</c:v>
                </c:pt>
              </c:strCache>
            </c:strRef>
          </c:cat>
          <c:val>
            <c:numRef>
              <c:f>Sheet1!$B$3:$B$3</c:f>
              <c:numCache>
                <c:formatCode>General</c:formatCode>
                <c:ptCount val="1"/>
                <c:pt idx="0">
                  <c:v>49</c:v>
                </c:pt>
              </c:numCache>
            </c:numRef>
          </c:val>
        </c:ser>
        <c:ser>
          <c:idx val="2"/>
          <c:order val="2"/>
          <c:tx>
            <c:strRef>
              <c:f>Sheet1!$A$4</c:f>
              <c:strCache>
                <c:ptCount val="1"/>
                <c:pt idx="0">
                  <c:v>Bray-Curtis</c:v>
                </c:pt>
              </c:strCache>
            </c:strRef>
          </c:tx>
          <c:spPr>
            <a:solidFill>
              <a:srgbClr val="67AC39"/>
            </a:solidFill>
            <a:ln w="12700" cap="flat">
              <a:noFill/>
              <a:miter lim="400000"/>
            </a:ln>
            <a:effectLst/>
          </c:spPr>
          <c:invertIfNegative val="0"/>
          <c:cat>
            <c:strRef>
              <c:f>Sheet1!$B$1:$B$1</c:f>
              <c:strCache>
                <c:ptCount val="1"/>
                <c:pt idx="0">
                  <c:v>Vector Distance</c:v>
                </c:pt>
              </c:strCache>
            </c:strRef>
          </c:cat>
          <c:val>
            <c:numRef>
              <c:f>Sheet1!$B$4:$B$4</c:f>
              <c:numCache>
                <c:formatCode>General</c:formatCode>
                <c:ptCount val="1"/>
                <c:pt idx="0">
                  <c:v>45</c:v>
                </c:pt>
              </c:numCache>
            </c:numRef>
          </c:val>
        </c:ser>
        <c:ser>
          <c:idx val="3"/>
          <c:order val="3"/>
          <c:tx>
            <c:strRef>
              <c:f>Sheet1!$A$5</c:f>
              <c:strCache>
                <c:ptCount val="1"/>
                <c:pt idx="0">
                  <c:v>Manhattan</c:v>
                </c:pt>
              </c:strCache>
            </c:strRef>
          </c:tx>
          <c:spPr>
            <a:solidFill>
              <a:srgbClr val="2FC4E8"/>
            </a:solidFill>
            <a:ln w="12700" cap="flat">
              <a:noFill/>
              <a:miter lim="400000"/>
            </a:ln>
            <a:effectLst/>
          </c:spPr>
          <c:invertIfNegative val="0"/>
          <c:cat>
            <c:strRef>
              <c:f>Sheet1!$B$1:$B$1</c:f>
              <c:strCache>
                <c:ptCount val="1"/>
                <c:pt idx="0">
                  <c:v>Vector Distance</c:v>
                </c:pt>
              </c:strCache>
            </c:strRef>
          </c:cat>
          <c:val>
            <c:numRef>
              <c:f>Sheet1!$B$5:$B$5</c:f>
              <c:numCache>
                <c:formatCode>General</c:formatCode>
                <c:ptCount val="1"/>
                <c:pt idx="0">
                  <c:v>51</c:v>
                </c:pt>
              </c:numCache>
            </c:numRef>
          </c:val>
        </c:ser>
        <c:ser>
          <c:idx val="4"/>
          <c:order val="4"/>
          <c:tx>
            <c:strRef>
              <c:f>Sheet1!$A$6</c:f>
              <c:strCache>
                <c:ptCount val="1"/>
                <c:pt idx="0">
                  <c:v>Correlation</c:v>
                </c:pt>
              </c:strCache>
            </c:strRef>
          </c:tx>
          <c:spPr>
            <a:solidFill>
              <a:srgbClr val="ECBC2B"/>
            </a:solidFill>
            <a:ln w="12700" cap="flat">
              <a:noFill/>
              <a:miter lim="400000"/>
            </a:ln>
            <a:effectLst/>
          </c:spPr>
          <c:invertIfNegative val="0"/>
          <c:cat>
            <c:strRef>
              <c:f>Sheet1!$B$1:$B$1</c:f>
              <c:strCache>
                <c:ptCount val="1"/>
                <c:pt idx="0">
                  <c:v>Vector Distance</c:v>
                </c:pt>
              </c:strCache>
            </c:strRef>
          </c:cat>
          <c:val>
            <c:numRef>
              <c:f>Sheet1!$B$6:$B$6</c:f>
              <c:numCache>
                <c:formatCode>General</c:formatCode>
                <c:ptCount val="1"/>
                <c:pt idx="0">
                  <c:v>61</c:v>
                </c:pt>
              </c:numCache>
            </c:numRef>
          </c:val>
        </c:ser>
        <c:ser>
          <c:idx val="5"/>
          <c:order val="5"/>
          <c:tx>
            <c:strRef>
              <c:f>Sheet1!$A$7</c:f>
              <c:strCache>
                <c:ptCount val="1"/>
                <c:pt idx="0">
                  <c:v>Cosine</c:v>
                </c:pt>
              </c:strCache>
            </c:strRef>
          </c:tx>
          <c:spPr>
            <a:solidFill>
              <a:srgbClr val="AB58BC"/>
            </a:solidFill>
            <a:ln w="12700" cap="flat">
              <a:noFill/>
              <a:miter lim="400000"/>
            </a:ln>
            <a:effectLst/>
          </c:spPr>
          <c:invertIfNegative val="0"/>
          <c:cat>
            <c:strRef>
              <c:f>Sheet1!$B$1:$B$1</c:f>
              <c:strCache>
                <c:ptCount val="1"/>
                <c:pt idx="0">
                  <c:v>Vector Distance</c:v>
                </c:pt>
              </c:strCache>
            </c:strRef>
          </c:cat>
          <c:val>
            <c:numRef>
              <c:f>Sheet1!$B$7:$B$7</c:f>
              <c:numCache>
                <c:formatCode>General</c:formatCode>
                <c:ptCount val="1"/>
                <c:pt idx="0">
                  <c:v>60</c:v>
                </c:pt>
              </c:numCache>
            </c:numRef>
          </c:val>
        </c:ser>
        <c:ser>
          <c:idx val="6"/>
          <c:order val="6"/>
          <c:tx>
            <c:strRef>
              <c:f>Sheet1!$A$8</c:f>
              <c:strCache>
                <c:ptCount val="1"/>
                <c:pt idx="0">
                  <c:v>Euclidean</c:v>
                </c:pt>
              </c:strCache>
            </c:strRef>
          </c:tx>
          <c:spPr>
            <a:solidFill>
              <a:srgbClr val="19B66B"/>
            </a:solidFill>
            <a:ln w="12700" cap="flat">
              <a:noFill/>
              <a:miter lim="400000"/>
            </a:ln>
            <a:effectLst/>
          </c:spPr>
          <c:invertIfNegative val="0"/>
          <c:cat>
            <c:strRef>
              <c:f>Sheet1!$B$1:$B$1</c:f>
              <c:strCache>
                <c:ptCount val="1"/>
                <c:pt idx="0">
                  <c:v>Vector Distance</c:v>
                </c:pt>
              </c:strCache>
            </c:strRef>
          </c:cat>
          <c:val>
            <c:numRef>
              <c:f>Sheet1!$B$8:$B$8</c:f>
              <c:numCache>
                <c:formatCode>General</c:formatCode>
                <c:ptCount val="1"/>
                <c:pt idx="0">
                  <c:v>62.5</c:v>
                </c:pt>
              </c:numCache>
            </c:numRef>
          </c:val>
        </c:ser>
        <c:dLbls>
          <c:showLegendKey val="0"/>
          <c:showVal val="0"/>
          <c:showCatName val="0"/>
          <c:showSerName val="0"/>
          <c:showPercent val="0"/>
          <c:showBubbleSize val="0"/>
        </c:dLbls>
        <c:gapWidth val="40"/>
        <c:axId val="129445376"/>
        <c:axId val="84110144"/>
      </c:barChart>
      <c:catAx>
        <c:axId val="129445376"/>
        <c:scaling>
          <c:orientation val="minMax"/>
        </c:scaling>
        <c:delete val="0"/>
        <c:axPos val="b"/>
        <c:majorGridlines>
          <c:spPr>
            <a:ln w="12700" cap="flat">
              <a:noFill/>
              <a:miter lim="400000"/>
            </a:ln>
          </c:spPr>
        </c:majorGridlines>
        <c:numFmt formatCode="General" sourceLinked="0"/>
        <c:majorTickMark val="out"/>
        <c:minorTickMark val="none"/>
        <c:tickLblPos val="low"/>
        <c:spPr>
          <a:ln w="12700" cap="flat">
            <a:solidFill>
              <a:srgbClr val="D3CEC2"/>
            </a:solidFill>
            <a:prstDash val="solid"/>
            <a:miter lim="400000"/>
          </a:ln>
        </c:spPr>
        <c:txPr>
          <a:bodyPr rot="0"/>
          <a:lstStyle/>
          <a:p>
            <a:pPr>
              <a:defRPr sz="389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84110144"/>
        <c:crosses val="autoZero"/>
        <c:auto val="1"/>
        <c:lblAlgn val="ctr"/>
        <c:lblOffset val="100"/>
        <c:noMultiLvlLbl val="1"/>
      </c:catAx>
      <c:valAx>
        <c:axId val="84110144"/>
        <c:scaling>
          <c:orientation val="minMax"/>
        </c:scaling>
        <c:delete val="0"/>
        <c:axPos val="l"/>
        <c:majorGridlines>
          <c:spPr>
            <a:ln w="12700" cap="flat">
              <a:solidFill>
                <a:srgbClr val="D3CEC2">
                  <a:alpha val="35000"/>
                </a:srgbClr>
              </a:solidFill>
              <a:prstDash val="solid"/>
              <a:miter lim="400000"/>
            </a:ln>
          </c:spPr>
        </c:majorGridlines>
        <c:numFmt formatCode="General&quot; %&quot;" sourceLinked="0"/>
        <c:majorTickMark val="out"/>
        <c:minorTickMark val="none"/>
        <c:tickLblPos val="nextTo"/>
        <c:spPr>
          <a:ln w="12700" cap="flat">
            <a:noFill/>
            <a:prstDash val="solid"/>
            <a:miter lim="400000"/>
          </a:ln>
        </c:spPr>
        <c:txPr>
          <a:bodyPr rot="0"/>
          <a:lstStyle/>
          <a:p>
            <a:pPr>
              <a:defRPr sz="389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crossAx val="129445376"/>
        <c:crosses val="autoZero"/>
        <c:crossBetween val="between"/>
        <c:majorUnit val="7"/>
        <c:minorUnit val="3.5"/>
      </c:valAx>
      <c:spPr>
        <a:noFill/>
        <a:ln w="12700" cap="flat">
          <a:noFill/>
          <a:miter lim="400000"/>
        </a:ln>
        <a:effectLst/>
      </c:spPr>
    </c:plotArea>
    <c:legend>
      <c:legendPos val="b"/>
      <c:layout>
        <c:manualLayout>
          <c:xMode val="edge"/>
          <c:yMode val="edge"/>
          <c:x val="0"/>
          <c:y val="0.90215400000000001"/>
          <c:w val="1"/>
          <c:h val="9.7846199999999994E-2"/>
        </c:manualLayout>
      </c:layout>
      <c:overlay val="1"/>
      <c:spPr>
        <a:noFill/>
        <a:ln w="12700" cap="flat">
          <a:noFill/>
          <a:miter lim="400000"/>
        </a:ln>
        <a:effectLst/>
      </c:spPr>
      <c:txPr>
        <a:bodyPr rot="0"/>
        <a:lstStyle/>
        <a:p>
          <a:pPr>
            <a:defRPr sz="389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legend>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TW"/>
  <c:roundedCorners val="0"/>
  <c:style val="2"/>
  <c:chart>
    <c:autoTitleDeleted val="1"/>
    <c:plotArea>
      <c:layout>
        <c:manualLayout>
          <c:layoutTarget val="inner"/>
          <c:xMode val="edge"/>
          <c:yMode val="edge"/>
          <c:x val="0.35045199999999999"/>
          <c:y val="5.0000000000000001E-3"/>
          <c:w val="0.29797000000000001"/>
          <c:h val="0.84196000000000004"/>
        </c:manualLayout>
      </c:layout>
      <c:pieChart>
        <c:varyColors val="0"/>
        <c:ser>
          <c:idx val="0"/>
          <c:order val="0"/>
          <c:tx>
            <c:strRef>
              <c:f>Sheet1!$A$2</c:f>
              <c:strCache>
                <c:ptCount val="1"/>
                <c:pt idx="0">
                  <c:v>Sales 2012</c:v>
                </c:pt>
              </c:strCache>
            </c:strRef>
          </c:tx>
          <c:spPr>
            <a:solidFill>
              <a:srgbClr val="F7EA3D"/>
            </a:solidFill>
            <a:ln w="12700" cap="flat">
              <a:noFill/>
              <a:miter lim="400000"/>
            </a:ln>
            <a:effectLst/>
          </c:spPr>
          <c:dPt>
            <c:idx val="0"/>
            <c:bubble3D val="0"/>
          </c:dPt>
          <c:dPt>
            <c:idx val="1"/>
            <c:bubble3D val="0"/>
            <c:spPr>
              <a:solidFill>
                <a:srgbClr val="E03F52"/>
              </a:solidFill>
              <a:ln w="12700" cap="flat">
                <a:noFill/>
                <a:miter lim="400000"/>
              </a:ln>
              <a:effectLst/>
            </c:spPr>
          </c:dPt>
          <c:dPt>
            <c:idx val="2"/>
            <c:bubble3D val="0"/>
            <c:spPr>
              <a:solidFill>
                <a:srgbClr val="67AC39"/>
              </a:solidFill>
              <a:ln w="12700" cap="flat">
                <a:noFill/>
                <a:miter lim="400000"/>
              </a:ln>
              <a:effectLst/>
            </c:spPr>
          </c:dPt>
          <c:dPt>
            <c:idx val="3"/>
            <c:bubble3D val="0"/>
            <c:spPr>
              <a:solidFill>
                <a:srgbClr val="2FC4E8"/>
              </a:solidFill>
              <a:ln w="12700" cap="flat">
                <a:noFill/>
                <a:miter lim="400000"/>
              </a:ln>
              <a:effectLst/>
            </c:spPr>
          </c:dPt>
          <c:dPt>
            <c:idx val="4"/>
            <c:bubble3D val="0"/>
            <c:spPr>
              <a:solidFill>
                <a:srgbClr val="ECBC2B"/>
              </a:solidFill>
              <a:ln w="12700" cap="flat">
                <a:noFill/>
                <a:miter lim="400000"/>
              </a:ln>
              <a:effectLst/>
            </c:spPr>
          </c:dPt>
          <c:dPt>
            <c:idx val="5"/>
            <c:bubble3D val="0"/>
            <c:spPr>
              <a:solidFill>
                <a:srgbClr val="AB58BC"/>
              </a:solidFill>
              <a:ln w="12700" cap="flat">
                <a:noFill/>
                <a:miter lim="400000"/>
              </a:ln>
              <a:effectLst/>
            </c:spPr>
          </c:dPt>
          <c:dLbls>
            <c:dLbl>
              <c:idx val="5"/>
              <c:numFmt formatCode="0%" sourceLinked="0"/>
              <c:spPr/>
              <c:txPr>
                <a:bodyPr/>
                <a:lstStyle/>
                <a:p>
                  <a:pPr>
                    <a:defRPr sz="5000" b="0" i="0" u="none" strike="noStrike">
                      <a:solidFill>
                        <a:srgbClr val="FFFFFF"/>
                      </a:solidFill>
                      <a:effectLst>
                        <a:outerShdw blurRad="63500" dist="50800" dir="5400000" algn="tl">
                          <a:srgbClr val="000000">
                            <a:alpha val="15000"/>
                          </a:srgbClr>
                        </a:outerShdw>
                      </a:effectLst>
                      <a:latin typeface="Avenir Next Condensed Medium"/>
                    </a:defRPr>
                  </a:pPr>
                  <a:endParaRPr lang="zh-TW"/>
                </a:p>
              </c:txPr>
              <c:dLblPos val="inEnd"/>
              <c:showLegendKey val="0"/>
              <c:showVal val="0"/>
              <c:showCatName val="0"/>
              <c:showSerName val="0"/>
              <c:showPercent val="1"/>
              <c:showBubbleSize val="0"/>
            </c:dLbl>
            <c:numFmt formatCode="0" sourceLinked="0"/>
            <c:txPr>
              <a:bodyPr/>
              <a:lstStyle/>
              <a:p>
                <a:pPr>
                  <a:defRPr sz="5000" b="0" i="0" u="none" strike="noStrike">
                    <a:solidFill>
                      <a:srgbClr val="FFFFFF"/>
                    </a:solidFill>
                    <a:effectLst>
                      <a:outerShdw blurRad="63500" dist="50800" dir="5400000" algn="tl">
                        <a:srgbClr val="000000">
                          <a:alpha val="15000"/>
                        </a:srgbClr>
                      </a:outerShdw>
                    </a:effectLst>
                    <a:latin typeface="Avenir Next Condensed Medium"/>
                  </a:defRPr>
                </a:pPr>
                <a:endParaRPr lang="zh-TW"/>
              </a:p>
            </c:txPr>
            <c:dLblPos val="ctr"/>
            <c:showLegendKey val="0"/>
            <c:showVal val="1"/>
            <c:showCatName val="0"/>
            <c:showSerName val="0"/>
            <c:showPercent val="0"/>
            <c:showBubbleSize val="0"/>
            <c:showLeaderLines val="0"/>
          </c:dLbls>
          <c:cat>
            <c:strRef>
              <c:f>Sheet1!$B$1:$G$1</c:f>
              <c:strCache>
                <c:ptCount val="6"/>
                <c:pt idx="0">
                  <c:v>Region 1</c:v>
                </c:pt>
                <c:pt idx="1">
                  <c:v>Region 2</c:v>
                </c:pt>
                <c:pt idx="2">
                  <c:v>Region 3</c:v>
                </c:pt>
                <c:pt idx="3">
                  <c:v>Region 4</c:v>
                </c:pt>
                <c:pt idx="4">
                  <c:v>Region 5</c:v>
                </c:pt>
                <c:pt idx="5">
                  <c:v>Region 6</c:v>
                </c:pt>
              </c:strCache>
            </c:strRef>
          </c:cat>
          <c:val>
            <c:numRef>
              <c:f>Sheet1!$B$2:$G$2</c:f>
              <c:numCache>
                <c:formatCode>General</c:formatCode>
                <c:ptCount val="6"/>
                <c:pt idx="0">
                  <c:v>76</c:v>
                </c:pt>
                <c:pt idx="1">
                  <c:v>57</c:v>
                </c:pt>
                <c:pt idx="2">
                  <c:v>28</c:v>
                </c:pt>
                <c:pt idx="3">
                  <c:v>26</c:v>
                </c:pt>
                <c:pt idx="4">
                  <c:v>21</c:v>
                </c:pt>
                <c:pt idx="5">
                  <c:v>43</c:v>
                </c:pt>
              </c:numCache>
            </c:numRef>
          </c:val>
        </c:ser>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0"/>
          <c:y val="0.92552800000000002"/>
          <c:w val="1"/>
          <c:h val="7.4471800000000005E-2"/>
        </c:manualLayout>
      </c:layout>
      <c:overlay val="1"/>
      <c:spPr>
        <a:noFill/>
        <a:ln w="12700" cap="flat">
          <a:noFill/>
          <a:miter lim="400000"/>
        </a:ln>
        <a:effectLst/>
      </c:spPr>
      <c:txPr>
        <a:bodyPr rot="0"/>
        <a:lstStyle/>
        <a:p>
          <a:pPr>
            <a:defRPr sz="2400" b="0" i="0" u="none" strike="noStrike">
              <a:solidFill>
                <a:srgbClr val="969592"/>
              </a:solidFill>
              <a:effectLst>
                <a:outerShdw blurRad="127000" dist="50800" dir="13500000" algn="tl">
                  <a:srgbClr val="FFFFFF">
                    <a:alpha val="35000"/>
                  </a:srgbClr>
                </a:outerShdw>
              </a:effectLst>
              <a:latin typeface="Avenir Next Condensed Medium"/>
            </a:defRPr>
          </a:pPr>
          <a:endParaRPr lang="zh-TW"/>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4" name="Shape 1024"/>
          <p:cNvSpPr>
            <a:spLocks noGrp="1" noRot="1" noChangeAspect="1"/>
          </p:cNvSpPr>
          <p:nvPr>
            <p:ph type="sldImg"/>
          </p:nvPr>
        </p:nvSpPr>
        <p:spPr>
          <a:xfrm>
            <a:off x="1143000" y="685800"/>
            <a:ext cx="4572000" cy="3429000"/>
          </a:xfrm>
          <a:prstGeom prst="rect">
            <a:avLst/>
          </a:prstGeom>
        </p:spPr>
        <p:txBody>
          <a:bodyPr/>
          <a:lstStyle/>
          <a:p>
            <a:endParaRPr/>
          </a:p>
        </p:txBody>
      </p:sp>
      <p:sp>
        <p:nvSpPr>
          <p:cNvPr id="1025" name="Shape 102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969918797"/>
      </p:ext>
    </p:extLst>
  </p:cSld>
  <p:clrMap bg1="lt1" tx1="dk1" bg2="lt2" tx2="dk2" accent1="accent1" accent2="accent2" accent3="accent3" accent4="accent4" accent5="accent5" accent6="accent6" hlink="hlink" folHlink="folHlink"/>
  <p:notesStyle>
    <a:lvl1pPr defTabSz="825500" latinLnBrk="0">
      <a:defRPr sz="2200">
        <a:latin typeface="Lucida Grande"/>
        <a:ea typeface="Lucida Grande"/>
        <a:cs typeface="Lucida Grande"/>
        <a:sym typeface="Lucida Grande"/>
      </a:defRPr>
    </a:lvl1pPr>
    <a:lvl2pPr indent="228600" defTabSz="825500" latinLnBrk="0">
      <a:defRPr sz="2200">
        <a:latin typeface="Lucida Grande"/>
        <a:ea typeface="Lucida Grande"/>
        <a:cs typeface="Lucida Grande"/>
        <a:sym typeface="Lucida Grande"/>
      </a:defRPr>
    </a:lvl2pPr>
    <a:lvl3pPr indent="457200" defTabSz="825500" latinLnBrk="0">
      <a:defRPr sz="2200">
        <a:latin typeface="Lucida Grande"/>
        <a:ea typeface="Lucida Grande"/>
        <a:cs typeface="Lucida Grande"/>
        <a:sym typeface="Lucida Grande"/>
      </a:defRPr>
    </a:lvl3pPr>
    <a:lvl4pPr indent="685800" defTabSz="825500" latinLnBrk="0">
      <a:defRPr sz="2200">
        <a:latin typeface="Lucida Grande"/>
        <a:ea typeface="Lucida Grande"/>
        <a:cs typeface="Lucida Grande"/>
        <a:sym typeface="Lucida Grande"/>
      </a:defRPr>
    </a:lvl4pPr>
    <a:lvl5pPr indent="914400" defTabSz="825500" latinLnBrk="0">
      <a:defRPr sz="2200">
        <a:latin typeface="Lucida Grande"/>
        <a:ea typeface="Lucida Grande"/>
        <a:cs typeface="Lucida Grande"/>
        <a:sym typeface="Lucida Grande"/>
      </a:defRPr>
    </a:lvl5pPr>
    <a:lvl6pPr indent="1143000" defTabSz="825500" latinLnBrk="0">
      <a:defRPr sz="2200">
        <a:latin typeface="Lucida Grande"/>
        <a:ea typeface="Lucida Grande"/>
        <a:cs typeface="Lucida Grande"/>
        <a:sym typeface="Lucida Grande"/>
      </a:defRPr>
    </a:lvl6pPr>
    <a:lvl7pPr indent="1371600" defTabSz="825500" latinLnBrk="0">
      <a:defRPr sz="2200">
        <a:latin typeface="Lucida Grande"/>
        <a:ea typeface="Lucida Grande"/>
        <a:cs typeface="Lucida Grande"/>
        <a:sym typeface="Lucida Grande"/>
      </a:defRPr>
    </a:lvl7pPr>
    <a:lvl8pPr indent="1600200" defTabSz="825500" latinLnBrk="0">
      <a:defRPr sz="2200">
        <a:latin typeface="Lucida Grande"/>
        <a:ea typeface="Lucida Grande"/>
        <a:cs typeface="Lucida Grande"/>
        <a:sym typeface="Lucida Grande"/>
      </a:defRPr>
    </a:lvl8pPr>
    <a:lvl9pPr indent="1828800" defTabSz="825500" latinLnBrk="0">
      <a:defRPr sz="22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39" name="Germany"/>
          <p:cNvSpPr txBox="1">
            <a:spLocks noGrp="1"/>
          </p:cNvSpPr>
          <p:nvPr>
            <p:ph type="body" sz="quarter" idx="13"/>
          </p:nvPr>
        </p:nvSpPr>
        <p:spPr>
          <a:xfrm>
            <a:off x="12773227" y="11359157"/>
            <a:ext cx="7721601" cy="558801"/>
          </a:xfrm>
          <a:prstGeom prst="rect">
            <a:avLst/>
          </a:prstGeom>
        </p:spPr>
        <p:txBody>
          <a:bodyPr anchor="ctr">
            <a:spAutoFit/>
          </a:bodyPr>
          <a:lstStyle>
            <a:lvl1pPr algn="l">
              <a:spcBef>
                <a:spcPts val="0"/>
              </a:spcBef>
              <a:buClr>
                <a:srgbClr val="007ABB"/>
              </a:buClr>
              <a:defRPr sz="3200" spc="160"/>
            </a:lvl1pPr>
          </a:lstStyle>
          <a:p>
            <a:r>
              <a:t>Germany</a:t>
            </a:r>
          </a:p>
        </p:txBody>
      </p:sp>
      <p:sp>
        <p:nvSpPr>
          <p:cNvPr id="40" name="Frankfurt"/>
          <p:cNvSpPr txBox="1">
            <a:spLocks noGrp="1"/>
          </p:cNvSpPr>
          <p:nvPr>
            <p:ph type="body" sz="quarter" idx="14"/>
          </p:nvPr>
        </p:nvSpPr>
        <p:spPr>
          <a:xfrm>
            <a:off x="12773227" y="10826750"/>
            <a:ext cx="7721601" cy="520701"/>
          </a:xfrm>
          <a:prstGeom prst="rect">
            <a:avLst/>
          </a:prstGeom>
        </p:spPr>
        <p:txBody>
          <a:bodyPr anchor="ctr">
            <a:spAutoFit/>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Frankfurt</a:t>
            </a:r>
          </a:p>
        </p:txBody>
      </p:sp>
      <p:sp>
        <p:nvSpPr>
          <p:cNvPr id="41" name="Canada"/>
          <p:cNvSpPr txBox="1">
            <a:spLocks noGrp="1"/>
          </p:cNvSpPr>
          <p:nvPr>
            <p:ph type="body" sz="quarter" idx="15"/>
          </p:nvPr>
        </p:nvSpPr>
        <p:spPr>
          <a:xfrm>
            <a:off x="3914978" y="11359157"/>
            <a:ext cx="7721601" cy="558801"/>
          </a:xfrm>
          <a:prstGeom prst="rect">
            <a:avLst/>
          </a:prstGeom>
        </p:spPr>
        <p:txBody>
          <a:bodyPr anchor="ctr">
            <a:spAutoFit/>
          </a:bodyPr>
          <a:lstStyle>
            <a:lvl1pPr algn="r">
              <a:spcBef>
                <a:spcPts val="0"/>
              </a:spcBef>
              <a:buClr>
                <a:srgbClr val="007ABB"/>
              </a:buClr>
              <a:defRPr sz="3200" spc="160"/>
            </a:lvl1pPr>
          </a:lstStyle>
          <a:p>
            <a:r>
              <a:t>Canada</a:t>
            </a:r>
          </a:p>
        </p:txBody>
      </p:sp>
      <p:sp>
        <p:nvSpPr>
          <p:cNvPr id="42" name="Montreal"/>
          <p:cNvSpPr txBox="1">
            <a:spLocks noGrp="1"/>
          </p:cNvSpPr>
          <p:nvPr>
            <p:ph type="body" sz="quarter" idx="16"/>
          </p:nvPr>
        </p:nvSpPr>
        <p:spPr>
          <a:xfrm>
            <a:off x="3914978" y="10826750"/>
            <a:ext cx="7721601" cy="520701"/>
          </a:xfrm>
          <a:prstGeom prst="rect">
            <a:avLst/>
          </a:prstGeom>
        </p:spPr>
        <p:txBody>
          <a:bodyPr anchor="ctr">
            <a:spAutoFit/>
          </a:bodyPr>
          <a:lstStyle>
            <a:lvl1pPr algn="r">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Montreal</a:t>
            </a:r>
          </a:p>
        </p:txBody>
      </p:sp>
      <p:sp>
        <p:nvSpPr>
          <p:cNvPr id="43" name="大標題文字"/>
          <p:cNvSpPr txBox="1">
            <a:spLocks noGrp="1"/>
          </p:cNvSpPr>
          <p:nvPr>
            <p:ph type="title"/>
          </p:nvPr>
        </p:nvSpPr>
        <p:spPr>
          <a:prstGeom prst="rect">
            <a:avLst/>
          </a:prstGeom>
        </p:spPr>
        <p:txBody>
          <a:bodyPr/>
          <a:lstStyle/>
          <a:p>
            <a:r>
              <a:t>大標題文字</a:t>
            </a:r>
          </a:p>
        </p:txBody>
      </p:sp>
      <p:sp>
        <p:nvSpPr>
          <p:cNvPr id="44" name="內文層級一…"/>
          <p:cNvSpPr txBox="1">
            <a:spLocks noGrp="1"/>
          </p:cNvSpPr>
          <p:nvPr>
            <p:ph type="body" sz="quarter" idx="1"/>
          </p:nvPr>
        </p:nvSpPr>
        <p:spPr>
          <a:prstGeom prst="rect">
            <a:avLst/>
          </a:prstGeom>
        </p:spPr>
        <p:txBody>
          <a:bodyPr/>
          <a:lstStyle/>
          <a:p>
            <a:r>
              <a:t>內文層級一</a:t>
            </a:r>
          </a:p>
          <a:p>
            <a:pPr lvl="1"/>
            <a:r>
              <a:t>內文層級二</a:t>
            </a:r>
          </a:p>
          <a:p>
            <a:pPr lvl="2"/>
            <a:r>
              <a:t>內文層級三</a:t>
            </a:r>
          </a:p>
          <a:p>
            <a:pPr lvl="3"/>
            <a:r>
              <a:t>內文層級四</a:t>
            </a:r>
          </a:p>
          <a:p>
            <a:pPr lvl="4"/>
            <a:r>
              <a:t>內文層級五</a:t>
            </a:r>
          </a:p>
        </p:txBody>
      </p:sp>
      <p:sp>
        <p:nvSpPr>
          <p:cNvPr id="45"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Stage Diagram">
    <p:spTree>
      <p:nvGrpSpPr>
        <p:cNvPr id="1" name=""/>
        <p:cNvGrpSpPr/>
        <p:nvPr/>
      </p:nvGrpSpPr>
      <p:grpSpPr>
        <a:xfrm>
          <a:off x="0" y="0"/>
          <a:ext cx="0" cy="0"/>
          <a:chOff x="0" y="0"/>
          <a:chExt cx="0" cy="0"/>
        </a:xfrm>
      </p:grpSpPr>
      <p:sp>
        <p:nvSpPr>
          <p:cNvPr id="52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52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sp>
        <p:nvSpPr>
          <p:cNvPr id="525" name="矩形"/>
          <p:cNvSpPr/>
          <p:nvPr/>
        </p:nvSpPr>
        <p:spPr>
          <a:xfrm>
            <a:off x="10033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algn="l">
              <a:lnSpc>
                <a:spcPct val="70000"/>
              </a:lnSpc>
              <a:spcBef>
                <a:spcPts val="1400"/>
              </a:spcBef>
              <a:buClrTx/>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a:p>
        </p:txBody>
      </p:sp>
      <p:sp>
        <p:nvSpPr>
          <p:cNvPr id="526" name="矩形"/>
          <p:cNvSpPr/>
          <p:nvPr/>
        </p:nvSpPr>
        <p:spPr>
          <a:xfrm>
            <a:off x="49657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algn="l">
              <a:lnSpc>
                <a:spcPct val="70000"/>
              </a:lnSpc>
              <a:spcBef>
                <a:spcPts val="1400"/>
              </a:spcBef>
              <a:buClrTx/>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a:p>
        </p:txBody>
      </p:sp>
      <p:sp>
        <p:nvSpPr>
          <p:cNvPr id="527" name="矩形"/>
          <p:cNvSpPr/>
          <p:nvPr/>
        </p:nvSpPr>
        <p:spPr>
          <a:xfrm>
            <a:off x="89027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algn="l">
              <a:lnSpc>
                <a:spcPct val="70000"/>
              </a:lnSpc>
              <a:spcBef>
                <a:spcPts val="1400"/>
              </a:spcBef>
              <a:buClrTx/>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a:p>
        </p:txBody>
      </p:sp>
      <p:sp>
        <p:nvSpPr>
          <p:cNvPr id="528" name="矩形"/>
          <p:cNvSpPr/>
          <p:nvPr/>
        </p:nvSpPr>
        <p:spPr>
          <a:xfrm>
            <a:off x="128651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algn="l">
              <a:lnSpc>
                <a:spcPct val="70000"/>
              </a:lnSpc>
              <a:spcBef>
                <a:spcPts val="1400"/>
              </a:spcBef>
              <a:buClrTx/>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a:p>
        </p:txBody>
      </p:sp>
      <p:sp>
        <p:nvSpPr>
          <p:cNvPr id="529" name="矩形"/>
          <p:cNvSpPr/>
          <p:nvPr/>
        </p:nvSpPr>
        <p:spPr>
          <a:xfrm>
            <a:off x="16827500" y="4408743"/>
            <a:ext cx="3568700" cy="49403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63500" tIns="63500" rIns="63500" bIns="63500" anchor="ctr"/>
          <a:lstStyle/>
          <a:p>
            <a:pPr algn="l">
              <a:lnSpc>
                <a:spcPct val="70000"/>
              </a:lnSpc>
              <a:spcBef>
                <a:spcPts val="1400"/>
              </a:spcBef>
              <a:buClrTx/>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a:p>
        </p:txBody>
      </p:sp>
      <p:grpSp>
        <p:nvGrpSpPr>
          <p:cNvPr id="548" name="群組"/>
          <p:cNvGrpSpPr/>
          <p:nvPr/>
        </p:nvGrpSpPr>
        <p:grpSpPr>
          <a:xfrm>
            <a:off x="2274292" y="3893797"/>
            <a:ext cx="1028701" cy="1028702"/>
            <a:chOff x="0" y="0"/>
            <a:chExt cx="1028700" cy="1028700"/>
          </a:xfrm>
        </p:grpSpPr>
        <p:grpSp>
          <p:nvGrpSpPr>
            <p:cNvPr id="540" name="群組"/>
            <p:cNvGrpSpPr/>
            <p:nvPr/>
          </p:nvGrpSpPr>
          <p:grpSpPr>
            <a:xfrm>
              <a:off x="0" y="0"/>
              <a:ext cx="1028701" cy="1028701"/>
              <a:chOff x="0" y="0"/>
              <a:chExt cx="1028700" cy="1028700"/>
            </a:xfrm>
          </p:grpSpPr>
          <p:sp>
            <p:nvSpPr>
              <p:cNvPr id="530"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539" name="群組"/>
              <p:cNvGrpSpPr/>
              <p:nvPr/>
            </p:nvGrpSpPr>
            <p:grpSpPr>
              <a:xfrm>
                <a:off x="10612" y="10612"/>
                <a:ext cx="1018089" cy="1018089"/>
                <a:chOff x="0" y="0"/>
                <a:chExt cx="1018088" cy="1018087"/>
              </a:xfrm>
            </p:grpSpPr>
            <p:sp>
              <p:nvSpPr>
                <p:cNvPr id="531" name="形狀"/>
                <p:cNvSpPr/>
                <p:nvPr/>
              </p:nvSpPr>
              <p:spPr>
                <a:xfrm>
                  <a:off x="509095" y="149436"/>
                  <a:ext cx="508994"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32" name="形狀"/>
                <p:cNvSpPr/>
                <p:nvPr/>
              </p:nvSpPr>
              <p:spPr>
                <a:xfrm>
                  <a:off x="509095"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33"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34" name="形狀"/>
                <p:cNvSpPr/>
                <p:nvPr/>
              </p:nvSpPr>
              <p:spPr>
                <a:xfrm>
                  <a:off x="0"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35"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36" name="形狀"/>
                <p:cNvSpPr/>
                <p:nvPr/>
              </p:nvSpPr>
              <p:spPr>
                <a:xfrm>
                  <a:off x="509095"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37" name="形狀"/>
                <p:cNvSpPr/>
                <p:nvPr/>
              </p:nvSpPr>
              <p:spPr>
                <a:xfrm>
                  <a:off x="146903"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38"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547" name="群組"/>
            <p:cNvGrpSpPr/>
            <p:nvPr/>
          </p:nvGrpSpPr>
          <p:grpSpPr>
            <a:xfrm>
              <a:off x="179763" y="188128"/>
              <a:ext cx="672335" cy="663971"/>
              <a:chOff x="0" y="0"/>
              <a:chExt cx="672334" cy="663970"/>
            </a:xfrm>
          </p:grpSpPr>
          <p:sp>
            <p:nvSpPr>
              <p:cNvPr id="541" name="圓形"/>
              <p:cNvSpPr/>
              <p:nvPr/>
            </p:nvSpPr>
            <p:spPr>
              <a:xfrm>
                <a:off x="8589" y="225"/>
                <a:ext cx="663746" cy="663746"/>
              </a:xfrm>
              <a:prstGeom prst="ellipse">
                <a:avLst/>
              </a:prstGeom>
              <a:solidFill>
                <a:srgbClr val="E5D92F"/>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546" name="群組"/>
              <p:cNvGrpSpPr/>
              <p:nvPr/>
            </p:nvGrpSpPr>
            <p:grpSpPr>
              <a:xfrm>
                <a:off x="0" y="0"/>
                <a:ext cx="662631" cy="663970"/>
                <a:chOff x="0" y="0"/>
                <a:chExt cx="662630" cy="663969"/>
              </a:xfrm>
            </p:grpSpPr>
            <p:sp>
              <p:nvSpPr>
                <p:cNvPr id="542" name="形狀"/>
                <p:cNvSpPr/>
                <p:nvPr/>
              </p:nvSpPr>
              <p:spPr>
                <a:xfrm>
                  <a:off x="330509" y="97442"/>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43" name="形狀"/>
                <p:cNvSpPr/>
                <p:nvPr/>
              </p:nvSpPr>
              <p:spPr>
                <a:xfrm>
                  <a:off x="0" y="331848"/>
                  <a:ext cx="332122"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44" name="形狀"/>
                <p:cNvSpPr/>
                <p:nvPr/>
              </p:nvSpPr>
              <p:spPr>
                <a:xfrm>
                  <a:off x="105807" y="0"/>
                  <a:ext cx="234848"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45" name="形狀"/>
                <p:cNvSpPr/>
                <p:nvPr/>
              </p:nvSpPr>
              <p:spPr>
                <a:xfrm>
                  <a:off x="330509" y="331848"/>
                  <a:ext cx="234847"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grpSp>
        <p:nvGrpSpPr>
          <p:cNvPr id="567" name="群組"/>
          <p:cNvGrpSpPr/>
          <p:nvPr/>
        </p:nvGrpSpPr>
        <p:grpSpPr>
          <a:xfrm>
            <a:off x="14133710" y="8842035"/>
            <a:ext cx="1028701" cy="1028703"/>
            <a:chOff x="0" y="0"/>
            <a:chExt cx="1028699" cy="1028701"/>
          </a:xfrm>
        </p:grpSpPr>
        <p:grpSp>
          <p:nvGrpSpPr>
            <p:cNvPr id="559" name="群組"/>
            <p:cNvGrpSpPr/>
            <p:nvPr/>
          </p:nvGrpSpPr>
          <p:grpSpPr>
            <a:xfrm>
              <a:off x="0" y="0"/>
              <a:ext cx="1028700" cy="1028702"/>
              <a:chOff x="0" y="0"/>
              <a:chExt cx="1028699" cy="1028701"/>
            </a:xfrm>
          </p:grpSpPr>
          <p:sp>
            <p:nvSpPr>
              <p:cNvPr id="549" name="圓形"/>
              <p:cNvSpPr/>
              <p:nvPr/>
            </p:nvSpPr>
            <p:spPr>
              <a:xfrm>
                <a:off x="0" y="0"/>
                <a:ext cx="1015139" cy="1015139"/>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558" name="群組"/>
              <p:cNvGrpSpPr/>
              <p:nvPr/>
            </p:nvGrpSpPr>
            <p:grpSpPr>
              <a:xfrm>
                <a:off x="10613" y="10612"/>
                <a:ext cx="1018087" cy="1018090"/>
                <a:chOff x="0" y="0"/>
                <a:chExt cx="1018085" cy="1018088"/>
              </a:xfrm>
            </p:grpSpPr>
            <p:sp>
              <p:nvSpPr>
                <p:cNvPr id="550" name="形狀"/>
                <p:cNvSpPr/>
                <p:nvPr/>
              </p:nvSpPr>
              <p:spPr>
                <a:xfrm>
                  <a:off x="509092"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51" name="形狀"/>
                <p:cNvSpPr/>
                <p:nvPr/>
              </p:nvSpPr>
              <p:spPr>
                <a:xfrm>
                  <a:off x="509092" y="509096"/>
                  <a:ext cx="508994"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52" name="形狀"/>
                <p:cNvSpPr/>
                <p:nvPr/>
              </p:nvSpPr>
              <p:spPr>
                <a:xfrm>
                  <a:off x="0" y="149436"/>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53" name="形狀"/>
                <p:cNvSpPr/>
                <p:nvPr/>
              </p:nvSpPr>
              <p:spPr>
                <a:xfrm>
                  <a:off x="0" y="509096"/>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54" name="形狀"/>
                <p:cNvSpPr/>
                <p:nvPr/>
              </p:nvSpPr>
              <p:spPr>
                <a:xfrm>
                  <a:off x="146904"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55" name="形狀"/>
                <p:cNvSpPr/>
                <p:nvPr/>
              </p:nvSpPr>
              <p:spPr>
                <a:xfrm>
                  <a:off x="509092"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56" name="形狀"/>
                <p:cNvSpPr/>
                <p:nvPr/>
              </p:nvSpPr>
              <p:spPr>
                <a:xfrm>
                  <a:off x="146904"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57" name="形狀"/>
                <p:cNvSpPr/>
                <p:nvPr/>
              </p:nvSpPr>
              <p:spPr>
                <a:xfrm>
                  <a:off x="509092"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566" name="群組"/>
            <p:cNvGrpSpPr/>
            <p:nvPr/>
          </p:nvGrpSpPr>
          <p:grpSpPr>
            <a:xfrm>
              <a:off x="174845" y="188128"/>
              <a:ext cx="677256" cy="663972"/>
              <a:chOff x="0" y="0"/>
              <a:chExt cx="677254" cy="663971"/>
            </a:xfrm>
          </p:grpSpPr>
          <p:sp>
            <p:nvSpPr>
              <p:cNvPr id="560" name="圓形"/>
              <p:cNvSpPr/>
              <p:nvPr/>
            </p:nvSpPr>
            <p:spPr>
              <a:xfrm>
                <a:off x="13509" y="224"/>
                <a:ext cx="663746" cy="663746"/>
              </a:xfrm>
              <a:prstGeom prst="ellipse">
                <a:avLst/>
              </a:prstGeom>
              <a:solidFill>
                <a:srgbClr val="2FC4E8"/>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565" name="群組"/>
              <p:cNvGrpSpPr/>
              <p:nvPr/>
            </p:nvGrpSpPr>
            <p:grpSpPr>
              <a:xfrm>
                <a:off x="0" y="0"/>
                <a:ext cx="662632" cy="663972"/>
                <a:chOff x="0" y="0"/>
                <a:chExt cx="662631" cy="663971"/>
              </a:xfrm>
            </p:grpSpPr>
            <p:sp>
              <p:nvSpPr>
                <p:cNvPr id="561" name="形狀"/>
                <p:cNvSpPr/>
                <p:nvPr/>
              </p:nvSpPr>
              <p:spPr>
                <a:xfrm>
                  <a:off x="330510" y="97442"/>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2CDEB"/>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62" name="形狀"/>
                <p:cNvSpPr/>
                <p:nvPr/>
              </p:nvSpPr>
              <p:spPr>
                <a:xfrm>
                  <a:off x="0" y="331849"/>
                  <a:ext cx="332122"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62CDEB"/>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63" name="形狀"/>
                <p:cNvSpPr/>
                <p:nvPr/>
              </p:nvSpPr>
              <p:spPr>
                <a:xfrm>
                  <a:off x="110728" y="0"/>
                  <a:ext cx="234847"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62CDEB"/>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64" name="形狀"/>
                <p:cNvSpPr/>
                <p:nvPr/>
              </p:nvSpPr>
              <p:spPr>
                <a:xfrm>
                  <a:off x="330510" y="331849"/>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62CDEB"/>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grpSp>
        <p:nvGrpSpPr>
          <p:cNvPr id="586" name="群組"/>
          <p:cNvGrpSpPr/>
          <p:nvPr/>
        </p:nvGrpSpPr>
        <p:grpSpPr>
          <a:xfrm>
            <a:off x="6235898" y="8842035"/>
            <a:ext cx="1028702" cy="1028701"/>
            <a:chOff x="0" y="0"/>
            <a:chExt cx="1028700" cy="1028699"/>
          </a:xfrm>
        </p:grpSpPr>
        <p:grpSp>
          <p:nvGrpSpPr>
            <p:cNvPr id="578" name="群組"/>
            <p:cNvGrpSpPr/>
            <p:nvPr/>
          </p:nvGrpSpPr>
          <p:grpSpPr>
            <a:xfrm>
              <a:off x="0" y="0"/>
              <a:ext cx="1028701" cy="1028700"/>
              <a:chOff x="0" y="0"/>
              <a:chExt cx="1028700" cy="1028699"/>
            </a:xfrm>
          </p:grpSpPr>
          <p:sp>
            <p:nvSpPr>
              <p:cNvPr id="568" name="圓形"/>
              <p:cNvSpPr/>
              <p:nvPr/>
            </p:nvSpPr>
            <p:spPr>
              <a:xfrm>
                <a:off x="0" y="0"/>
                <a:ext cx="1015137" cy="1015137"/>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577" name="群組"/>
              <p:cNvGrpSpPr/>
              <p:nvPr/>
            </p:nvGrpSpPr>
            <p:grpSpPr>
              <a:xfrm>
                <a:off x="10612" y="10612"/>
                <a:ext cx="1018089" cy="1018088"/>
                <a:chOff x="0" y="0"/>
                <a:chExt cx="1018088" cy="1018087"/>
              </a:xfrm>
            </p:grpSpPr>
            <p:sp>
              <p:nvSpPr>
                <p:cNvPr id="569" name="形狀"/>
                <p:cNvSpPr/>
                <p:nvPr/>
              </p:nvSpPr>
              <p:spPr>
                <a:xfrm>
                  <a:off x="509096"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70" name="形狀"/>
                <p:cNvSpPr/>
                <p:nvPr/>
              </p:nvSpPr>
              <p:spPr>
                <a:xfrm>
                  <a:off x="509096"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71" name="形狀"/>
                <p:cNvSpPr/>
                <p:nvPr/>
              </p:nvSpPr>
              <p:spPr>
                <a:xfrm>
                  <a:off x="0" y="149435"/>
                  <a:ext cx="508992"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72"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73"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74" name="形狀"/>
                <p:cNvSpPr/>
                <p:nvPr/>
              </p:nvSpPr>
              <p:spPr>
                <a:xfrm>
                  <a:off x="509096"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75" name="形狀"/>
                <p:cNvSpPr/>
                <p:nvPr/>
              </p:nvSpPr>
              <p:spPr>
                <a:xfrm>
                  <a:off x="146903" y="509095"/>
                  <a:ext cx="359914" cy="508992"/>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76" name="形狀"/>
                <p:cNvSpPr/>
                <p:nvPr/>
              </p:nvSpPr>
              <p:spPr>
                <a:xfrm>
                  <a:off x="509096"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585" name="群組"/>
            <p:cNvGrpSpPr/>
            <p:nvPr/>
          </p:nvGrpSpPr>
          <p:grpSpPr>
            <a:xfrm>
              <a:off x="180747" y="188127"/>
              <a:ext cx="686239" cy="663971"/>
              <a:chOff x="0" y="0"/>
              <a:chExt cx="686238" cy="663970"/>
            </a:xfrm>
          </p:grpSpPr>
          <p:sp>
            <p:nvSpPr>
              <p:cNvPr id="579" name="圓形"/>
              <p:cNvSpPr/>
              <p:nvPr/>
            </p:nvSpPr>
            <p:spPr>
              <a:xfrm>
                <a:off x="7606" y="224"/>
                <a:ext cx="663745" cy="663745"/>
              </a:xfrm>
              <a:prstGeom prst="ellipse">
                <a:avLst/>
              </a:prstGeom>
              <a:solidFill>
                <a:srgbClr val="E03F52"/>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584" name="群組"/>
              <p:cNvGrpSpPr/>
              <p:nvPr/>
            </p:nvGrpSpPr>
            <p:grpSpPr>
              <a:xfrm>
                <a:off x="0" y="0"/>
                <a:ext cx="686239" cy="663971"/>
                <a:chOff x="0" y="0"/>
                <a:chExt cx="686238" cy="663970"/>
              </a:xfrm>
            </p:grpSpPr>
            <p:sp>
              <p:nvSpPr>
                <p:cNvPr id="580" name="形狀"/>
                <p:cNvSpPr/>
                <p:nvPr/>
              </p:nvSpPr>
              <p:spPr>
                <a:xfrm>
                  <a:off x="354117" y="97442"/>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81" name="形狀"/>
                <p:cNvSpPr/>
                <p:nvPr/>
              </p:nvSpPr>
              <p:spPr>
                <a:xfrm>
                  <a:off x="0" y="331849"/>
                  <a:ext cx="332121"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82" name="形狀"/>
                <p:cNvSpPr/>
                <p:nvPr/>
              </p:nvSpPr>
              <p:spPr>
                <a:xfrm>
                  <a:off x="104823" y="0"/>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83" name="形狀"/>
                <p:cNvSpPr/>
                <p:nvPr/>
              </p:nvSpPr>
              <p:spPr>
                <a:xfrm>
                  <a:off x="354117" y="331849"/>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grpSp>
        <p:nvGrpSpPr>
          <p:cNvPr id="605" name="群組"/>
          <p:cNvGrpSpPr/>
          <p:nvPr/>
        </p:nvGrpSpPr>
        <p:grpSpPr>
          <a:xfrm>
            <a:off x="10178454" y="3893797"/>
            <a:ext cx="1028701" cy="1028700"/>
            <a:chOff x="0" y="0"/>
            <a:chExt cx="1028699" cy="1028698"/>
          </a:xfrm>
        </p:grpSpPr>
        <p:grpSp>
          <p:nvGrpSpPr>
            <p:cNvPr id="597" name="群組"/>
            <p:cNvGrpSpPr/>
            <p:nvPr/>
          </p:nvGrpSpPr>
          <p:grpSpPr>
            <a:xfrm>
              <a:off x="0" y="0"/>
              <a:ext cx="1028700" cy="1028699"/>
              <a:chOff x="0" y="0"/>
              <a:chExt cx="1028699" cy="1028698"/>
            </a:xfrm>
          </p:grpSpPr>
          <p:sp>
            <p:nvSpPr>
              <p:cNvPr id="587" name="圓形"/>
              <p:cNvSpPr/>
              <p:nvPr/>
            </p:nvSpPr>
            <p:spPr>
              <a:xfrm>
                <a:off x="0" y="0"/>
                <a:ext cx="1015136"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596" name="群組"/>
              <p:cNvGrpSpPr/>
              <p:nvPr/>
            </p:nvGrpSpPr>
            <p:grpSpPr>
              <a:xfrm>
                <a:off x="10613" y="10612"/>
                <a:ext cx="1018087" cy="1018087"/>
                <a:chOff x="0" y="0"/>
                <a:chExt cx="1018085" cy="1018085"/>
              </a:xfrm>
            </p:grpSpPr>
            <p:sp>
              <p:nvSpPr>
                <p:cNvPr id="588" name="形狀"/>
                <p:cNvSpPr/>
                <p:nvPr/>
              </p:nvSpPr>
              <p:spPr>
                <a:xfrm>
                  <a:off x="509094"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89" name="形狀"/>
                <p:cNvSpPr/>
                <p:nvPr/>
              </p:nvSpPr>
              <p:spPr>
                <a:xfrm>
                  <a:off x="509094"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90" name="形狀"/>
                <p:cNvSpPr/>
                <p:nvPr/>
              </p:nvSpPr>
              <p:spPr>
                <a:xfrm>
                  <a:off x="0"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91" name="形狀"/>
                <p:cNvSpPr/>
                <p:nvPr/>
              </p:nvSpPr>
              <p:spPr>
                <a:xfrm>
                  <a:off x="0"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92" name="形狀"/>
                <p:cNvSpPr/>
                <p:nvPr/>
              </p:nvSpPr>
              <p:spPr>
                <a:xfrm>
                  <a:off x="146902" y="0"/>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93" name="形狀"/>
                <p:cNvSpPr/>
                <p:nvPr/>
              </p:nvSpPr>
              <p:spPr>
                <a:xfrm>
                  <a:off x="509094" y="0"/>
                  <a:ext cx="359913"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94" name="形狀"/>
                <p:cNvSpPr/>
                <p:nvPr/>
              </p:nvSpPr>
              <p:spPr>
                <a:xfrm>
                  <a:off x="146902" y="509094"/>
                  <a:ext cx="359914" cy="508992"/>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95" name="形狀"/>
                <p:cNvSpPr/>
                <p:nvPr/>
              </p:nvSpPr>
              <p:spPr>
                <a:xfrm>
                  <a:off x="509094" y="509094"/>
                  <a:ext cx="359913" cy="50899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604" name="群組"/>
            <p:cNvGrpSpPr/>
            <p:nvPr/>
          </p:nvGrpSpPr>
          <p:grpSpPr>
            <a:xfrm>
              <a:off x="188353" y="188127"/>
              <a:ext cx="663878" cy="663970"/>
              <a:chOff x="0" y="0"/>
              <a:chExt cx="663876" cy="663969"/>
            </a:xfrm>
          </p:grpSpPr>
          <p:sp>
            <p:nvSpPr>
              <p:cNvPr id="598" name="圓形"/>
              <p:cNvSpPr/>
              <p:nvPr/>
            </p:nvSpPr>
            <p:spPr>
              <a:xfrm>
                <a:off x="0" y="225"/>
                <a:ext cx="663744" cy="663744"/>
              </a:xfrm>
              <a:prstGeom prst="ellipse">
                <a:avLst/>
              </a:prstGeom>
              <a:solidFill>
                <a:srgbClr val="67AD39"/>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603" name="群組"/>
              <p:cNvGrpSpPr/>
              <p:nvPr/>
            </p:nvGrpSpPr>
            <p:grpSpPr>
              <a:xfrm>
                <a:off x="1246" y="0"/>
                <a:ext cx="662631" cy="663970"/>
                <a:chOff x="0" y="0"/>
                <a:chExt cx="662630" cy="663969"/>
              </a:xfrm>
            </p:grpSpPr>
            <p:sp>
              <p:nvSpPr>
                <p:cNvPr id="599" name="形狀"/>
                <p:cNvSpPr/>
                <p:nvPr/>
              </p:nvSpPr>
              <p:spPr>
                <a:xfrm>
                  <a:off x="330509" y="97443"/>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00" name="形狀"/>
                <p:cNvSpPr/>
                <p:nvPr/>
              </p:nvSpPr>
              <p:spPr>
                <a:xfrm>
                  <a:off x="0" y="331848"/>
                  <a:ext cx="332121"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01" name="形狀"/>
                <p:cNvSpPr/>
                <p:nvPr/>
              </p:nvSpPr>
              <p:spPr>
                <a:xfrm>
                  <a:off x="95971" y="0"/>
                  <a:ext cx="234847" cy="332122"/>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02" name="形狀"/>
                <p:cNvSpPr/>
                <p:nvPr/>
              </p:nvSpPr>
              <p:spPr>
                <a:xfrm>
                  <a:off x="330509" y="331848"/>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grpSp>
        <p:nvGrpSpPr>
          <p:cNvPr id="624" name="群組"/>
          <p:cNvGrpSpPr/>
          <p:nvPr/>
        </p:nvGrpSpPr>
        <p:grpSpPr>
          <a:xfrm>
            <a:off x="18101667" y="3893797"/>
            <a:ext cx="1028701" cy="1028703"/>
            <a:chOff x="0" y="0"/>
            <a:chExt cx="1028700" cy="1028701"/>
          </a:xfrm>
        </p:grpSpPr>
        <p:grpSp>
          <p:nvGrpSpPr>
            <p:cNvPr id="616" name="群組"/>
            <p:cNvGrpSpPr/>
            <p:nvPr/>
          </p:nvGrpSpPr>
          <p:grpSpPr>
            <a:xfrm>
              <a:off x="0" y="0"/>
              <a:ext cx="1028701" cy="1028702"/>
              <a:chOff x="0" y="0"/>
              <a:chExt cx="1028700" cy="1028701"/>
            </a:xfrm>
          </p:grpSpPr>
          <p:sp>
            <p:nvSpPr>
              <p:cNvPr id="606" name="圓形"/>
              <p:cNvSpPr/>
              <p:nvPr/>
            </p:nvSpPr>
            <p:spPr>
              <a:xfrm>
                <a:off x="0" y="0"/>
                <a:ext cx="1015139" cy="1015139"/>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615" name="群組"/>
              <p:cNvGrpSpPr/>
              <p:nvPr/>
            </p:nvGrpSpPr>
            <p:grpSpPr>
              <a:xfrm>
                <a:off x="10613" y="10612"/>
                <a:ext cx="1018088" cy="1018090"/>
                <a:chOff x="0" y="0"/>
                <a:chExt cx="1018087" cy="1018088"/>
              </a:xfrm>
            </p:grpSpPr>
            <p:sp>
              <p:nvSpPr>
                <p:cNvPr id="607" name="形狀"/>
                <p:cNvSpPr/>
                <p:nvPr/>
              </p:nvSpPr>
              <p:spPr>
                <a:xfrm>
                  <a:off x="509094"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08" name="形狀"/>
                <p:cNvSpPr/>
                <p:nvPr/>
              </p:nvSpPr>
              <p:spPr>
                <a:xfrm>
                  <a:off x="509094" y="509096"/>
                  <a:ext cx="508994"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09" name="形狀"/>
                <p:cNvSpPr/>
                <p:nvPr/>
              </p:nvSpPr>
              <p:spPr>
                <a:xfrm>
                  <a:off x="0" y="149436"/>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10"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11" name="形狀"/>
                <p:cNvSpPr/>
                <p:nvPr/>
              </p:nvSpPr>
              <p:spPr>
                <a:xfrm>
                  <a:off x="146902" y="0"/>
                  <a:ext cx="359915"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12" name="形狀"/>
                <p:cNvSpPr/>
                <p:nvPr/>
              </p:nvSpPr>
              <p:spPr>
                <a:xfrm>
                  <a:off x="509094"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13" name="形狀"/>
                <p:cNvSpPr/>
                <p:nvPr/>
              </p:nvSpPr>
              <p:spPr>
                <a:xfrm>
                  <a:off x="146902" y="509096"/>
                  <a:ext cx="359915"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14" name="形狀"/>
                <p:cNvSpPr/>
                <p:nvPr/>
              </p:nvSpPr>
              <p:spPr>
                <a:xfrm>
                  <a:off x="509094"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623" name="群組"/>
            <p:cNvGrpSpPr/>
            <p:nvPr/>
          </p:nvGrpSpPr>
          <p:grpSpPr>
            <a:xfrm>
              <a:off x="183697" y="188127"/>
              <a:ext cx="668405" cy="663973"/>
              <a:chOff x="0" y="0"/>
              <a:chExt cx="668403" cy="663971"/>
            </a:xfrm>
          </p:grpSpPr>
          <p:sp>
            <p:nvSpPr>
              <p:cNvPr id="617" name="圓形"/>
              <p:cNvSpPr/>
              <p:nvPr/>
            </p:nvSpPr>
            <p:spPr>
              <a:xfrm>
                <a:off x="4658" y="226"/>
                <a:ext cx="663746" cy="663746"/>
              </a:xfrm>
              <a:prstGeom prst="ellipse">
                <a:avLst/>
              </a:prstGeom>
              <a:solidFill>
                <a:srgbClr val="A243B6"/>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622" name="群組"/>
              <p:cNvGrpSpPr/>
              <p:nvPr/>
            </p:nvGrpSpPr>
            <p:grpSpPr>
              <a:xfrm>
                <a:off x="0" y="0"/>
                <a:ext cx="662632" cy="663972"/>
                <a:chOff x="0" y="0"/>
                <a:chExt cx="662631" cy="663971"/>
              </a:xfrm>
            </p:grpSpPr>
            <p:sp>
              <p:nvSpPr>
                <p:cNvPr id="618" name="形狀"/>
                <p:cNvSpPr/>
                <p:nvPr/>
              </p:nvSpPr>
              <p:spPr>
                <a:xfrm>
                  <a:off x="330510" y="97444"/>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AB58BC"/>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19" name="形狀"/>
                <p:cNvSpPr/>
                <p:nvPr/>
              </p:nvSpPr>
              <p:spPr>
                <a:xfrm>
                  <a:off x="0" y="331849"/>
                  <a:ext cx="332122"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AB58BC"/>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20" name="形狀"/>
                <p:cNvSpPr/>
                <p:nvPr/>
              </p:nvSpPr>
              <p:spPr>
                <a:xfrm>
                  <a:off x="101872" y="0"/>
                  <a:ext cx="234848"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AB58BC"/>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21" name="形狀"/>
                <p:cNvSpPr/>
                <p:nvPr/>
              </p:nvSpPr>
              <p:spPr>
                <a:xfrm>
                  <a:off x="330510" y="331849"/>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AB58BC"/>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sp>
        <p:nvSpPr>
          <p:cNvPr id="625" name="線條"/>
          <p:cNvSpPr/>
          <p:nvPr/>
        </p:nvSpPr>
        <p:spPr>
          <a:xfrm rot="10800000" flipH="1">
            <a:off x="3378200" y="3574933"/>
            <a:ext cx="3352800" cy="715145"/>
          </a:xfrm>
          <a:custGeom>
            <a:avLst/>
            <a:gdLst/>
            <a:ahLst/>
            <a:cxnLst>
              <a:cxn ang="0">
                <a:pos x="wd2" y="hd2"/>
              </a:cxn>
              <a:cxn ang="5400000">
                <a:pos x="wd2" y="hd2"/>
              </a:cxn>
              <a:cxn ang="10800000">
                <a:pos x="wd2" y="hd2"/>
              </a:cxn>
              <a:cxn ang="16200000">
                <a:pos x="wd2" y="hd2"/>
              </a:cxn>
            </a:cxnLst>
            <a:rect l="0" t="0" r="r" b="b"/>
            <a:pathLst>
              <a:path w="21600" h="10689"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a:lnSpc>
                <a:spcPct val="130000"/>
              </a:lnSpc>
              <a:spcBef>
                <a:spcPts val="0"/>
              </a:spcBef>
              <a:buClrTx/>
              <a:defRPr sz="3000" spc="29">
                <a:solidFill>
                  <a:srgbClr val="404B57"/>
                </a:solidFill>
                <a:latin typeface="Helvetica Neue Light"/>
                <a:ea typeface="Helvetica Neue Light"/>
                <a:cs typeface="Helvetica Neue Light"/>
                <a:sym typeface="Helvetica Neue Light"/>
              </a:defRPr>
            </a:pPr>
            <a:endParaRPr/>
          </a:p>
        </p:txBody>
      </p:sp>
      <p:sp>
        <p:nvSpPr>
          <p:cNvPr id="626" name="線條"/>
          <p:cNvSpPr/>
          <p:nvPr/>
        </p:nvSpPr>
        <p:spPr>
          <a:xfrm rot="10800000" flipH="1">
            <a:off x="11290300" y="3574933"/>
            <a:ext cx="3352800" cy="715145"/>
          </a:xfrm>
          <a:custGeom>
            <a:avLst/>
            <a:gdLst/>
            <a:ahLst/>
            <a:cxnLst>
              <a:cxn ang="0">
                <a:pos x="wd2" y="hd2"/>
              </a:cxn>
              <a:cxn ang="5400000">
                <a:pos x="wd2" y="hd2"/>
              </a:cxn>
              <a:cxn ang="10800000">
                <a:pos x="wd2" y="hd2"/>
              </a:cxn>
              <a:cxn ang="16200000">
                <a:pos x="wd2" y="hd2"/>
              </a:cxn>
            </a:cxnLst>
            <a:rect l="0" t="0" r="r" b="b"/>
            <a:pathLst>
              <a:path w="21600" h="10689"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a:lnSpc>
                <a:spcPct val="130000"/>
              </a:lnSpc>
              <a:spcBef>
                <a:spcPts val="0"/>
              </a:spcBef>
              <a:buClrTx/>
              <a:defRPr sz="3000" spc="29">
                <a:solidFill>
                  <a:srgbClr val="404B57"/>
                </a:solidFill>
                <a:latin typeface="Helvetica Neue Light"/>
                <a:ea typeface="Helvetica Neue Light"/>
                <a:cs typeface="Helvetica Neue Light"/>
                <a:sym typeface="Helvetica Neue Light"/>
              </a:defRPr>
            </a:pPr>
            <a:endParaRPr/>
          </a:p>
        </p:txBody>
      </p:sp>
      <p:sp>
        <p:nvSpPr>
          <p:cNvPr id="627" name="線條"/>
          <p:cNvSpPr/>
          <p:nvPr/>
        </p:nvSpPr>
        <p:spPr>
          <a:xfrm>
            <a:off x="7327900" y="9455032"/>
            <a:ext cx="3352800" cy="715146"/>
          </a:xfrm>
          <a:custGeom>
            <a:avLst/>
            <a:gdLst/>
            <a:ahLst/>
            <a:cxnLst>
              <a:cxn ang="0">
                <a:pos x="wd2" y="hd2"/>
              </a:cxn>
              <a:cxn ang="5400000">
                <a:pos x="wd2" y="hd2"/>
              </a:cxn>
              <a:cxn ang="10800000">
                <a:pos x="wd2" y="hd2"/>
              </a:cxn>
              <a:cxn ang="16200000">
                <a:pos x="wd2" y="hd2"/>
              </a:cxn>
            </a:cxnLst>
            <a:rect l="0" t="0" r="r" b="b"/>
            <a:pathLst>
              <a:path w="21600" h="10689" extrusionOk="0">
                <a:moveTo>
                  <a:pt x="0" y="3783"/>
                </a:moveTo>
                <a:cubicBezTo>
                  <a:pt x="0" y="3783"/>
                  <a:pt x="905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a:lnSpc>
                <a:spcPct val="130000"/>
              </a:lnSpc>
              <a:spcBef>
                <a:spcPts val="0"/>
              </a:spcBef>
              <a:buClrTx/>
              <a:defRPr sz="3000" spc="29">
                <a:solidFill>
                  <a:srgbClr val="404B57"/>
                </a:solidFill>
                <a:latin typeface="Helvetica Neue Light"/>
                <a:ea typeface="Helvetica Neue Light"/>
                <a:cs typeface="Helvetica Neue Light"/>
                <a:sym typeface="Helvetica Neue Light"/>
              </a:defRPr>
            </a:pPr>
            <a:endParaRPr/>
          </a:p>
        </p:txBody>
      </p:sp>
      <p:sp>
        <p:nvSpPr>
          <p:cNvPr id="628" name="線條"/>
          <p:cNvSpPr/>
          <p:nvPr/>
        </p:nvSpPr>
        <p:spPr>
          <a:xfrm>
            <a:off x="15227300" y="9464560"/>
            <a:ext cx="3381376" cy="714392"/>
          </a:xfrm>
          <a:custGeom>
            <a:avLst/>
            <a:gdLst/>
            <a:ahLst/>
            <a:cxnLst>
              <a:cxn ang="0">
                <a:pos x="wd2" y="hd2"/>
              </a:cxn>
              <a:cxn ang="5400000">
                <a:pos x="wd2" y="hd2"/>
              </a:cxn>
              <a:cxn ang="10800000">
                <a:pos x="wd2" y="hd2"/>
              </a:cxn>
              <a:cxn ang="16200000">
                <a:pos x="wd2" y="hd2"/>
              </a:cxn>
            </a:cxnLst>
            <a:rect l="0" t="0" r="r" b="b"/>
            <a:pathLst>
              <a:path w="21600" h="10640" extrusionOk="0">
                <a:moveTo>
                  <a:pt x="0" y="3627"/>
                </a:moveTo>
                <a:cubicBezTo>
                  <a:pt x="0" y="3627"/>
                  <a:pt x="9024"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a:lnSpc>
                <a:spcPct val="130000"/>
              </a:lnSpc>
              <a:spcBef>
                <a:spcPts val="0"/>
              </a:spcBef>
              <a:buClrTx/>
              <a:defRPr sz="3000" spc="29">
                <a:solidFill>
                  <a:srgbClr val="404B57"/>
                </a:solidFill>
                <a:latin typeface="Helvetica Neue Light"/>
                <a:ea typeface="Helvetica Neue Light"/>
                <a:cs typeface="Helvetica Neue Light"/>
                <a:sym typeface="Helvetica Neue Light"/>
              </a:defRPr>
            </a:pPr>
            <a:endParaRPr/>
          </a:p>
        </p:txBody>
      </p:sp>
      <p:grpSp>
        <p:nvGrpSpPr>
          <p:cNvPr id="631" name="群組"/>
          <p:cNvGrpSpPr/>
          <p:nvPr/>
        </p:nvGrpSpPr>
        <p:grpSpPr>
          <a:xfrm>
            <a:off x="7759700" y="0"/>
            <a:ext cx="8877301" cy="522445"/>
            <a:chOff x="0" y="0"/>
            <a:chExt cx="8877300" cy="522444"/>
          </a:xfrm>
        </p:grpSpPr>
        <p:sp>
          <p:nvSpPr>
            <p:cNvPr id="629"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630"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632" name="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
          <p:cNvSpPr txBox="1">
            <a:spLocks noGrp="1"/>
          </p:cNvSpPr>
          <p:nvPr>
            <p:ph type="body" sz="quarter" idx="13"/>
          </p:nvPr>
        </p:nvSpPr>
        <p:spPr>
          <a:xfrm>
            <a:off x="2501900" y="10883900"/>
            <a:ext cx="19392900" cy="1778000"/>
          </a:xfrm>
          <a:prstGeom prst="rect">
            <a:avLst/>
          </a:prstGeom>
        </p:spPr>
        <p:txBody>
          <a:bodyPr/>
          <a:lstStyle>
            <a:lvl1pPr algn="l">
              <a:spcBef>
                <a:spcPts val="2900"/>
              </a:spcBef>
              <a:defRPr sz="3200" spc="160"/>
            </a:lvl1pPr>
          </a:lstStyle>
          <a:p>
            <a:r>
              <a:t>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a:t>
            </a:r>
          </a:p>
        </p:txBody>
      </p:sp>
      <p:sp>
        <p:nvSpPr>
          <p:cNvPr id="633" name="5."/>
          <p:cNvSpPr txBox="1">
            <a:spLocks noGrp="1"/>
          </p:cNvSpPr>
          <p:nvPr>
            <p:ph type="body" sz="quarter" idx="14"/>
          </p:nvPr>
        </p:nvSpPr>
        <p:spPr>
          <a:xfrm>
            <a:off x="18451917" y="4147202"/>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5.</a:t>
            </a:r>
          </a:p>
        </p:txBody>
      </p:sp>
      <p:sp>
        <p:nvSpPr>
          <p:cNvPr id="634" name="4."/>
          <p:cNvSpPr txBox="1">
            <a:spLocks noGrp="1"/>
          </p:cNvSpPr>
          <p:nvPr>
            <p:ph type="body" sz="quarter" idx="15"/>
          </p:nvPr>
        </p:nvSpPr>
        <p:spPr>
          <a:xfrm>
            <a:off x="14492692" y="9095440"/>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4.</a:t>
            </a:r>
          </a:p>
        </p:txBody>
      </p:sp>
      <p:sp>
        <p:nvSpPr>
          <p:cNvPr id="635" name="3."/>
          <p:cNvSpPr txBox="1">
            <a:spLocks noGrp="1"/>
          </p:cNvSpPr>
          <p:nvPr>
            <p:ph type="body" sz="quarter" idx="16"/>
          </p:nvPr>
        </p:nvSpPr>
        <p:spPr>
          <a:xfrm>
            <a:off x="10527118" y="4147202"/>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3.</a:t>
            </a:r>
          </a:p>
        </p:txBody>
      </p:sp>
      <p:sp>
        <p:nvSpPr>
          <p:cNvPr id="636" name="2."/>
          <p:cNvSpPr txBox="1">
            <a:spLocks noGrp="1"/>
          </p:cNvSpPr>
          <p:nvPr>
            <p:ph type="body" sz="quarter" idx="17"/>
          </p:nvPr>
        </p:nvSpPr>
        <p:spPr>
          <a:xfrm>
            <a:off x="6586945" y="9095440"/>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2.</a:t>
            </a:r>
          </a:p>
        </p:txBody>
      </p:sp>
      <p:sp>
        <p:nvSpPr>
          <p:cNvPr id="637" name="1."/>
          <p:cNvSpPr txBox="1">
            <a:spLocks noGrp="1"/>
          </p:cNvSpPr>
          <p:nvPr>
            <p:ph type="body" sz="quarter" idx="18"/>
          </p:nvPr>
        </p:nvSpPr>
        <p:spPr>
          <a:xfrm>
            <a:off x="2621369" y="4147202"/>
            <a:ext cx="321311" cy="520701"/>
          </a:xfrm>
          <a:prstGeom prst="rect">
            <a:avLst/>
          </a:prstGeom>
        </p:spPr>
        <p:txBody>
          <a:bodyPr wrap="none" anchor="ctr">
            <a:spAutoFit/>
          </a:bodyPr>
          <a:lstStyle>
            <a:lvl1pPr>
              <a:lnSpc>
                <a:spcPct val="120000"/>
              </a:lnSpc>
              <a:buClr>
                <a:srgbClr val="007ABB"/>
              </a:buClr>
              <a:defRPr sz="3000" cap="all" spc="150">
                <a:solidFill>
                  <a:srgbClr val="FFFFFF"/>
                </a:solidFill>
                <a:effectLst>
                  <a:outerShdw blurRad="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1.</a:t>
            </a:r>
          </a:p>
        </p:txBody>
      </p:sp>
      <p:sp>
        <p:nvSpPr>
          <p:cNvPr id="638" name="At commodo neglegentur vim.…"/>
          <p:cNvSpPr txBox="1">
            <a:spLocks noGrp="1"/>
          </p:cNvSpPr>
          <p:nvPr>
            <p:ph type="body" sz="quarter" idx="19"/>
          </p:nvPr>
        </p:nvSpPr>
        <p:spPr>
          <a:xfrm>
            <a:off x="16967200" y="5022732"/>
            <a:ext cx="3302000" cy="3733801"/>
          </a:xfrm>
          <a:prstGeom prst="rect">
            <a:avLst/>
          </a:prstGeom>
        </p:spPr>
        <p:txBody>
          <a:bodyPr anchor="ctr"/>
          <a:lstStyle/>
          <a:p>
            <a:pPr marL="444500" indent="-444500" algn="l">
              <a:lnSpc>
                <a:spcPct val="70000"/>
              </a:lnSpc>
              <a:spcBef>
                <a:spcPts val="1400"/>
              </a:spcBef>
              <a:buSzPct val="55000"/>
              <a:buBlip>
                <a:blip r:embed="rId2"/>
              </a:buBlip>
              <a:defRPr sz="3200" spc="96"/>
            </a:pPr>
            <a:r>
              <a:t>At commodo neglegentur vim.</a:t>
            </a:r>
          </a:p>
          <a:p>
            <a:pPr marL="444500" indent="-444500" algn="l">
              <a:lnSpc>
                <a:spcPct val="70000"/>
              </a:lnSpc>
              <a:spcBef>
                <a:spcPts val="1400"/>
              </a:spcBef>
              <a:buSzPct val="55000"/>
              <a:buBlip>
                <a:blip r:embed="rId2"/>
              </a:buBlip>
              <a:defRPr sz="3200" spc="96"/>
            </a:pPr>
            <a:r>
              <a:t>Eum omnis justo debet ut.</a:t>
            </a:r>
          </a:p>
          <a:p>
            <a:pPr marL="444500" indent="-444500" algn="l">
              <a:lnSpc>
                <a:spcPct val="70000"/>
              </a:lnSpc>
              <a:spcBef>
                <a:spcPts val="1400"/>
              </a:spcBef>
              <a:buSzPct val="55000"/>
              <a:buBlip>
                <a:blip r:embed="rId2"/>
              </a:buBlip>
              <a:defRPr sz="3200" spc="96"/>
            </a:pPr>
            <a:r>
              <a:t>Vestibulum id ligula porta felis euismod semper.</a:t>
            </a:r>
          </a:p>
        </p:txBody>
      </p:sp>
      <p:sp>
        <p:nvSpPr>
          <p:cNvPr id="639" name="Vel at illud imperdiet.…"/>
          <p:cNvSpPr txBox="1">
            <a:spLocks noGrp="1"/>
          </p:cNvSpPr>
          <p:nvPr>
            <p:ph type="body" sz="quarter" idx="20"/>
          </p:nvPr>
        </p:nvSpPr>
        <p:spPr>
          <a:xfrm>
            <a:off x="13004800" y="5022732"/>
            <a:ext cx="3302000" cy="3733801"/>
          </a:xfrm>
          <a:prstGeom prst="rect">
            <a:avLst/>
          </a:prstGeom>
        </p:spPr>
        <p:txBody>
          <a:bodyPr anchor="ctr"/>
          <a:lstStyle/>
          <a:p>
            <a:pPr marL="444500" indent="-444500" algn="l">
              <a:lnSpc>
                <a:spcPct val="70000"/>
              </a:lnSpc>
              <a:spcBef>
                <a:spcPts val="1400"/>
              </a:spcBef>
              <a:buSzPct val="55000"/>
              <a:buBlip>
                <a:blip r:embed="rId3"/>
              </a:buBlip>
              <a:defRPr sz="3200" spc="96"/>
            </a:pPr>
            <a:r>
              <a:t>Vel at illud imperdiet.</a:t>
            </a:r>
          </a:p>
          <a:p>
            <a:pPr marL="444500" indent="-444500" algn="l">
              <a:lnSpc>
                <a:spcPct val="70000"/>
              </a:lnSpc>
              <a:spcBef>
                <a:spcPts val="1400"/>
              </a:spcBef>
              <a:buSzPct val="55000"/>
              <a:buBlip>
                <a:blip r:embed="rId3"/>
              </a:buBlip>
              <a:defRPr sz="3200" spc="96"/>
            </a:pPr>
            <a:r>
              <a:t>Suas constituto ea mei.</a:t>
            </a:r>
          </a:p>
          <a:p>
            <a:pPr marL="444500" indent="-444500" algn="l">
              <a:lnSpc>
                <a:spcPct val="70000"/>
              </a:lnSpc>
              <a:spcBef>
                <a:spcPts val="1400"/>
              </a:spcBef>
              <a:buSzPct val="55000"/>
              <a:buBlip>
                <a:blip r:embed="rId3"/>
              </a:buBlip>
              <a:defRPr sz="3200" spc="96"/>
            </a:pPr>
            <a:r>
              <a:t>Cras justo odio, dapibus ac facilisis in, egestas eget quam.</a:t>
            </a:r>
          </a:p>
        </p:txBody>
      </p:sp>
      <p:sp>
        <p:nvSpPr>
          <p:cNvPr id="640" name="Ad quis offendit.…"/>
          <p:cNvSpPr txBox="1">
            <a:spLocks noGrp="1"/>
          </p:cNvSpPr>
          <p:nvPr>
            <p:ph type="body" sz="quarter" idx="21"/>
          </p:nvPr>
        </p:nvSpPr>
        <p:spPr>
          <a:xfrm>
            <a:off x="9042400" y="5022732"/>
            <a:ext cx="3302000" cy="3733801"/>
          </a:xfrm>
          <a:prstGeom prst="rect">
            <a:avLst/>
          </a:prstGeom>
        </p:spPr>
        <p:txBody>
          <a:bodyPr anchor="ctr"/>
          <a:lstStyle/>
          <a:p>
            <a:pPr marL="444500" indent="-444500" algn="l">
              <a:lnSpc>
                <a:spcPct val="70000"/>
              </a:lnSpc>
              <a:spcBef>
                <a:spcPts val="1400"/>
              </a:spcBef>
              <a:buSzPct val="55000"/>
              <a:buBlip>
                <a:blip r:embed="rId4"/>
              </a:buBlip>
              <a:defRPr sz="3200" spc="96"/>
            </a:pPr>
            <a:r>
              <a:t>Ad quis offendit.</a:t>
            </a:r>
          </a:p>
          <a:p>
            <a:pPr marL="444500" indent="-444500" algn="l">
              <a:lnSpc>
                <a:spcPct val="70000"/>
              </a:lnSpc>
              <a:spcBef>
                <a:spcPts val="1400"/>
              </a:spcBef>
              <a:buSzPct val="55000"/>
              <a:buBlip>
                <a:blip r:embed="rId4"/>
              </a:buBlip>
              <a:defRPr sz="3200" spc="96"/>
            </a:pPr>
            <a:r>
              <a:t>Etiam porta sem malesuada magna mollis euismod.</a:t>
            </a:r>
          </a:p>
          <a:p>
            <a:pPr marL="444500" indent="-444500" algn="l">
              <a:lnSpc>
                <a:spcPct val="70000"/>
              </a:lnSpc>
              <a:spcBef>
                <a:spcPts val="1400"/>
              </a:spcBef>
              <a:buSzPct val="55000"/>
              <a:buBlip>
                <a:blip r:embed="rId4"/>
              </a:buBlip>
              <a:defRPr sz="3200" spc="96"/>
            </a:pPr>
            <a:r>
              <a:t>Eligendi interpretaris cu eam.</a:t>
            </a:r>
          </a:p>
        </p:txBody>
      </p:sp>
      <p:sp>
        <p:nvSpPr>
          <p:cNvPr id="641" name="Mutat euismod patrioque sed eu.…"/>
          <p:cNvSpPr txBox="1">
            <a:spLocks noGrp="1"/>
          </p:cNvSpPr>
          <p:nvPr>
            <p:ph type="body" sz="quarter" idx="22"/>
          </p:nvPr>
        </p:nvSpPr>
        <p:spPr>
          <a:xfrm>
            <a:off x="5105400" y="5022732"/>
            <a:ext cx="3302000" cy="3733801"/>
          </a:xfrm>
          <a:prstGeom prst="rect">
            <a:avLst/>
          </a:prstGeom>
        </p:spPr>
        <p:txBody>
          <a:bodyPr anchor="ctr"/>
          <a:lstStyle/>
          <a:p>
            <a:pPr marL="444500" indent="-444500" algn="l">
              <a:lnSpc>
                <a:spcPct val="70000"/>
              </a:lnSpc>
              <a:spcBef>
                <a:spcPts val="1400"/>
              </a:spcBef>
              <a:buSzPct val="55000"/>
              <a:buBlip>
                <a:blip r:embed="rId5"/>
              </a:buBlip>
              <a:defRPr sz="3200" spc="96"/>
            </a:pPr>
            <a:r>
              <a:t>Mutat euismod patrioque sed eu.</a:t>
            </a:r>
          </a:p>
          <a:p>
            <a:pPr marL="444500" indent="-444500" algn="l">
              <a:lnSpc>
                <a:spcPct val="70000"/>
              </a:lnSpc>
              <a:spcBef>
                <a:spcPts val="1400"/>
              </a:spcBef>
              <a:buSzPct val="55000"/>
              <a:buBlip>
                <a:blip r:embed="rId5"/>
              </a:buBlip>
              <a:defRPr sz="3200" spc="96"/>
            </a:pPr>
            <a:r>
              <a:t>Essent intellegat has ea.</a:t>
            </a:r>
          </a:p>
          <a:p>
            <a:pPr marL="444500" indent="-444500" algn="l">
              <a:lnSpc>
                <a:spcPct val="70000"/>
              </a:lnSpc>
              <a:spcBef>
                <a:spcPts val="1400"/>
              </a:spcBef>
              <a:buSzPct val="55000"/>
              <a:buBlip>
                <a:blip r:embed="rId5"/>
              </a:buBlip>
              <a:defRPr sz="3200" spc="96"/>
            </a:pPr>
            <a:r>
              <a:t>Cras justo odio, dapibus ac facilisis in, egestas eget quam.</a:t>
            </a:r>
          </a:p>
        </p:txBody>
      </p:sp>
      <p:sp>
        <p:nvSpPr>
          <p:cNvPr id="642" name="No vix odio magna.…"/>
          <p:cNvSpPr txBox="1">
            <a:spLocks noGrp="1"/>
          </p:cNvSpPr>
          <p:nvPr>
            <p:ph type="body" sz="quarter" idx="23"/>
          </p:nvPr>
        </p:nvSpPr>
        <p:spPr>
          <a:xfrm>
            <a:off x="1143000" y="5022732"/>
            <a:ext cx="3302000" cy="3733801"/>
          </a:xfrm>
          <a:prstGeom prst="rect">
            <a:avLst/>
          </a:prstGeom>
        </p:spPr>
        <p:txBody>
          <a:bodyPr anchor="ctr"/>
          <a:lstStyle/>
          <a:p>
            <a:pPr marL="444500" indent="-444500" algn="l">
              <a:lnSpc>
                <a:spcPct val="70000"/>
              </a:lnSpc>
              <a:spcBef>
                <a:spcPts val="1400"/>
              </a:spcBef>
              <a:buSzPct val="55000"/>
              <a:buBlip>
                <a:blip r:embed="rId6"/>
              </a:buBlip>
              <a:defRPr sz="3200" spc="96"/>
            </a:pPr>
            <a:r>
              <a:t>No vix odio magna.</a:t>
            </a:r>
          </a:p>
          <a:p>
            <a:pPr marL="444500" indent="-444500" algn="l">
              <a:lnSpc>
                <a:spcPct val="70000"/>
              </a:lnSpc>
              <a:spcBef>
                <a:spcPts val="1400"/>
              </a:spcBef>
              <a:buSzPct val="55000"/>
              <a:buBlip>
                <a:blip r:embed="rId6"/>
              </a:buBlip>
              <a:defRPr sz="3200" spc="96"/>
            </a:pPr>
            <a:r>
              <a:t>Pro id habemus neglegentur.</a:t>
            </a:r>
          </a:p>
          <a:p>
            <a:pPr marL="444500" indent="-444500" algn="l">
              <a:lnSpc>
                <a:spcPct val="70000"/>
              </a:lnSpc>
              <a:spcBef>
                <a:spcPts val="1400"/>
              </a:spcBef>
              <a:buSzPct val="55000"/>
              <a:buBlip>
                <a:blip r:embed="rId6"/>
              </a:buBlip>
              <a:defRPr sz="3200" spc="96"/>
            </a:pPr>
            <a:r>
              <a:t>Maecenas faucibus mollis interdum.</a:t>
            </a:r>
          </a:p>
        </p:txBody>
      </p:sp>
      <p:sp>
        <p:nvSpPr>
          <p:cNvPr id="643"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644"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645" name="線條"/>
          <p:cNvSpPr/>
          <p:nvPr/>
        </p:nvSpPr>
        <p:spPr>
          <a:xfrm>
            <a:off x="20420114" y="6870235"/>
            <a:ext cx="1030199" cy="12701"/>
          </a:xfrm>
          <a:custGeom>
            <a:avLst/>
            <a:gdLst/>
            <a:ahLst/>
            <a:cxnLst>
              <a:cxn ang="0">
                <a:pos x="wd2" y="hd2"/>
              </a:cxn>
              <a:cxn ang="5400000">
                <a:pos x="wd2" y="hd2"/>
              </a:cxn>
              <a:cxn ang="10800000">
                <a:pos x="wd2" y="hd2"/>
              </a:cxn>
              <a:cxn ang="16200000">
                <a:pos x="wd2" y="hd2"/>
              </a:cxn>
            </a:cxnLst>
            <a:rect l="0" t="0" r="r" b="b"/>
            <a:pathLst>
              <a:path w="21600" h="10640" extrusionOk="0">
                <a:moveTo>
                  <a:pt x="0" y="7013"/>
                </a:moveTo>
                <a:cubicBezTo>
                  <a:pt x="0" y="7013"/>
                  <a:pt x="9024" y="-10960"/>
                  <a:pt x="21600" y="10640"/>
                </a:cubicBezTo>
              </a:path>
            </a:pathLst>
          </a:custGeom>
          <a:ln w="12700">
            <a:solidFill>
              <a:srgbClr val="D3CEC2"/>
            </a:solidFill>
            <a:custDash>
              <a:ds d="200000" sp="200000"/>
            </a:custDash>
            <a:miter lim="400000"/>
            <a:headEnd type="triangle" len="sm"/>
            <a:tailEnd type="triangle"/>
          </a:ln>
          <a:effectLst>
            <a:reflection stA="50000" endPos="40000" dir="5400000" sy="-100000" algn="bl" rotWithShape="0"/>
          </a:effectLst>
        </p:spPr>
        <p:txBody>
          <a:bodyPr lIns="50800" tIns="50800" rIns="50800" bIns="50800" anchor="ctr"/>
          <a:lstStyle/>
          <a:p>
            <a:pPr algn="l">
              <a:lnSpc>
                <a:spcPct val="130000"/>
              </a:lnSpc>
              <a:spcBef>
                <a:spcPts val="0"/>
              </a:spcBef>
              <a:buClrTx/>
              <a:defRPr sz="3000" spc="29">
                <a:solidFill>
                  <a:srgbClr val="404B57"/>
                </a:solidFill>
                <a:latin typeface="Helvetica Neue Light"/>
                <a:ea typeface="Helvetica Neue Light"/>
                <a:cs typeface="Helvetica Neue Light"/>
                <a:sym typeface="Helvetica Neue Light"/>
              </a:defRPr>
            </a:pPr>
            <a:endParaRPr/>
          </a:p>
        </p:txBody>
      </p:sp>
      <p:sp>
        <p:nvSpPr>
          <p:cNvPr id="64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Node Diagram &amp; List">
    <p:spTree>
      <p:nvGrpSpPr>
        <p:cNvPr id="1" name=""/>
        <p:cNvGrpSpPr/>
        <p:nvPr/>
      </p:nvGrpSpPr>
      <p:grpSpPr>
        <a:xfrm>
          <a:off x="0" y="0"/>
          <a:ext cx="0" cy="0"/>
          <a:chOff x="0" y="0"/>
          <a:chExt cx="0" cy="0"/>
        </a:xfrm>
      </p:grpSpPr>
      <p:sp>
        <p:nvSpPr>
          <p:cNvPr id="65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65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sp>
        <p:nvSpPr>
          <p:cNvPr id="655" name="線條"/>
          <p:cNvSpPr/>
          <p:nvPr/>
        </p:nvSpPr>
        <p:spPr>
          <a:xfrm flipH="1">
            <a:off x="10782300" y="3745841"/>
            <a:ext cx="1" cy="8903094"/>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nvGrpSpPr>
          <p:cNvPr id="658" name="群組"/>
          <p:cNvGrpSpPr/>
          <p:nvPr/>
        </p:nvGrpSpPr>
        <p:grpSpPr>
          <a:xfrm>
            <a:off x="7759700" y="0"/>
            <a:ext cx="8877301" cy="522445"/>
            <a:chOff x="0" y="0"/>
            <a:chExt cx="8877300" cy="522444"/>
          </a:xfrm>
        </p:grpSpPr>
        <p:sp>
          <p:nvSpPr>
            <p:cNvPr id="656"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657"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659" name="正方形"/>
          <p:cNvSpPr/>
          <p:nvPr/>
        </p:nvSpPr>
        <p:spPr>
          <a:xfrm>
            <a:off x="2501900" y="6430599"/>
            <a:ext cx="2310000" cy="2310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sp>
        <p:nvSpPr>
          <p:cNvPr id="660" name="正方形"/>
          <p:cNvSpPr/>
          <p:nvPr/>
        </p:nvSpPr>
        <p:spPr>
          <a:xfrm>
            <a:off x="7519799" y="6430599"/>
            <a:ext cx="2310001" cy="2310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sp>
        <p:nvSpPr>
          <p:cNvPr id="661" name="正方形"/>
          <p:cNvSpPr/>
          <p:nvPr/>
        </p:nvSpPr>
        <p:spPr>
          <a:xfrm>
            <a:off x="5036549" y="3759200"/>
            <a:ext cx="2310001" cy="2310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sp>
        <p:nvSpPr>
          <p:cNvPr id="662" name="正方形"/>
          <p:cNvSpPr/>
          <p:nvPr/>
        </p:nvSpPr>
        <p:spPr>
          <a:xfrm>
            <a:off x="5036549" y="9050599"/>
            <a:ext cx="2310001" cy="2310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sp>
        <p:nvSpPr>
          <p:cNvPr id="663" name="線條"/>
          <p:cNvSpPr/>
          <p:nvPr/>
        </p:nvSpPr>
        <p:spPr>
          <a:xfrm>
            <a:off x="7494647" y="5525317"/>
            <a:ext cx="648272" cy="675691"/>
          </a:xfrm>
          <a:custGeom>
            <a:avLst/>
            <a:gdLst/>
            <a:ahLst/>
            <a:cxnLst>
              <a:cxn ang="0">
                <a:pos x="wd2" y="hd2"/>
              </a:cxn>
              <a:cxn ang="5400000">
                <a:pos x="wd2" y="hd2"/>
              </a:cxn>
              <a:cxn ang="10800000">
                <a:pos x="wd2" y="hd2"/>
              </a:cxn>
              <a:cxn ang="16200000">
                <a:pos x="wd2" y="hd2"/>
              </a:cxn>
            </a:cxnLst>
            <a:rect l="0" t="0" r="r" b="b"/>
            <a:pathLst>
              <a:path w="19350" h="16249" extrusionOk="0">
                <a:moveTo>
                  <a:pt x="0" y="814"/>
                </a:moveTo>
                <a:cubicBezTo>
                  <a:pt x="0" y="814"/>
                  <a:pt x="21600" y="-5351"/>
                  <a:pt x="19157" y="16249"/>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defTabSz="876300">
              <a:lnSpc>
                <a:spcPct val="130000"/>
              </a:lnSpc>
              <a:spcBef>
                <a:spcPts val="0"/>
              </a:spcBef>
              <a:buClrTx/>
              <a:defRPr>
                <a:solidFill>
                  <a:srgbClr val="404B57"/>
                </a:solidFill>
                <a:latin typeface="Helvetica Neue Light"/>
                <a:ea typeface="Helvetica Neue Light"/>
                <a:cs typeface="Helvetica Neue Light"/>
                <a:sym typeface="Helvetica Neue Light"/>
              </a:defRPr>
            </a:pPr>
            <a:endParaRPr/>
          </a:p>
        </p:txBody>
      </p:sp>
      <p:sp>
        <p:nvSpPr>
          <p:cNvPr id="664" name="線條"/>
          <p:cNvSpPr/>
          <p:nvPr/>
        </p:nvSpPr>
        <p:spPr>
          <a:xfrm>
            <a:off x="5256855" y="7214950"/>
            <a:ext cx="907682" cy="308000"/>
          </a:xfrm>
          <a:custGeom>
            <a:avLst/>
            <a:gdLst/>
            <a:ahLst/>
            <a:cxnLst>
              <a:cxn ang="0">
                <a:pos x="wd2" y="hd2"/>
              </a:cxn>
              <a:cxn ang="5400000">
                <a:pos x="wd2" y="hd2"/>
              </a:cxn>
              <a:cxn ang="10800000">
                <a:pos x="wd2" y="hd2"/>
              </a:cxn>
              <a:cxn ang="16200000">
                <a:pos x="wd2" y="hd2"/>
              </a:cxn>
            </a:cxnLst>
            <a:rect l="0" t="0" r="r" b="b"/>
            <a:pathLst>
              <a:path w="21600" h="9600" extrusionOk="0">
                <a:moveTo>
                  <a:pt x="0" y="9600"/>
                </a:moveTo>
                <a:cubicBezTo>
                  <a:pt x="0" y="9600"/>
                  <a:pt x="7863" y="-12000"/>
                  <a:pt x="21600" y="960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defTabSz="876300">
              <a:lnSpc>
                <a:spcPct val="130000"/>
              </a:lnSpc>
              <a:spcBef>
                <a:spcPts val="0"/>
              </a:spcBef>
              <a:buClrTx/>
              <a:defRPr>
                <a:solidFill>
                  <a:srgbClr val="404B57"/>
                </a:solidFill>
                <a:latin typeface="Helvetica Neue Light"/>
                <a:ea typeface="Helvetica Neue Light"/>
                <a:cs typeface="Helvetica Neue Light"/>
                <a:sym typeface="Helvetica Neue Light"/>
              </a:defRPr>
            </a:pPr>
            <a:endParaRPr/>
          </a:p>
        </p:txBody>
      </p:sp>
      <p:sp>
        <p:nvSpPr>
          <p:cNvPr id="665" name="線條"/>
          <p:cNvSpPr/>
          <p:nvPr/>
        </p:nvSpPr>
        <p:spPr>
          <a:xfrm>
            <a:off x="6238605" y="7638450"/>
            <a:ext cx="907682" cy="308000"/>
          </a:xfrm>
          <a:custGeom>
            <a:avLst/>
            <a:gdLst/>
            <a:ahLst/>
            <a:cxnLst>
              <a:cxn ang="0">
                <a:pos x="wd2" y="hd2"/>
              </a:cxn>
              <a:cxn ang="5400000">
                <a:pos x="wd2" y="hd2"/>
              </a:cxn>
              <a:cxn ang="10800000">
                <a:pos x="wd2" y="hd2"/>
              </a:cxn>
              <a:cxn ang="16200000">
                <a:pos x="wd2" y="hd2"/>
              </a:cxn>
            </a:cxnLst>
            <a:rect l="0" t="0" r="r" b="b"/>
            <a:pathLst>
              <a:path w="21600" h="9600" extrusionOk="0">
                <a:moveTo>
                  <a:pt x="0" y="0"/>
                </a:moveTo>
                <a:cubicBezTo>
                  <a:pt x="0" y="0"/>
                  <a:pt x="7863" y="21600"/>
                  <a:pt x="21600" y="0"/>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defTabSz="876300">
              <a:lnSpc>
                <a:spcPct val="130000"/>
              </a:lnSpc>
              <a:spcBef>
                <a:spcPts val="0"/>
              </a:spcBef>
              <a:buClrTx/>
              <a:defRPr>
                <a:solidFill>
                  <a:srgbClr val="404B57"/>
                </a:solidFill>
                <a:latin typeface="Helvetica Neue Light"/>
                <a:ea typeface="Helvetica Neue Light"/>
                <a:cs typeface="Helvetica Neue Light"/>
                <a:sym typeface="Helvetica Neue Light"/>
              </a:defRPr>
            </a:pPr>
            <a:endParaRPr/>
          </a:p>
        </p:txBody>
      </p:sp>
      <p:sp>
        <p:nvSpPr>
          <p:cNvPr id="666" name="線條"/>
          <p:cNvSpPr/>
          <p:nvPr/>
        </p:nvSpPr>
        <p:spPr>
          <a:xfrm>
            <a:off x="4262734" y="5525317"/>
            <a:ext cx="648273" cy="675690"/>
          </a:xfrm>
          <a:custGeom>
            <a:avLst/>
            <a:gdLst/>
            <a:ahLst/>
            <a:cxnLst>
              <a:cxn ang="0">
                <a:pos x="wd2" y="hd2"/>
              </a:cxn>
              <a:cxn ang="5400000">
                <a:pos x="wd2" y="hd2"/>
              </a:cxn>
              <a:cxn ang="10800000">
                <a:pos x="wd2" y="hd2"/>
              </a:cxn>
              <a:cxn ang="16200000">
                <a:pos x="wd2" y="hd2"/>
              </a:cxn>
            </a:cxnLst>
            <a:rect l="0" t="0" r="r" b="b"/>
            <a:pathLst>
              <a:path w="19350" h="16249" extrusionOk="0">
                <a:moveTo>
                  <a:pt x="19350" y="814"/>
                </a:moveTo>
                <a:cubicBezTo>
                  <a:pt x="19350" y="814"/>
                  <a:pt x="-2250" y="-5351"/>
                  <a:pt x="193" y="16249"/>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defTabSz="876300">
              <a:lnSpc>
                <a:spcPct val="130000"/>
              </a:lnSpc>
              <a:spcBef>
                <a:spcPts val="0"/>
              </a:spcBef>
              <a:buClrTx/>
              <a:defRPr>
                <a:solidFill>
                  <a:srgbClr val="404B57"/>
                </a:solidFill>
                <a:latin typeface="Helvetica Neue Light"/>
                <a:ea typeface="Helvetica Neue Light"/>
                <a:cs typeface="Helvetica Neue Light"/>
                <a:sym typeface="Helvetica Neue Light"/>
              </a:defRPr>
            </a:pPr>
            <a:endParaRPr/>
          </a:p>
        </p:txBody>
      </p:sp>
      <p:sp>
        <p:nvSpPr>
          <p:cNvPr id="667" name="線條"/>
          <p:cNvSpPr/>
          <p:nvPr/>
        </p:nvSpPr>
        <p:spPr>
          <a:xfrm>
            <a:off x="4235325" y="8929976"/>
            <a:ext cx="675691" cy="648273"/>
          </a:xfrm>
          <a:custGeom>
            <a:avLst/>
            <a:gdLst/>
            <a:ahLst/>
            <a:cxnLst>
              <a:cxn ang="0">
                <a:pos x="wd2" y="hd2"/>
              </a:cxn>
              <a:cxn ang="5400000">
                <a:pos x="wd2" y="hd2"/>
              </a:cxn>
              <a:cxn ang="10800000">
                <a:pos x="wd2" y="hd2"/>
              </a:cxn>
              <a:cxn ang="16200000">
                <a:pos x="wd2" y="hd2"/>
              </a:cxn>
            </a:cxnLst>
            <a:rect l="0" t="0" r="r" b="b"/>
            <a:pathLst>
              <a:path w="16249" h="19350" extrusionOk="0">
                <a:moveTo>
                  <a:pt x="814" y="0"/>
                </a:moveTo>
                <a:cubicBezTo>
                  <a:pt x="814" y="0"/>
                  <a:pt x="-5351" y="21600"/>
                  <a:pt x="16249" y="19157"/>
                </a:cubicBezTo>
              </a:path>
            </a:pathLst>
          </a:custGeom>
          <a:ln w="12700">
            <a:solidFill>
              <a:srgbClr val="D3CEC2"/>
            </a:solidFill>
            <a:custDash>
              <a:ds d="200000" sp="200000"/>
            </a:custDash>
            <a:miter lim="400000"/>
            <a:headEnd type="triangle" len="sm"/>
            <a:tailEnd type="triangle"/>
          </a:ln>
        </p:spPr>
        <p:txBody>
          <a:bodyPr lIns="50800" tIns="50800" rIns="50800" bIns="50800" anchor="ctr"/>
          <a:lstStyle/>
          <a:p>
            <a:pPr algn="l" defTabSz="876300">
              <a:lnSpc>
                <a:spcPct val="130000"/>
              </a:lnSpc>
              <a:spcBef>
                <a:spcPts val="0"/>
              </a:spcBef>
              <a:buClrTx/>
              <a:defRPr>
                <a:solidFill>
                  <a:srgbClr val="404B57"/>
                </a:solidFill>
                <a:latin typeface="Helvetica Neue Light"/>
                <a:ea typeface="Helvetica Neue Light"/>
                <a:cs typeface="Helvetica Neue Light"/>
                <a:sym typeface="Helvetica Neue Light"/>
              </a:defRPr>
            </a:pPr>
            <a:endParaRPr/>
          </a:p>
        </p:txBody>
      </p:sp>
      <p:sp>
        <p:nvSpPr>
          <p:cNvPr id="668" name="Maecenas faucibus mollis interdum. Nullam quis risus eget urna mollis ornare vel eu leo."/>
          <p:cNvSpPr txBox="1">
            <a:spLocks noGrp="1"/>
          </p:cNvSpPr>
          <p:nvPr>
            <p:ph type="body" sz="quarter" idx="13"/>
          </p:nvPr>
        </p:nvSpPr>
        <p:spPr>
          <a:xfrm>
            <a:off x="11734800" y="4838700"/>
            <a:ext cx="10160000" cy="1739900"/>
          </a:xfrm>
          <a:prstGeom prst="rect">
            <a:avLst/>
          </a:prstGeom>
        </p:spPr>
        <p:txBody>
          <a:bodyPr/>
          <a:lstStyle>
            <a:lvl1pPr algn="l">
              <a:spcBef>
                <a:spcPts val="2900"/>
              </a:spcBef>
              <a:defRPr sz="3200" spc="160"/>
            </a:lvl1pPr>
          </a:lstStyle>
          <a:p>
            <a:r>
              <a:t>Maecenas faucibus mollis interdum. Nullam quis risus eget urna mollis ornare vel eu leo.</a:t>
            </a:r>
          </a:p>
        </p:txBody>
      </p:sp>
      <p:sp>
        <p:nvSpPr>
          <p:cNvPr id="669" name="Cum sociis natoque penatibus"/>
          <p:cNvSpPr txBox="1">
            <a:spLocks noGrp="1"/>
          </p:cNvSpPr>
          <p:nvPr>
            <p:ph type="body" sz="quarter" idx="14"/>
          </p:nvPr>
        </p:nvSpPr>
        <p:spPr>
          <a:xfrm>
            <a:off x="11735003" y="4126621"/>
            <a:ext cx="1013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Cum sociis natoque penatibus</a:t>
            </a:r>
          </a:p>
        </p:txBody>
      </p:sp>
      <p:sp>
        <p:nvSpPr>
          <p:cNvPr id="670" name="Nulla vitae elit libero, a pharetra vivamus."/>
          <p:cNvSpPr txBox="1">
            <a:spLocks noGrp="1"/>
          </p:cNvSpPr>
          <p:nvPr>
            <p:ph type="body" sz="quarter" idx="15"/>
          </p:nvPr>
        </p:nvSpPr>
        <p:spPr>
          <a:xfrm>
            <a:off x="2557665" y="11798300"/>
            <a:ext cx="7277101" cy="863600"/>
          </a:xfrm>
          <a:prstGeom prst="rect">
            <a:avLst/>
          </a:prstGeom>
        </p:spPr>
        <p:txBody>
          <a:bodyPr/>
          <a:lstStyle>
            <a:lvl1pPr>
              <a:spcBef>
                <a:spcPts val="0"/>
              </a:spcBef>
              <a:buClr>
                <a:srgbClr val="007ABB"/>
              </a:buClr>
              <a:defRPr sz="3200" i="1" spc="96">
                <a:solidFill>
                  <a:srgbClr val="969592"/>
                </a:solidFill>
                <a:latin typeface="+mj-lt"/>
                <a:ea typeface="+mj-ea"/>
                <a:cs typeface="+mj-cs"/>
                <a:sym typeface="Avenir Next Condensed"/>
              </a:defRPr>
            </a:lvl1pPr>
          </a:lstStyle>
          <a:p>
            <a:r>
              <a:t>Nulla vitae elit libero, a pharetra vivamus. </a:t>
            </a:r>
          </a:p>
        </p:txBody>
      </p:sp>
      <p:sp>
        <p:nvSpPr>
          <p:cNvPr id="671" name="Donec id elit non mi porta gravida at metus. Duis mollis, est non commodo luctus, nisi erat porttitor ligula."/>
          <p:cNvSpPr txBox="1">
            <a:spLocks noGrp="1"/>
          </p:cNvSpPr>
          <p:nvPr>
            <p:ph type="body" sz="quarter" idx="16"/>
          </p:nvPr>
        </p:nvSpPr>
        <p:spPr>
          <a:xfrm>
            <a:off x="11734800" y="11010900"/>
            <a:ext cx="10160000" cy="1168400"/>
          </a:xfrm>
          <a:prstGeom prst="rect">
            <a:avLst/>
          </a:prstGeom>
        </p:spPr>
        <p:txBody>
          <a:bodyPr/>
          <a:lstStyle>
            <a:lvl1pPr marL="762000" indent="-762000" algn="l">
              <a:spcBef>
                <a:spcPts val="2900"/>
              </a:spcBef>
              <a:buSzPct val="100000"/>
              <a:buBlip>
                <a:blip r:embed="rId2"/>
              </a:buBlip>
              <a:defRPr sz="3200" spc="160"/>
            </a:lvl1pPr>
          </a:lstStyle>
          <a:p>
            <a:r>
              <a:t>Donec id elit non mi porta gravida at metus. Duis mollis, est non commodo luctus, nisi erat porttitor ligula.</a:t>
            </a:r>
          </a:p>
        </p:txBody>
      </p:sp>
      <p:sp>
        <p:nvSpPr>
          <p:cNvPr id="672" name="Cras mattis consectetur purus sit amet fermentum. Aenean eu leo quam. Pellentesque ornare sem lacinia quam."/>
          <p:cNvSpPr txBox="1">
            <a:spLocks noGrp="1"/>
          </p:cNvSpPr>
          <p:nvPr>
            <p:ph type="body" sz="quarter" idx="17"/>
          </p:nvPr>
        </p:nvSpPr>
        <p:spPr>
          <a:xfrm>
            <a:off x="11734800" y="9601200"/>
            <a:ext cx="10160000" cy="1168400"/>
          </a:xfrm>
          <a:prstGeom prst="rect">
            <a:avLst/>
          </a:prstGeom>
        </p:spPr>
        <p:txBody>
          <a:bodyPr/>
          <a:lstStyle>
            <a:lvl1pPr marL="762000" indent="-762000" algn="l">
              <a:spcBef>
                <a:spcPts val="2900"/>
              </a:spcBef>
              <a:buSzPct val="100000"/>
              <a:buBlip>
                <a:blip r:embed="rId3"/>
              </a:buBlip>
              <a:defRPr sz="3200" spc="160"/>
            </a:lvl1pPr>
          </a:lstStyle>
          <a:p>
            <a:r>
              <a:t>Cras mattis consectetur purus sit amet fermentum. Aenean eu leo quam. Pellentesque ornare sem lacinia quam.</a:t>
            </a:r>
          </a:p>
        </p:txBody>
      </p:sp>
      <p:sp>
        <p:nvSpPr>
          <p:cNvPr id="673" name="Lorem ipsum dolor sit amet, dapibus posuere velit aliquet. Integer posuere erat a ante venenatis dapibus posuere."/>
          <p:cNvSpPr txBox="1">
            <a:spLocks noGrp="1"/>
          </p:cNvSpPr>
          <p:nvPr>
            <p:ph type="body" sz="quarter" idx="18"/>
          </p:nvPr>
        </p:nvSpPr>
        <p:spPr>
          <a:xfrm>
            <a:off x="11734800" y="8191500"/>
            <a:ext cx="10160000" cy="1168400"/>
          </a:xfrm>
          <a:prstGeom prst="rect">
            <a:avLst/>
          </a:prstGeom>
        </p:spPr>
        <p:txBody>
          <a:bodyPr/>
          <a:lstStyle>
            <a:lvl1pPr marL="762000" indent="-762000" algn="l">
              <a:spcBef>
                <a:spcPts val="2900"/>
              </a:spcBef>
              <a:buSzPct val="100000"/>
              <a:buBlip>
                <a:blip r:embed="rId4"/>
              </a:buBlip>
              <a:defRPr sz="3200" spc="160"/>
            </a:lvl1pPr>
          </a:lstStyle>
          <a:p>
            <a:r>
              <a:t>Lorem ipsum dolor sit amet, dapibus posuere velit aliquet. Integer posuere erat a ante venenatis dapibus posuere.</a:t>
            </a:r>
          </a:p>
        </p:txBody>
      </p:sp>
      <p:sp>
        <p:nvSpPr>
          <p:cNvPr id="674" name="Morbi leo risus, porta ac consectetur consectetur ac. Etiam porta sem malesuada magna mollis euismod."/>
          <p:cNvSpPr txBox="1">
            <a:spLocks noGrp="1"/>
          </p:cNvSpPr>
          <p:nvPr>
            <p:ph type="body" sz="quarter" idx="19"/>
          </p:nvPr>
        </p:nvSpPr>
        <p:spPr>
          <a:xfrm>
            <a:off x="11734800" y="6781800"/>
            <a:ext cx="10160000" cy="1168400"/>
          </a:xfrm>
          <a:prstGeom prst="rect">
            <a:avLst/>
          </a:prstGeom>
        </p:spPr>
        <p:txBody>
          <a:bodyPr/>
          <a:lstStyle>
            <a:lvl1pPr marL="762000" indent="-762000" algn="l">
              <a:spcBef>
                <a:spcPts val="2900"/>
              </a:spcBef>
              <a:buSzPct val="100000"/>
              <a:buBlip>
                <a:blip r:embed="rId5"/>
              </a:buBlip>
              <a:defRPr sz="3200" spc="160"/>
            </a:lvl1pPr>
          </a:lstStyle>
          <a:p>
            <a:r>
              <a:t>Morbi leo risus, porta ac consectetur consectetur ac. Etiam porta sem malesuada magna mollis euismod.</a:t>
            </a:r>
          </a:p>
        </p:txBody>
      </p:sp>
      <p:sp>
        <p:nvSpPr>
          <p:cNvPr id="675" name="Amet"/>
          <p:cNvSpPr txBox="1">
            <a:spLocks noGrp="1"/>
          </p:cNvSpPr>
          <p:nvPr>
            <p:ph type="body" sz="quarter" idx="20"/>
          </p:nvPr>
        </p:nvSpPr>
        <p:spPr>
          <a:xfrm>
            <a:off x="5304287" y="9743598"/>
            <a:ext cx="1771001" cy="943251"/>
          </a:xfrm>
          <a:prstGeom prst="rect">
            <a:avLst/>
          </a:prstGeom>
        </p:spPr>
        <p:txBody>
          <a:bodyPr anchor="ctr"/>
          <a:lstStyle>
            <a:lvl1pPr defTabSz="876300">
              <a:spcBef>
                <a:spcPts val="0"/>
              </a:spcBef>
              <a:buClr>
                <a:srgbClr val="007ABB"/>
              </a:buClr>
              <a:defRPr>
                <a:solidFill>
                  <a:srgbClr val="2FC4E8"/>
                </a:solidFill>
                <a:latin typeface="+mj-lt"/>
                <a:ea typeface="+mj-ea"/>
                <a:cs typeface="+mj-cs"/>
                <a:sym typeface="Avenir Next Condensed"/>
              </a:defRPr>
            </a:lvl1pPr>
          </a:lstStyle>
          <a:p>
            <a:r>
              <a:t>Amet</a:t>
            </a:r>
          </a:p>
        </p:txBody>
      </p:sp>
      <p:sp>
        <p:nvSpPr>
          <p:cNvPr id="676" name="Ipsum"/>
          <p:cNvSpPr txBox="1">
            <a:spLocks noGrp="1"/>
          </p:cNvSpPr>
          <p:nvPr>
            <p:ph type="body" sz="quarter" idx="21"/>
          </p:nvPr>
        </p:nvSpPr>
        <p:spPr>
          <a:xfrm>
            <a:off x="7787537" y="7123599"/>
            <a:ext cx="1771001" cy="943251"/>
          </a:xfrm>
          <a:prstGeom prst="rect">
            <a:avLst/>
          </a:prstGeom>
        </p:spPr>
        <p:txBody>
          <a:bodyPr anchor="ctr"/>
          <a:lstStyle>
            <a:lvl1pPr defTabSz="876300">
              <a:spcBef>
                <a:spcPts val="0"/>
              </a:spcBef>
              <a:buClr>
                <a:srgbClr val="007ABB"/>
              </a:buClr>
              <a:defRPr>
                <a:solidFill>
                  <a:srgbClr val="67AD39"/>
                </a:solidFill>
                <a:latin typeface="+mj-lt"/>
                <a:ea typeface="+mj-ea"/>
                <a:cs typeface="+mj-cs"/>
                <a:sym typeface="Avenir Next Condensed"/>
              </a:defRPr>
            </a:lvl1pPr>
          </a:lstStyle>
          <a:p>
            <a:r>
              <a:t>Ipsum</a:t>
            </a:r>
          </a:p>
        </p:txBody>
      </p:sp>
      <p:sp>
        <p:nvSpPr>
          <p:cNvPr id="677" name="Lorem"/>
          <p:cNvSpPr txBox="1">
            <a:spLocks noGrp="1"/>
          </p:cNvSpPr>
          <p:nvPr>
            <p:ph type="body" sz="quarter" idx="22"/>
          </p:nvPr>
        </p:nvSpPr>
        <p:spPr>
          <a:xfrm>
            <a:off x="5304287" y="4426599"/>
            <a:ext cx="1771001" cy="943251"/>
          </a:xfrm>
          <a:prstGeom prst="rect">
            <a:avLst/>
          </a:prstGeom>
        </p:spPr>
        <p:txBody>
          <a:bodyPr anchor="ctr"/>
          <a:lstStyle>
            <a:lvl1pPr defTabSz="876300">
              <a:spcBef>
                <a:spcPts val="0"/>
              </a:spcBef>
              <a:buClr>
                <a:srgbClr val="007ABB"/>
              </a:buClr>
              <a:defRPr>
                <a:solidFill>
                  <a:srgbClr val="E4AE08"/>
                </a:solidFill>
                <a:latin typeface="+mj-lt"/>
                <a:ea typeface="+mj-ea"/>
                <a:cs typeface="+mj-cs"/>
                <a:sym typeface="Avenir Next Condensed"/>
              </a:defRPr>
            </a:lvl1pPr>
          </a:lstStyle>
          <a:p>
            <a:r>
              <a:t>Lorem</a:t>
            </a:r>
          </a:p>
        </p:txBody>
      </p:sp>
      <p:sp>
        <p:nvSpPr>
          <p:cNvPr id="678" name="Sit"/>
          <p:cNvSpPr txBox="1">
            <a:spLocks noGrp="1"/>
          </p:cNvSpPr>
          <p:nvPr>
            <p:ph type="body" sz="quarter" idx="23"/>
          </p:nvPr>
        </p:nvSpPr>
        <p:spPr>
          <a:xfrm>
            <a:off x="2764088" y="7104549"/>
            <a:ext cx="1771001" cy="943251"/>
          </a:xfrm>
          <a:prstGeom prst="rect">
            <a:avLst/>
          </a:prstGeom>
        </p:spPr>
        <p:txBody>
          <a:bodyPr anchor="ctr"/>
          <a:lstStyle>
            <a:lvl1pPr defTabSz="876300">
              <a:spcBef>
                <a:spcPts val="0"/>
              </a:spcBef>
              <a:buClr>
                <a:srgbClr val="007ABB"/>
              </a:buClr>
              <a:defRPr>
                <a:solidFill>
                  <a:srgbClr val="E85764"/>
                </a:solidFill>
                <a:latin typeface="+mj-lt"/>
                <a:ea typeface="+mj-ea"/>
                <a:cs typeface="+mj-cs"/>
                <a:sym typeface="Avenir Next Condensed"/>
              </a:defRPr>
            </a:lvl1pPr>
          </a:lstStyle>
          <a:p>
            <a:r>
              <a:t>Sit</a:t>
            </a:r>
          </a:p>
        </p:txBody>
      </p:sp>
      <p:sp>
        <p:nvSpPr>
          <p:cNvPr id="679"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680"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68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Icons, Photo &amp; Text">
    <p:spTree>
      <p:nvGrpSpPr>
        <p:cNvPr id="1" name=""/>
        <p:cNvGrpSpPr/>
        <p:nvPr/>
      </p:nvGrpSpPr>
      <p:grpSpPr>
        <a:xfrm>
          <a:off x="0" y="0"/>
          <a:ext cx="0" cy="0"/>
          <a:chOff x="0" y="0"/>
          <a:chExt cx="0" cy="0"/>
        </a:xfrm>
      </p:grpSpPr>
      <p:sp>
        <p:nvSpPr>
          <p:cNvPr id="688"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689"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pSp>
        <p:nvGrpSpPr>
          <p:cNvPr id="692" name="群組"/>
          <p:cNvGrpSpPr/>
          <p:nvPr/>
        </p:nvGrpSpPr>
        <p:grpSpPr>
          <a:xfrm>
            <a:off x="7759700" y="0"/>
            <a:ext cx="8877301" cy="522445"/>
            <a:chOff x="0" y="0"/>
            <a:chExt cx="8877300" cy="522444"/>
          </a:xfrm>
        </p:grpSpPr>
        <p:sp>
          <p:nvSpPr>
            <p:cNvPr id="690"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691"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grpSp>
        <p:nvGrpSpPr>
          <p:cNvPr id="728" name="群組"/>
          <p:cNvGrpSpPr/>
          <p:nvPr/>
        </p:nvGrpSpPr>
        <p:grpSpPr>
          <a:xfrm>
            <a:off x="14579600" y="7839075"/>
            <a:ext cx="7315200" cy="4800600"/>
            <a:chOff x="0" y="0"/>
            <a:chExt cx="7315200" cy="4800600"/>
          </a:xfrm>
        </p:grpSpPr>
        <p:sp>
          <p:nvSpPr>
            <p:cNvPr id="693"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defTabSz="876300">
                <a:spcBef>
                  <a:spcPts val="3800"/>
                </a:spcBef>
                <a:buClrTx/>
                <a:defRPr sz="4200" spc="42"/>
              </a:pPr>
              <a:endParaRPr/>
            </a:p>
          </p:txBody>
        </p:sp>
        <p:grpSp>
          <p:nvGrpSpPr>
            <p:cNvPr id="699" name="群組"/>
            <p:cNvGrpSpPr/>
            <p:nvPr/>
          </p:nvGrpSpPr>
          <p:grpSpPr>
            <a:xfrm>
              <a:off x="631824" y="720724"/>
              <a:ext cx="1028702" cy="849143"/>
              <a:chOff x="0" y="0"/>
              <a:chExt cx="1028700" cy="849141"/>
            </a:xfrm>
          </p:grpSpPr>
          <p:sp>
            <p:nvSpPr>
              <p:cNvPr id="694"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95" name="形狀"/>
              <p:cNvSpPr/>
              <p:nvPr/>
            </p:nvSpPr>
            <p:spPr>
              <a:xfrm>
                <a:off x="57481" y="338535"/>
                <a:ext cx="149448" cy="124132"/>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96" name="橢圓形"/>
              <p:cNvSpPr/>
              <p:nvPr/>
            </p:nvSpPr>
            <p:spPr>
              <a:xfrm>
                <a:off x="249084" y="146932"/>
                <a:ext cx="199256"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97" name="圓形"/>
              <p:cNvSpPr/>
              <p:nvPr/>
            </p:nvSpPr>
            <p:spPr>
              <a:xfrm>
                <a:off x="555649" y="7029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98" name="形狀"/>
              <p:cNvSpPr/>
              <p:nvPr/>
            </p:nvSpPr>
            <p:spPr>
              <a:xfrm>
                <a:off x="766412" y="146932"/>
                <a:ext cx="149449" cy="167868"/>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700" name="正方形"/>
            <p:cNvSpPr/>
            <p:nvPr/>
          </p:nvSpPr>
          <p:spPr>
            <a:xfrm>
              <a:off x="0" y="251460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defTabSz="876300">
                <a:spcBef>
                  <a:spcPts val="3800"/>
                </a:spcBef>
                <a:buClrTx/>
                <a:defRPr sz="4200" spc="42"/>
              </a:pPr>
              <a:endParaRPr/>
            </a:p>
          </p:txBody>
        </p:sp>
        <p:grpSp>
          <p:nvGrpSpPr>
            <p:cNvPr id="708" name="群組"/>
            <p:cNvGrpSpPr/>
            <p:nvPr/>
          </p:nvGrpSpPr>
          <p:grpSpPr>
            <a:xfrm>
              <a:off x="669925" y="3095625"/>
              <a:ext cx="916708" cy="1145666"/>
              <a:chOff x="0" y="0"/>
              <a:chExt cx="916707" cy="1145665"/>
            </a:xfrm>
          </p:grpSpPr>
          <p:sp>
            <p:nvSpPr>
              <p:cNvPr id="701"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02" name="形狀"/>
              <p:cNvSpPr/>
              <p:nvPr/>
            </p:nvSpPr>
            <p:spPr>
              <a:xfrm>
                <a:off x="76200" y="863600"/>
                <a:ext cx="775730" cy="2820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03"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04"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05" name="形狀"/>
              <p:cNvSpPr/>
              <p:nvPr/>
            </p:nvSpPr>
            <p:spPr>
              <a:xfrm>
                <a:off x="323850" y="368300"/>
                <a:ext cx="105743" cy="3525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06"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07" name="形狀"/>
              <p:cNvSpPr/>
              <p:nvPr/>
            </p:nvSpPr>
            <p:spPr>
              <a:xfrm>
                <a:off x="666750" y="215900"/>
                <a:ext cx="105779" cy="4935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709" name="正方形"/>
            <p:cNvSpPr/>
            <p:nvPr/>
          </p:nvSpPr>
          <p:spPr>
            <a:xfrm>
              <a:off x="502920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defTabSz="876300">
                <a:spcBef>
                  <a:spcPts val="3800"/>
                </a:spcBef>
                <a:buClrTx/>
                <a:defRPr sz="4200" spc="42"/>
              </a:pPr>
              <a:endParaRPr/>
            </a:p>
          </p:txBody>
        </p:sp>
        <p:grpSp>
          <p:nvGrpSpPr>
            <p:cNvPr id="712" name="群組"/>
            <p:cNvGrpSpPr/>
            <p:nvPr/>
          </p:nvGrpSpPr>
          <p:grpSpPr>
            <a:xfrm>
              <a:off x="5657829" y="724726"/>
              <a:ext cx="1028701" cy="838201"/>
              <a:chOff x="0" y="0"/>
              <a:chExt cx="1028699" cy="838200"/>
            </a:xfrm>
          </p:grpSpPr>
          <p:sp>
            <p:nvSpPr>
              <p:cNvPr id="710" name="形狀"/>
              <p:cNvSpPr/>
              <p:nvPr/>
            </p:nvSpPr>
            <p:spPr>
              <a:xfrm>
                <a:off x="0" y="361542"/>
                <a:ext cx="571500" cy="476659"/>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11" name="形狀"/>
              <p:cNvSpPr/>
              <p:nvPr/>
            </p:nvSpPr>
            <p:spPr>
              <a:xfrm>
                <a:off x="184802" y="0"/>
                <a:ext cx="843898" cy="691133"/>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713" name="正方形"/>
            <p:cNvSpPr/>
            <p:nvPr/>
          </p:nvSpPr>
          <p:spPr>
            <a:xfrm>
              <a:off x="251460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defTabSz="876300">
                <a:spcBef>
                  <a:spcPts val="3800"/>
                </a:spcBef>
                <a:buClrTx/>
                <a:defRPr sz="4200" spc="42"/>
              </a:pPr>
              <a:endParaRPr/>
            </a:p>
          </p:txBody>
        </p:sp>
        <p:grpSp>
          <p:nvGrpSpPr>
            <p:cNvPr id="716" name="群組"/>
            <p:cNvGrpSpPr/>
            <p:nvPr/>
          </p:nvGrpSpPr>
          <p:grpSpPr>
            <a:xfrm>
              <a:off x="3184525" y="682625"/>
              <a:ext cx="952500" cy="952500"/>
              <a:chOff x="0" y="0"/>
              <a:chExt cx="952500" cy="952500"/>
            </a:xfrm>
          </p:grpSpPr>
          <p:sp>
            <p:nvSpPr>
              <p:cNvPr id="714"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15" name="形狀"/>
              <p:cNvSpPr/>
              <p:nvPr/>
            </p:nvSpPr>
            <p:spPr>
              <a:xfrm>
                <a:off x="83202" y="162394"/>
                <a:ext cx="784053" cy="6533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717" name="正方形"/>
            <p:cNvSpPr/>
            <p:nvPr/>
          </p:nvSpPr>
          <p:spPr>
            <a:xfrm>
              <a:off x="5029200" y="251460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defTabSz="876300">
                <a:spcBef>
                  <a:spcPts val="3800"/>
                </a:spcBef>
                <a:buClrTx/>
                <a:defRPr sz="4200" spc="42"/>
              </a:pPr>
              <a:endParaRPr/>
            </a:p>
          </p:txBody>
        </p:sp>
        <p:grpSp>
          <p:nvGrpSpPr>
            <p:cNvPr id="721" name="群組"/>
            <p:cNvGrpSpPr/>
            <p:nvPr/>
          </p:nvGrpSpPr>
          <p:grpSpPr>
            <a:xfrm>
              <a:off x="5803900" y="3197225"/>
              <a:ext cx="723900" cy="952500"/>
              <a:chOff x="0" y="0"/>
              <a:chExt cx="723900" cy="952500"/>
            </a:xfrm>
          </p:grpSpPr>
          <p:sp>
            <p:nvSpPr>
              <p:cNvPr id="718" name="形狀"/>
              <p:cNvSpPr/>
              <p:nvPr/>
            </p:nvSpPr>
            <p:spPr>
              <a:xfrm>
                <a:off x="0" y="469900"/>
                <a:ext cx="723900" cy="482600"/>
              </a:xfrm>
              <a:custGeom>
                <a:avLst/>
                <a:gdLst/>
                <a:ahLst/>
                <a:cxnLst>
                  <a:cxn ang="0">
                    <a:pos x="wd2" y="hd2"/>
                  </a:cxn>
                  <a:cxn ang="5400000">
                    <a:pos x="wd2" y="hd2"/>
                  </a:cxn>
                  <a:cxn ang="10800000">
                    <a:pos x="wd2" y="hd2"/>
                  </a:cxn>
                  <a:cxn ang="16200000">
                    <a:pos x="wd2" y="hd2"/>
                  </a:cxn>
                </a:cxnLst>
                <a:rect l="0" t="0" r="r" b="b"/>
                <a:pathLst>
                  <a:path w="21600" h="21600" extrusionOk="0">
                    <a:moveTo>
                      <a:pt x="11700" y="2700"/>
                    </a:moveTo>
                    <a:lnTo>
                      <a:pt x="11700" y="17619"/>
                    </a:lnTo>
                    <a:cubicBezTo>
                      <a:pt x="14977" y="18024"/>
                      <a:pt x="18000" y="20250"/>
                      <a:pt x="18000" y="20250"/>
                    </a:cubicBezTo>
                    <a:lnTo>
                      <a:pt x="18000" y="21600"/>
                    </a:lnTo>
                    <a:lnTo>
                      <a:pt x="3600" y="21600"/>
                    </a:lnTo>
                    <a:lnTo>
                      <a:pt x="3600" y="20250"/>
                    </a:lnTo>
                    <a:cubicBezTo>
                      <a:pt x="3600" y="20250"/>
                      <a:pt x="6624" y="17952"/>
                      <a:pt x="9900" y="17600"/>
                    </a:cubicBezTo>
                    <a:lnTo>
                      <a:pt x="9900" y="2700"/>
                    </a:lnTo>
                    <a:lnTo>
                      <a:pt x="0" y="2700"/>
                    </a:lnTo>
                    <a:lnTo>
                      <a:pt x="0" y="0"/>
                    </a:lnTo>
                    <a:lnTo>
                      <a:pt x="21600" y="0"/>
                    </a:lnTo>
                    <a:lnTo>
                      <a:pt x="21600" y="2700"/>
                    </a:lnTo>
                    <a:cubicBezTo>
                      <a:pt x="21600" y="2700"/>
                      <a:pt x="11700" y="2700"/>
                      <a:pt x="11700" y="270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19" name="形狀"/>
              <p:cNvSpPr/>
              <p:nvPr/>
            </p:nvSpPr>
            <p:spPr>
              <a:xfrm>
                <a:off x="0" y="0"/>
                <a:ext cx="714375" cy="446485"/>
              </a:xfrm>
              <a:custGeom>
                <a:avLst/>
                <a:gdLst/>
                <a:ahLst/>
                <a:cxnLst>
                  <a:cxn ang="0">
                    <a:pos x="wd2" y="hd2"/>
                  </a:cxn>
                  <a:cxn ang="5400000">
                    <a:pos x="wd2" y="hd2"/>
                  </a:cxn>
                  <a:cxn ang="10800000">
                    <a:pos x="wd2" y="hd2"/>
                  </a:cxn>
                  <a:cxn ang="16200000">
                    <a:pos x="wd2" y="hd2"/>
                  </a:cxn>
                </a:cxnLst>
                <a:rect l="0" t="0" r="r" b="b"/>
                <a:pathLst>
                  <a:path w="21600" h="21600" extrusionOk="0">
                    <a:moveTo>
                      <a:pt x="2700" y="7200"/>
                    </a:moveTo>
                    <a:cubicBezTo>
                      <a:pt x="2700" y="3224"/>
                      <a:pt x="4715" y="0"/>
                      <a:pt x="7200" y="0"/>
                    </a:cubicBezTo>
                    <a:lnTo>
                      <a:pt x="7200" y="1440"/>
                    </a:lnTo>
                    <a:cubicBezTo>
                      <a:pt x="5212" y="1440"/>
                      <a:pt x="3600" y="4019"/>
                      <a:pt x="3600" y="7200"/>
                    </a:cubicBezTo>
                    <a:lnTo>
                      <a:pt x="7200" y="7200"/>
                    </a:lnTo>
                    <a:lnTo>
                      <a:pt x="10800" y="7200"/>
                    </a:lnTo>
                    <a:lnTo>
                      <a:pt x="11700" y="7200"/>
                    </a:lnTo>
                    <a:lnTo>
                      <a:pt x="18900" y="7200"/>
                    </a:lnTo>
                    <a:lnTo>
                      <a:pt x="21600" y="21600"/>
                    </a:lnTo>
                    <a:lnTo>
                      <a:pt x="0" y="21600"/>
                    </a:lnTo>
                    <a:cubicBezTo>
                      <a:pt x="0" y="21600"/>
                      <a:pt x="2700" y="7200"/>
                      <a:pt x="2700" y="720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20" name="形狀"/>
              <p:cNvSpPr/>
              <p:nvPr/>
            </p:nvSpPr>
            <p:spPr>
              <a:xfrm>
                <a:off x="228600" y="0"/>
                <a:ext cx="238125" cy="59532"/>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18900" y="0"/>
                    </a:lnTo>
                    <a:cubicBezTo>
                      <a:pt x="20393" y="0"/>
                      <a:pt x="21600" y="4833"/>
                      <a:pt x="21600" y="10800"/>
                    </a:cubicBezTo>
                    <a:cubicBezTo>
                      <a:pt x="21600" y="16767"/>
                      <a:pt x="20393" y="21600"/>
                      <a:pt x="18900" y="21600"/>
                    </a:cubicBezTo>
                    <a:lnTo>
                      <a:pt x="2700" y="21600"/>
                    </a:lnTo>
                    <a:cubicBezTo>
                      <a:pt x="1210" y="21600"/>
                      <a:pt x="0" y="16767"/>
                      <a:pt x="0" y="10800"/>
                    </a:cubicBezTo>
                    <a:cubicBezTo>
                      <a:pt x="0" y="4833"/>
                      <a:pt x="1210" y="0"/>
                      <a:pt x="2700" y="0"/>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722" name="正方形"/>
            <p:cNvSpPr/>
            <p:nvPr/>
          </p:nvSpPr>
          <p:spPr>
            <a:xfrm>
              <a:off x="2514600" y="251460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defTabSz="876300">
                <a:spcBef>
                  <a:spcPts val="3800"/>
                </a:spcBef>
                <a:buClrTx/>
                <a:defRPr sz="4200" spc="42"/>
              </a:pPr>
              <a:endParaRPr/>
            </a:p>
          </p:txBody>
        </p:sp>
        <p:grpSp>
          <p:nvGrpSpPr>
            <p:cNvPr id="727" name="群組"/>
            <p:cNvGrpSpPr/>
            <p:nvPr/>
          </p:nvGrpSpPr>
          <p:grpSpPr>
            <a:xfrm>
              <a:off x="3213100" y="3146425"/>
              <a:ext cx="901700" cy="1015734"/>
              <a:chOff x="0" y="0"/>
              <a:chExt cx="901700" cy="1015733"/>
            </a:xfrm>
          </p:grpSpPr>
          <p:sp>
            <p:nvSpPr>
              <p:cNvPr id="723" name="形狀"/>
              <p:cNvSpPr/>
              <p:nvPr/>
            </p:nvSpPr>
            <p:spPr>
              <a:xfrm>
                <a:off x="0" y="140594"/>
                <a:ext cx="901700" cy="875140"/>
              </a:xfrm>
              <a:custGeom>
                <a:avLst/>
                <a:gdLst/>
                <a:ahLst/>
                <a:cxnLst>
                  <a:cxn ang="0">
                    <a:pos x="wd2" y="hd2"/>
                  </a:cxn>
                  <a:cxn ang="5400000">
                    <a:pos x="wd2" y="hd2"/>
                  </a:cxn>
                  <a:cxn ang="10800000">
                    <a:pos x="wd2" y="hd2"/>
                  </a:cxn>
                  <a:cxn ang="16200000">
                    <a:pos x="wd2" y="hd2"/>
                  </a:cxn>
                </a:cxnLst>
                <a:rect l="0" t="0" r="r" b="b"/>
                <a:pathLst>
                  <a:path w="21600" h="21600" extrusionOk="0">
                    <a:moveTo>
                      <a:pt x="19800" y="6331"/>
                    </a:moveTo>
                    <a:lnTo>
                      <a:pt x="1800" y="6331"/>
                    </a:lnTo>
                    <a:lnTo>
                      <a:pt x="1800" y="19738"/>
                    </a:lnTo>
                    <a:lnTo>
                      <a:pt x="19800" y="19738"/>
                    </a:lnTo>
                    <a:cubicBezTo>
                      <a:pt x="19800" y="19738"/>
                      <a:pt x="19800" y="6331"/>
                      <a:pt x="19800" y="6331"/>
                    </a:cubicBezTo>
                    <a:close/>
                    <a:moveTo>
                      <a:pt x="15840" y="1117"/>
                    </a:moveTo>
                    <a:cubicBezTo>
                      <a:pt x="14846" y="1117"/>
                      <a:pt x="14040" y="1617"/>
                      <a:pt x="14040" y="2234"/>
                    </a:cubicBezTo>
                    <a:cubicBezTo>
                      <a:pt x="14040" y="2851"/>
                      <a:pt x="14846" y="3351"/>
                      <a:pt x="15840" y="3351"/>
                    </a:cubicBezTo>
                    <a:cubicBezTo>
                      <a:pt x="16834" y="3351"/>
                      <a:pt x="17640" y="2851"/>
                      <a:pt x="17640" y="2234"/>
                    </a:cubicBezTo>
                    <a:cubicBezTo>
                      <a:pt x="17640" y="1617"/>
                      <a:pt x="16834" y="1117"/>
                      <a:pt x="15840" y="1117"/>
                    </a:cubicBezTo>
                    <a:close/>
                    <a:moveTo>
                      <a:pt x="5760" y="1117"/>
                    </a:moveTo>
                    <a:cubicBezTo>
                      <a:pt x="4766" y="1117"/>
                      <a:pt x="3960" y="1617"/>
                      <a:pt x="3960" y="2234"/>
                    </a:cubicBezTo>
                    <a:cubicBezTo>
                      <a:pt x="3960" y="2851"/>
                      <a:pt x="4766" y="3351"/>
                      <a:pt x="5760" y="3351"/>
                    </a:cubicBezTo>
                    <a:cubicBezTo>
                      <a:pt x="6754" y="3351"/>
                      <a:pt x="7560" y="2851"/>
                      <a:pt x="7560" y="2234"/>
                    </a:cubicBezTo>
                    <a:cubicBezTo>
                      <a:pt x="7560" y="1617"/>
                      <a:pt x="6754" y="1117"/>
                      <a:pt x="5760" y="1117"/>
                    </a:cubicBezTo>
                    <a:close/>
                    <a:moveTo>
                      <a:pt x="21600" y="19365"/>
                    </a:moveTo>
                    <a:cubicBezTo>
                      <a:pt x="21600" y="20855"/>
                      <a:pt x="20880" y="21600"/>
                      <a:pt x="19440" y="21600"/>
                    </a:cubicBezTo>
                    <a:lnTo>
                      <a:pt x="2160" y="21600"/>
                    </a:lnTo>
                    <a:cubicBezTo>
                      <a:pt x="720" y="21600"/>
                      <a:pt x="0" y="20855"/>
                      <a:pt x="0" y="19365"/>
                    </a:cubicBezTo>
                    <a:lnTo>
                      <a:pt x="0" y="2234"/>
                    </a:lnTo>
                    <a:cubicBezTo>
                      <a:pt x="0" y="744"/>
                      <a:pt x="725" y="0"/>
                      <a:pt x="2160" y="0"/>
                    </a:cubicBezTo>
                    <a:lnTo>
                      <a:pt x="19400" y="0"/>
                    </a:lnTo>
                    <a:cubicBezTo>
                      <a:pt x="20880" y="0"/>
                      <a:pt x="21600" y="744"/>
                      <a:pt x="21600" y="2234"/>
                    </a:cubicBezTo>
                    <a:cubicBezTo>
                      <a:pt x="21600" y="2234"/>
                      <a:pt x="21600" y="19365"/>
                      <a:pt x="21600" y="19365"/>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24" name="形狀"/>
              <p:cNvSpPr/>
              <p:nvPr/>
            </p:nvSpPr>
            <p:spPr>
              <a:xfrm>
                <a:off x="472578" y="612389"/>
                <a:ext cx="119386" cy="1198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25" name="形狀"/>
              <p:cNvSpPr/>
              <p:nvPr/>
            </p:nvSpPr>
            <p:spPr>
              <a:xfrm>
                <a:off x="114606" y="447446"/>
                <a:ext cx="656581" cy="44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927" y="0"/>
                    </a:lnTo>
                    <a:lnTo>
                      <a:pt x="3927" y="5760"/>
                    </a:lnTo>
                    <a:lnTo>
                      <a:pt x="0" y="5760"/>
                    </a:lnTo>
                    <a:cubicBezTo>
                      <a:pt x="0" y="5760"/>
                      <a:pt x="0" y="0"/>
                      <a:pt x="0" y="0"/>
                    </a:cubicBezTo>
                    <a:close/>
                    <a:moveTo>
                      <a:pt x="0" y="7920"/>
                    </a:moveTo>
                    <a:lnTo>
                      <a:pt x="3927" y="7920"/>
                    </a:lnTo>
                    <a:lnTo>
                      <a:pt x="3927" y="13680"/>
                    </a:lnTo>
                    <a:lnTo>
                      <a:pt x="0" y="13680"/>
                    </a:lnTo>
                    <a:cubicBezTo>
                      <a:pt x="0" y="13680"/>
                      <a:pt x="0" y="7920"/>
                      <a:pt x="0" y="7920"/>
                    </a:cubicBezTo>
                    <a:close/>
                    <a:moveTo>
                      <a:pt x="0" y="15840"/>
                    </a:moveTo>
                    <a:lnTo>
                      <a:pt x="3927" y="15840"/>
                    </a:lnTo>
                    <a:lnTo>
                      <a:pt x="3927" y="21600"/>
                    </a:lnTo>
                    <a:lnTo>
                      <a:pt x="0" y="21600"/>
                    </a:lnTo>
                    <a:cubicBezTo>
                      <a:pt x="0" y="21600"/>
                      <a:pt x="0" y="15840"/>
                      <a:pt x="0" y="15840"/>
                    </a:cubicBezTo>
                    <a:close/>
                    <a:moveTo>
                      <a:pt x="5891" y="0"/>
                    </a:moveTo>
                    <a:lnTo>
                      <a:pt x="9818" y="0"/>
                    </a:lnTo>
                    <a:lnTo>
                      <a:pt x="9818" y="5760"/>
                    </a:lnTo>
                    <a:lnTo>
                      <a:pt x="5891" y="5760"/>
                    </a:lnTo>
                    <a:cubicBezTo>
                      <a:pt x="5891" y="5760"/>
                      <a:pt x="5891" y="0"/>
                      <a:pt x="5891" y="0"/>
                    </a:cubicBezTo>
                    <a:close/>
                    <a:moveTo>
                      <a:pt x="5891" y="7920"/>
                    </a:moveTo>
                    <a:lnTo>
                      <a:pt x="9818" y="7920"/>
                    </a:lnTo>
                    <a:lnTo>
                      <a:pt x="9818" y="13680"/>
                    </a:lnTo>
                    <a:lnTo>
                      <a:pt x="5891" y="13680"/>
                    </a:lnTo>
                    <a:cubicBezTo>
                      <a:pt x="5891" y="13680"/>
                      <a:pt x="5891" y="7920"/>
                      <a:pt x="5891" y="7920"/>
                    </a:cubicBezTo>
                    <a:close/>
                    <a:moveTo>
                      <a:pt x="5891" y="15840"/>
                    </a:moveTo>
                    <a:lnTo>
                      <a:pt x="9818" y="15840"/>
                    </a:lnTo>
                    <a:lnTo>
                      <a:pt x="9818" y="21600"/>
                    </a:lnTo>
                    <a:lnTo>
                      <a:pt x="5891" y="21600"/>
                    </a:lnTo>
                    <a:cubicBezTo>
                      <a:pt x="5891" y="21600"/>
                      <a:pt x="5891" y="15840"/>
                      <a:pt x="5891" y="15840"/>
                    </a:cubicBezTo>
                    <a:close/>
                    <a:moveTo>
                      <a:pt x="11782" y="0"/>
                    </a:moveTo>
                    <a:lnTo>
                      <a:pt x="15709" y="0"/>
                    </a:lnTo>
                    <a:lnTo>
                      <a:pt x="15709" y="5760"/>
                    </a:lnTo>
                    <a:lnTo>
                      <a:pt x="11782" y="5760"/>
                    </a:lnTo>
                    <a:cubicBezTo>
                      <a:pt x="11782" y="5760"/>
                      <a:pt x="11782" y="0"/>
                      <a:pt x="11782" y="0"/>
                    </a:cubicBezTo>
                    <a:close/>
                    <a:moveTo>
                      <a:pt x="11782" y="15840"/>
                    </a:moveTo>
                    <a:lnTo>
                      <a:pt x="15709" y="15840"/>
                    </a:lnTo>
                    <a:lnTo>
                      <a:pt x="15709" y="21600"/>
                    </a:lnTo>
                    <a:lnTo>
                      <a:pt x="11782" y="21600"/>
                    </a:lnTo>
                    <a:cubicBezTo>
                      <a:pt x="11782" y="21600"/>
                      <a:pt x="11782" y="15840"/>
                      <a:pt x="11782" y="15840"/>
                    </a:cubicBezTo>
                    <a:close/>
                    <a:moveTo>
                      <a:pt x="17673" y="0"/>
                    </a:moveTo>
                    <a:lnTo>
                      <a:pt x="21600" y="0"/>
                    </a:lnTo>
                    <a:lnTo>
                      <a:pt x="21600" y="5760"/>
                    </a:lnTo>
                    <a:lnTo>
                      <a:pt x="17673" y="5760"/>
                    </a:lnTo>
                    <a:cubicBezTo>
                      <a:pt x="17673" y="5760"/>
                      <a:pt x="17673" y="0"/>
                      <a:pt x="17673" y="0"/>
                    </a:cubicBezTo>
                    <a:close/>
                    <a:moveTo>
                      <a:pt x="17673" y="7920"/>
                    </a:moveTo>
                    <a:lnTo>
                      <a:pt x="21600" y="7920"/>
                    </a:lnTo>
                    <a:lnTo>
                      <a:pt x="21600" y="13680"/>
                    </a:lnTo>
                    <a:lnTo>
                      <a:pt x="17673" y="13680"/>
                    </a:lnTo>
                    <a:cubicBezTo>
                      <a:pt x="17673" y="13680"/>
                      <a:pt x="17673" y="7920"/>
                      <a:pt x="17673" y="7920"/>
                    </a:cubicBezTo>
                    <a:close/>
                    <a:moveTo>
                      <a:pt x="17673" y="21600"/>
                    </a:moveTo>
                    <a:lnTo>
                      <a:pt x="17673" y="15840"/>
                    </a:lnTo>
                    <a:lnTo>
                      <a:pt x="21600" y="15840"/>
                    </a:lnTo>
                    <a:lnTo>
                      <a:pt x="21600" y="21600"/>
                    </a:lnTo>
                    <a:cubicBezTo>
                      <a:pt x="21600" y="21600"/>
                      <a:pt x="17673" y="21600"/>
                      <a:pt x="17673"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26" name="形狀"/>
              <p:cNvSpPr/>
              <p:nvPr/>
            </p:nvSpPr>
            <p:spPr>
              <a:xfrm>
                <a:off x="191014" y="0"/>
                <a:ext cx="507388" cy="239709"/>
              </a:xfrm>
              <a:custGeom>
                <a:avLst/>
                <a:gdLst/>
                <a:ahLst/>
                <a:cxnLst>
                  <a:cxn ang="0">
                    <a:pos x="wd2" y="hd2"/>
                  </a:cxn>
                  <a:cxn ang="5400000">
                    <a:pos x="wd2" y="hd2"/>
                  </a:cxn>
                  <a:cxn ang="10800000">
                    <a:pos x="wd2" y="hd2"/>
                  </a:cxn>
                  <a:cxn ang="16200000">
                    <a:pos x="wd2" y="hd2"/>
                  </a:cxn>
                </a:cxnLst>
                <a:rect l="0" t="0" r="r" b="b"/>
                <a:pathLst>
                  <a:path w="21600" h="21600" extrusionOk="0">
                    <a:moveTo>
                      <a:pt x="1906" y="21600"/>
                    </a:moveTo>
                    <a:cubicBezTo>
                      <a:pt x="854" y="21600"/>
                      <a:pt x="0" y="19720"/>
                      <a:pt x="0" y="17399"/>
                    </a:cubicBezTo>
                    <a:lnTo>
                      <a:pt x="0" y="4201"/>
                    </a:lnTo>
                    <a:cubicBezTo>
                      <a:pt x="0" y="1880"/>
                      <a:pt x="854" y="0"/>
                      <a:pt x="1906" y="0"/>
                    </a:cubicBezTo>
                    <a:cubicBezTo>
                      <a:pt x="2958" y="0"/>
                      <a:pt x="3812" y="1880"/>
                      <a:pt x="3812" y="4201"/>
                    </a:cubicBezTo>
                    <a:lnTo>
                      <a:pt x="3812" y="17399"/>
                    </a:lnTo>
                    <a:cubicBezTo>
                      <a:pt x="3812" y="19720"/>
                      <a:pt x="2958" y="21600"/>
                      <a:pt x="1906" y="21600"/>
                    </a:cubicBezTo>
                    <a:close/>
                    <a:moveTo>
                      <a:pt x="19694" y="21600"/>
                    </a:moveTo>
                    <a:cubicBezTo>
                      <a:pt x="18642" y="21600"/>
                      <a:pt x="17788" y="19720"/>
                      <a:pt x="17788" y="17399"/>
                    </a:cubicBezTo>
                    <a:lnTo>
                      <a:pt x="17788" y="4201"/>
                    </a:lnTo>
                    <a:cubicBezTo>
                      <a:pt x="17788" y="1880"/>
                      <a:pt x="18642" y="0"/>
                      <a:pt x="19694" y="0"/>
                    </a:cubicBezTo>
                    <a:cubicBezTo>
                      <a:pt x="20746" y="0"/>
                      <a:pt x="21600" y="1880"/>
                      <a:pt x="21600" y="4201"/>
                    </a:cubicBezTo>
                    <a:lnTo>
                      <a:pt x="21600" y="17399"/>
                    </a:lnTo>
                    <a:cubicBezTo>
                      <a:pt x="21600" y="19720"/>
                      <a:pt x="20746" y="21600"/>
                      <a:pt x="19694"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sp>
        <p:nvSpPr>
          <p:cNvPr id="729" name="影像"/>
          <p:cNvSpPr>
            <a:spLocks noGrp="1"/>
          </p:cNvSpPr>
          <p:nvPr>
            <p:ph type="pic" sz="quarter" idx="13"/>
          </p:nvPr>
        </p:nvSpPr>
        <p:spPr>
          <a:xfrm>
            <a:off x="2501900" y="3759200"/>
            <a:ext cx="19392900" cy="3390900"/>
          </a:xfrm>
          <a:prstGeom prst="rect">
            <a:avLst/>
          </a:prstGeom>
        </p:spPr>
        <p:txBody>
          <a:bodyPr lIns="91439" tIns="45719" rIns="91439" bIns="45719">
            <a:noAutofit/>
          </a:bodyPr>
          <a:lstStyle/>
          <a:p>
            <a:endParaRPr/>
          </a:p>
        </p:txBody>
      </p:sp>
      <p:sp>
        <p:nvSpPr>
          <p:cNvPr id="730" name="Lorem ipsum dolor sit amet, consectetur adipiscing elit. Cras mattis consectetur purus sit amet fermentum. Integer posuere erat a ante venenatis dapibus posuere velit aliquet.…"/>
          <p:cNvSpPr txBox="1">
            <a:spLocks noGrp="1"/>
          </p:cNvSpPr>
          <p:nvPr>
            <p:ph type="body" sz="quarter" idx="14"/>
          </p:nvPr>
        </p:nvSpPr>
        <p:spPr>
          <a:xfrm>
            <a:off x="2510040" y="8551326"/>
            <a:ext cx="11112501" cy="4102101"/>
          </a:xfrm>
          <a:prstGeom prst="rect">
            <a:avLst/>
          </a:prstGeom>
        </p:spPr>
        <p:txBody>
          <a:bodyPr/>
          <a:lstStyle/>
          <a:p>
            <a:pPr algn="l">
              <a:spcBef>
                <a:spcPts val="2900"/>
              </a:spcBef>
              <a:buClr>
                <a:srgbClr val="007ABB"/>
              </a:buClr>
              <a:defRPr sz="3200" spc="160"/>
            </a:pPr>
            <a:r>
              <a:t>Lorem ipsum dolor sit amet, consectetur adipiscing elit. Cras mattis consectetur purus sit amet fermentum. Integer posuere erat a ante venenatis dapibus posuere velit aliquet.</a:t>
            </a:r>
          </a:p>
          <a:p>
            <a:pPr algn="l">
              <a:spcBef>
                <a:spcPts val="2900"/>
              </a:spcBef>
              <a:buClr>
                <a:srgbClr val="007ABB"/>
              </a:buClr>
              <a:defRPr sz="3200" spc="160"/>
            </a:pPr>
            <a:r>
              <a:t>Donec sed odio dui. Cras mattis consectetur purus sit amet fermentum. Sed posuere consectetur est at lobortis. Curabitur blandit tempus porttitor. Cum sociis natoque penatibus et magnis dis parturient montes, nascetur ridiculus mus.</a:t>
            </a:r>
          </a:p>
        </p:txBody>
      </p:sp>
      <p:sp>
        <p:nvSpPr>
          <p:cNvPr id="731" name="Nullam quis risus eget"/>
          <p:cNvSpPr txBox="1">
            <a:spLocks noGrp="1"/>
          </p:cNvSpPr>
          <p:nvPr>
            <p:ph type="body" sz="quarter" idx="15"/>
          </p:nvPr>
        </p:nvSpPr>
        <p:spPr>
          <a:xfrm>
            <a:off x="2510040" y="7843335"/>
            <a:ext cx="11112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Nullam quis risus eget</a:t>
            </a:r>
          </a:p>
        </p:txBody>
      </p:sp>
      <p:sp>
        <p:nvSpPr>
          <p:cNvPr id="732"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733"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734"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Gallery">
    <p:spTree>
      <p:nvGrpSpPr>
        <p:cNvPr id="1" name=""/>
        <p:cNvGrpSpPr/>
        <p:nvPr/>
      </p:nvGrpSpPr>
      <p:grpSpPr>
        <a:xfrm>
          <a:off x="0" y="0"/>
          <a:ext cx="0" cy="0"/>
          <a:chOff x="0" y="0"/>
          <a:chExt cx="0" cy="0"/>
        </a:xfrm>
      </p:grpSpPr>
      <p:sp>
        <p:nvSpPr>
          <p:cNvPr id="741"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742"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pSp>
        <p:nvGrpSpPr>
          <p:cNvPr id="745" name="群組"/>
          <p:cNvGrpSpPr/>
          <p:nvPr/>
        </p:nvGrpSpPr>
        <p:grpSpPr>
          <a:xfrm>
            <a:off x="7759700" y="0"/>
            <a:ext cx="8877301" cy="522445"/>
            <a:chOff x="0" y="0"/>
            <a:chExt cx="8877300" cy="522444"/>
          </a:xfrm>
        </p:grpSpPr>
        <p:sp>
          <p:nvSpPr>
            <p:cNvPr id="743"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744"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746" name="影像"/>
          <p:cNvSpPr>
            <a:spLocks noGrp="1"/>
          </p:cNvSpPr>
          <p:nvPr>
            <p:ph type="pic" sz="quarter" idx="13"/>
          </p:nvPr>
        </p:nvSpPr>
        <p:spPr>
          <a:xfrm>
            <a:off x="18964275" y="9512300"/>
            <a:ext cx="2921000" cy="2290981"/>
          </a:xfrm>
          <a:prstGeom prst="rect">
            <a:avLst/>
          </a:prstGeom>
        </p:spPr>
        <p:txBody>
          <a:bodyPr lIns="91439" tIns="45719" rIns="91439" bIns="45719">
            <a:noAutofit/>
          </a:bodyPr>
          <a:lstStyle/>
          <a:p>
            <a:endParaRPr/>
          </a:p>
        </p:txBody>
      </p:sp>
      <p:sp>
        <p:nvSpPr>
          <p:cNvPr id="747" name="影像"/>
          <p:cNvSpPr>
            <a:spLocks noGrp="1"/>
          </p:cNvSpPr>
          <p:nvPr>
            <p:ph type="pic" sz="quarter" idx="14"/>
          </p:nvPr>
        </p:nvSpPr>
        <p:spPr>
          <a:xfrm>
            <a:off x="15668625" y="9512300"/>
            <a:ext cx="2921000" cy="2290981"/>
          </a:xfrm>
          <a:prstGeom prst="rect">
            <a:avLst/>
          </a:prstGeom>
        </p:spPr>
        <p:txBody>
          <a:bodyPr lIns="91439" tIns="45719" rIns="91439" bIns="45719">
            <a:noAutofit/>
          </a:bodyPr>
          <a:lstStyle/>
          <a:p>
            <a:endParaRPr/>
          </a:p>
        </p:txBody>
      </p:sp>
      <p:sp>
        <p:nvSpPr>
          <p:cNvPr id="748" name="影像"/>
          <p:cNvSpPr>
            <a:spLocks noGrp="1"/>
          </p:cNvSpPr>
          <p:nvPr>
            <p:ph type="pic" sz="quarter" idx="15"/>
          </p:nvPr>
        </p:nvSpPr>
        <p:spPr>
          <a:xfrm>
            <a:off x="12372975" y="9512300"/>
            <a:ext cx="2921000" cy="2290981"/>
          </a:xfrm>
          <a:prstGeom prst="rect">
            <a:avLst/>
          </a:prstGeom>
        </p:spPr>
        <p:txBody>
          <a:bodyPr lIns="91439" tIns="45719" rIns="91439" bIns="45719">
            <a:noAutofit/>
          </a:bodyPr>
          <a:lstStyle/>
          <a:p>
            <a:endParaRPr/>
          </a:p>
        </p:txBody>
      </p:sp>
      <p:sp>
        <p:nvSpPr>
          <p:cNvPr id="749" name="影像"/>
          <p:cNvSpPr>
            <a:spLocks noGrp="1"/>
          </p:cNvSpPr>
          <p:nvPr>
            <p:ph type="pic" sz="quarter" idx="16"/>
          </p:nvPr>
        </p:nvSpPr>
        <p:spPr>
          <a:xfrm>
            <a:off x="9093200" y="9512300"/>
            <a:ext cx="2921000" cy="2290981"/>
          </a:xfrm>
          <a:prstGeom prst="rect">
            <a:avLst/>
          </a:prstGeom>
        </p:spPr>
        <p:txBody>
          <a:bodyPr lIns="91439" tIns="45719" rIns="91439" bIns="45719">
            <a:noAutofit/>
          </a:bodyPr>
          <a:lstStyle/>
          <a:p>
            <a:endParaRPr/>
          </a:p>
        </p:txBody>
      </p:sp>
      <p:sp>
        <p:nvSpPr>
          <p:cNvPr id="750" name="影像"/>
          <p:cNvSpPr>
            <a:spLocks noGrp="1"/>
          </p:cNvSpPr>
          <p:nvPr>
            <p:ph type="pic" sz="quarter" idx="17"/>
          </p:nvPr>
        </p:nvSpPr>
        <p:spPr>
          <a:xfrm>
            <a:off x="5791200" y="9512300"/>
            <a:ext cx="2921000" cy="2290981"/>
          </a:xfrm>
          <a:prstGeom prst="rect">
            <a:avLst/>
          </a:prstGeom>
        </p:spPr>
        <p:txBody>
          <a:bodyPr lIns="91439" tIns="45719" rIns="91439" bIns="45719">
            <a:noAutofit/>
          </a:bodyPr>
          <a:lstStyle/>
          <a:p>
            <a:endParaRPr/>
          </a:p>
        </p:txBody>
      </p:sp>
      <p:sp>
        <p:nvSpPr>
          <p:cNvPr id="751" name="影像"/>
          <p:cNvSpPr>
            <a:spLocks noGrp="1"/>
          </p:cNvSpPr>
          <p:nvPr>
            <p:ph type="pic" sz="quarter" idx="18"/>
          </p:nvPr>
        </p:nvSpPr>
        <p:spPr>
          <a:xfrm>
            <a:off x="2501900" y="9512300"/>
            <a:ext cx="2921000" cy="2290981"/>
          </a:xfrm>
          <a:prstGeom prst="rect">
            <a:avLst/>
          </a:prstGeom>
        </p:spPr>
        <p:txBody>
          <a:bodyPr lIns="91439" tIns="45719" rIns="91439" bIns="45719">
            <a:noAutofit/>
          </a:bodyPr>
          <a:lstStyle/>
          <a:p>
            <a:endParaRPr/>
          </a:p>
        </p:txBody>
      </p:sp>
      <p:sp>
        <p:nvSpPr>
          <p:cNvPr id="752" name="影像"/>
          <p:cNvSpPr>
            <a:spLocks noGrp="1"/>
          </p:cNvSpPr>
          <p:nvPr>
            <p:ph type="pic" sz="quarter" idx="19"/>
          </p:nvPr>
        </p:nvSpPr>
        <p:spPr>
          <a:xfrm>
            <a:off x="18964275" y="6845300"/>
            <a:ext cx="2921000" cy="2290981"/>
          </a:xfrm>
          <a:prstGeom prst="rect">
            <a:avLst/>
          </a:prstGeom>
        </p:spPr>
        <p:txBody>
          <a:bodyPr lIns="91439" tIns="45719" rIns="91439" bIns="45719">
            <a:noAutofit/>
          </a:bodyPr>
          <a:lstStyle/>
          <a:p>
            <a:endParaRPr/>
          </a:p>
        </p:txBody>
      </p:sp>
      <p:sp>
        <p:nvSpPr>
          <p:cNvPr id="753" name="影像"/>
          <p:cNvSpPr>
            <a:spLocks noGrp="1"/>
          </p:cNvSpPr>
          <p:nvPr>
            <p:ph type="pic" sz="quarter" idx="20"/>
          </p:nvPr>
        </p:nvSpPr>
        <p:spPr>
          <a:xfrm>
            <a:off x="15668625" y="6845300"/>
            <a:ext cx="2921000" cy="2290981"/>
          </a:xfrm>
          <a:prstGeom prst="rect">
            <a:avLst/>
          </a:prstGeom>
        </p:spPr>
        <p:txBody>
          <a:bodyPr lIns="91439" tIns="45719" rIns="91439" bIns="45719">
            <a:noAutofit/>
          </a:bodyPr>
          <a:lstStyle/>
          <a:p>
            <a:endParaRPr/>
          </a:p>
        </p:txBody>
      </p:sp>
      <p:sp>
        <p:nvSpPr>
          <p:cNvPr id="754" name="影像"/>
          <p:cNvSpPr>
            <a:spLocks noGrp="1"/>
          </p:cNvSpPr>
          <p:nvPr>
            <p:ph type="pic" sz="quarter" idx="21"/>
          </p:nvPr>
        </p:nvSpPr>
        <p:spPr>
          <a:xfrm>
            <a:off x="12372975" y="6845300"/>
            <a:ext cx="2921000" cy="2290981"/>
          </a:xfrm>
          <a:prstGeom prst="rect">
            <a:avLst/>
          </a:prstGeom>
        </p:spPr>
        <p:txBody>
          <a:bodyPr lIns="91439" tIns="45719" rIns="91439" bIns="45719">
            <a:noAutofit/>
          </a:bodyPr>
          <a:lstStyle/>
          <a:p>
            <a:endParaRPr/>
          </a:p>
        </p:txBody>
      </p:sp>
      <p:sp>
        <p:nvSpPr>
          <p:cNvPr id="755" name="影像"/>
          <p:cNvSpPr>
            <a:spLocks noGrp="1"/>
          </p:cNvSpPr>
          <p:nvPr>
            <p:ph type="pic" sz="quarter" idx="22"/>
          </p:nvPr>
        </p:nvSpPr>
        <p:spPr>
          <a:xfrm>
            <a:off x="9093200" y="6845300"/>
            <a:ext cx="2921000" cy="2290981"/>
          </a:xfrm>
          <a:prstGeom prst="rect">
            <a:avLst/>
          </a:prstGeom>
        </p:spPr>
        <p:txBody>
          <a:bodyPr lIns="91439" tIns="45719" rIns="91439" bIns="45719">
            <a:noAutofit/>
          </a:bodyPr>
          <a:lstStyle/>
          <a:p>
            <a:endParaRPr/>
          </a:p>
        </p:txBody>
      </p:sp>
      <p:sp>
        <p:nvSpPr>
          <p:cNvPr id="756" name="影像"/>
          <p:cNvSpPr>
            <a:spLocks noGrp="1"/>
          </p:cNvSpPr>
          <p:nvPr>
            <p:ph type="pic" sz="quarter" idx="23"/>
          </p:nvPr>
        </p:nvSpPr>
        <p:spPr>
          <a:xfrm>
            <a:off x="5791200" y="6845300"/>
            <a:ext cx="2921000" cy="2290981"/>
          </a:xfrm>
          <a:prstGeom prst="rect">
            <a:avLst/>
          </a:prstGeom>
        </p:spPr>
        <p:txBody>
          <a:bodyPr lIns="91439" tIns="45719" rIns="91439" bIns="45719">
            <a:noAutofit/>
          </a:bodyPr>
          <a:lstStyle/>
          <a:p>
            <a:endParaRPr/>
          </a:p>
        </p:txBody>
      </p:sp>
      <p:sp>
        <p:nvSpPr>
          <p:cNvPr id="757" name="影像"/>
          <p:cNvSpPr>
            <a:spLocks noGrp="1"/>
          </p:cNvSpPr>
          <p:nvPr>
            <p:ph type="pic" sz="quarter" idx="24"/>
          </p:nvPr>
        </p:nvSpPr>
        <p:spPr>
          <a:xfrm>
            <a:off x="2501900" y="6845300"/>
            <a:ext cx="2921000" cy="2290981"/>
          </a:xfrm>
          <a:prstGeom prst="rect">
            <a:avLst/>
          </a:prstGeom>
        </p:spPr>
        <p:txBody>
          <a:bodyPr lIns="91439" tIns="45719" rIns="91439" bIns="45719">
            <a:noAutofit/>
          </a:bodyPr>
          <a:lstStyle/>
          <a:p>
            <a:endParaRPr/>
          </a:p>
        </p:txBody>
      </p:sp>
      <p:sp>
        <p:nvSpPr>
          <p:cNvPr id="758" name="影像"/>
          <p:cNvSpPr>
            <a:spLocks noGrp="1"/>
          </p:cNvSpPr>
          <p:nvPr>
            <p:ph type="pic" sz="quarter" idx="25"/>
          </p:nvPr>
        </p:nvSpPr>
        <p:spPr>
          <a:xfrm>
            <a:off x="18964275" y="4178300"/>
            <a:ext cx="2921000" cy="2290981"/>
          </a:xfrm>
          <a:prstGeom prst="rect">
            <a:avLst/>
          </a:prstGeom>
        </p:spPr>
        <p:txBody>
          <a:bodyPr lIns="91439" tIns="45719" rIns="91439" bIns="45719">
            <a:noAutofit/>
          </a:bodyPr>
          <a:lstStyle/>
          <a:p>
            <a:endParaRPr/>
          </a:p>
        </p:txBody>
      </p:sp>
      <p:sp>
        <p:nvSpPr>
          <p:cNvPr id="759" name="影像"/>
          <p:cNvSpPr>
            <a:spLocks noGrp="1"/>
          </p:cNvSpPr>
          <p:nvPr>
            <p:ph type="pic" sz="quarter" idx="26"/>
          </p:nvPr>
        </p:nvSpPr>
        <p:spPr>
          <a:xfrm>
            <a:off x="15668625" y="4178300"/>
            <a:ext cx="2921000" cy="2290981"/>
          </a:xfrm>
          <a:prstGeom prst="rect">
            <a:avLst/>
          </a:prstGeom>
        </p:spPr>
        <p:txBody>
          <a:bodyPr lIns="91439" tIns="45719" rIns="91439" bIns="45719">
            <a:noAutofit/>
          </a:bodyPr>
          <a:lstStyle/>
          <a:p>
            <a:endParaRPr/>
          </a:p>
        </p:txBody>
      </p:sp>
      <p:sp>
        <p:nvSpPr>
          <p:cNvPr id="760" name="影像"/>
          <p:cNvSpPr>
            <a:spLocks noGrp="1"/>
          </p:cNvSpPr>
          <p:nvPr>
            <p:ph type="pic" sz="quarter" idx="27"/>
          </p:nvPr>
        </p:nvSpPr>
        <p:spPr>
          <a:xfrm>
            <a:off x="12372975" y="4178300"/>
            <a:ext cx="2921000" cy="2290981"/>
          </a:xfrm>
          <a:prstGeom prst="rect">
            <a:avLst/>
          </a:prstGeom>
        </p:spPr>
        <p:txBody>
          <a:bodyPr lIns="91439" tIns="45719" rIns="91439" bIns="45719">
            <a:noAutofit/>
          </a:bodyPr>
          <a:lstStyle/>
          <a:p>
            <a:endParaRPr/>
          </a:p>
        </p:txBody>
      </p:sp>
      <p:sp>
        <p:nvSpPr>
          <p:cNvPr id="761" name="影像"/>
          <p:cNvSpPr>
            <a:spLocks noGrp="1"/>
          </p:cNvSpPr>
          <p:nvPr>
            <p:ph type="pic" sz="quarter" idx="28"/>
          </p:nvPr>
        </p:nvSpPr>
        <p:spPr>
          <a:xfrm>
            <a:off x="9093200" y="4178300"/>
            <a:ext cx="2921000" cy="2290981"/>
          </a:xfrm>
          <a:prstGeom prst="rect">
            <a:avLst/>
          </a:prstGeom>
        </p:spPr>
        <p:txBody>
          <a:bodyPr lIns="91439" tIns="45719" rIns="91439" bIns="45719">
            <a:noAutofit/>
          </a:bodyPr>
          <a:lstStyle/>
          <a:p>
            <a:endParaRPr/>
          </a:p>
        </p:txBody>
      </p:sp>
      <p:sp>
        <p:nvSpPr>
          <p:cNvPr id="762" name="影像"/>
          <p:cNvSpPr>
            <a:spLocks noGrp="1"/>
          </p:cNvSpPr>
          <p:nvPr>
            <p:ph type="pic" sz="quarter" idx="29"/>
          </p:nvPr>
        </p:nvSpPr>
        <p:spPr>
          <a:xfrm>
            <a:off x="5791200" y="4178300"/>
            <a:ext cx="2921000" cy="2290981"/>
          </a:xfrm>
          <a:prstGeom prst="rect">
            <a:avLst/>
          </a:prstGeom>
        </p:spPr>
        <p:txBody>
          <a:bodyPr lIns="91439" tIns="45719" rIns="91439" bIns="45719">
            <a:noAutofit/>
          </a:bodyPr>
          <a:lstStyle/>
          <a:p>
            <a:endParaRPr/>
          </a:p>
        </p:txBody>
      </p:sp>
      <p:sp>
        <p:nvSpPr>
          <p:cNvPr id="763" name="影像"/>
          <p:cNvSpPr>
            <a:spLocks noGrp="1"/>
          </p:cNvSpPr>
          <p:nvPr>
            <p:ph type="pic" sz="quarter" idx="30"/>
          </p:nvPr>
        </p:nvSpPr>
        <p:spPr>
          <a:xfrm>
            <a:off x="2501900" y="4178300"/>
            <a:ext cx="2921000" cy="2290981"/>
          </a:xfrm>
          <a:prstGeom prst="rect">
            <a:avLst/>
          </a:prstGeom>
        </p:spPr>
        <p:txBody>
          <a:bodyPr lIns="91439" tIns="45719" rIns="91439" bIns="45719">
            <a:noAutofit/>
          </a:bodyPr>
          <a:lstStyle/>
          <a:p>
            <a:endParaRPr/>
          </a:p>
        </p:txBody>
      </p:sp>
      <p:sp>
        <p:nvSpPr>
          <p:cNvPr id="76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76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76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estimonials">
    <p:spTree>
      <p:nvGrpSpPr>
        <p:cNvPr id="1" name=""/>
        <p:cNvGrpSpPr/>
        <p:nvPr/>
      </p:nvGrpSpPr>
      <p:grpSpPr>
        <a:xfrm>
          <a:off x="0" y="0"/>
          <a:ext cx="0" cy="0"/>
          <a:chOff x="0" y="0"/>
          <a:chExt cx="0" cy="0"/>
        </a:xfrm>
      </p:grpSpPr>
      <p:sp>
        <p:nvSpPr>
          <p:cNvPr id="77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77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sp>
        <p:nvSpPr>
          <p:cNvPr id="775" name="矩形"/>
          <p:cNvSpPr/>
          <p:nvPr/>
        </p:nvSpPr>
        <p:spPr>
          <a:xfrm>
            <a:off x="2504281" y="3759200"/>
            <a:ext cx="4640084"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buClrTx/>
            </a:pPr>
            <a:endParaRPr/>
          </a:p>
        </p:txBody>
      </p:sp>
      <p:sp>
        <p:nvSpPr>
          <p:cNvPr id="776" name="矩形"/>
          <p:cNvSpPr/>
          <p:nvPr/>
        </p:nvSpPr>
        <p:spPr>
          <a:xfrm>
            <a:off x="17247575" y="3759200"/>
            <a:ext cx="4640083"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254000" tIns="254000" rIns="254000" bIns="254000"/>
          <a:lstStyle/>
          <a:p>
            <a:pPr marL="327898" algn="l">
              <a:lnSpc>
                <a:spcPct val="90000"/>
              </a:lnSpc>
              <a:spcBef>
                <a:spcPts val="0"/>
              </a:spcBef>
              <a:buClrTx/>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a:p>
        </p:txBody>
      </p:sp>
      <p:sp>
        <p:nvSpPr>
          <p:cNvPr id="777" name="矩形"/>
          <p:cNvSpPr/>
          <p:nvPr/>
        </p:nvSpPr>
        <p:spPr>
          <a:xfrm>
            <a:off x="7418713" y="3759200"/>
            <a:ext cx="4640083"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254000" tIns="254000" rIns="254000" bIns="254000"/>
          <a:lstStyle/>
          <a:p>
            <a:pPr marL="327898" algn="l">
              <a:lnSpc>
                <a:spcPct val="90000"/>
              </a:lnSpc>
              <a:spcBef>
                <a:spcPts val="0"/>
              </a:spcBef>
              <a:buClrTx/>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a:p>
        </p:txBody>
      </p:sp>
      <p:sp>
        <p:nvSpPr>
          <p:cNvPr id="778" name="矩形"/>
          <p:cNvSpPr/>
          <p:nvPr/>
        </p:nvSpPr>
        <p:spPr>
          <a:xfrm>
            <a:off x="12333142" y="3759200"/>
            <a:ext cx="4640084" cy="81788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254000" tIns="254000" rIns="254000" bIns="254000"/>
          <a:lstStyle/>
          <a:p>
            <a:pPr marL="327898" algn="l">
              <a:lnSpc>
                <a:spcPct val="90000"/>
              </a:lnSpc>
              <a:spcBef>
                <a:spcPts val="0"/>
              </a:spcBef>
              <a:buClrTx/>
              <a:defRPr sz="3000" spc="9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pPr>
            <a:endParaRPr/>
          </a:p>
        </p:txBody>
      </p:sp>
      <p:grpSp>
        <p:nvGrpSpPr>
          <p:cNvPr id="781" name="群組"/>
          <p:cNvGrpSpPr/>
          <p:nvPr/>
        </p:nvGrpSpPr>
        <p:grpSpPr>
          <a:xfrm>
            <a:off x="7759700" y="0"/>
            <a:ext cx="8877301" cy="522445"/>
            <a:chOff x="0" y="0"/>
            <a:chExt cx="8877300" cy="522444"/>
          </a:xfrm>
        </p:grpSpPr>
        <p:sp>
          <p:nvSpPr>
            <p:cNvPr id="779"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780"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782" name="形狀"/>
          <p:cNvSpPr/>
          <p:nvPr/>
        </p:nvSpPr>
        <p:spPr>
          <a:xfrm>
            <a:off x="2715676" y="8054691"/>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408" y="17972"/>
                </a:moveTo>
                <a:cubicBezTo>
                  <a:pt x="984" y="20093"/>
                  <a:pt x="2475" y="21600"/>
                  <a:pt x="4230" y="21600"/>
                </a:cubicBezTo>
                <a:cubicBezTo>
                  <a:pt x="6484" y="21600"/>
                  <a:pt x="8311" y="19107"/>
                  <a:pt x="8311" y="16032"/>
                </a:cubicBezTo>
                <a:cubicBezTo>
                  <a:pt x="8311" y="12968"/>
                  <a:pt x="6496" y="10484"/>
                  <a:pt x="4252" y="10467"/>
                </a:cubicBezTo>
                <a:cubicBezTo>
                  <a:pt x="4168" y="9555"/>
                  <a:pt x="4075" y="5299"/>
                  <a:pt x="9013" y="1036"/>
                </a:cubicBezTo>
                <a:lnTo>
                  <a:pt x="8703" y="0"/>
                </a:lnTo>
                <a:cubicBezTo>
                  <a:pt x="8703" y="0"/>
                  <a:pt x="-2220" y="7317"/>
                  <a:pt x="408" y="17972"/>
                </a:cubicBezTo>
                <a:close/>
                <a:moveTo>
                  <a:pt x="19071" y="0"/>
                </a:moveTo>
                <a:lnTo>
                  <a:pt x="19380" y="1036"/>
                </a:lnTo>
                <a:cubicBezTo>
                  <a:pt x="14442" y="5299"/>
                  <a:pt x="14535" y="9555"/>
                  <a:pt x="14620" y="10467"/>
                </a:cubicBezTo>
                <a:cubicBezTo>
                  <a:pt x="16863" y="10484"/>
                  <a:pt x="18678" y="12968"/>
                  <a:pt x="18678" y="16032"/>
                </a:cubicBezTo>
                <a:cubicBezTo>
                  <a:pt x="18678" y="19107"/>
                  <a:pt x="16851" y="21600"/>
                  <a:pt x="14597" y="21600"/>
                </a:cubicBezTo>
                <a:cubicBezTo>
                  <a:pt x="12842" y="21600"/>
                  <a:pt x="11351" y="20093"/>
                  <a:pt x="10775" y="17972"/>
                </a:cubicBezTo>
                <a:cubicBezTo>
                  <a:pt x="8147" y="7317"/>
                  <a:pt x="19071" y="0"/>
                  <a:pt x="19071" y="0"/>
                </a:cubicBezTo>
                <a:close/>
              </a:path>
            </a:pathLst>
          </a:custGeom>
          <a:solidFill>
            <a:srgbClr val="D6D6D6"/>
          </a:solidFill>
          <a:ln w="12700">
            <a:miter lim="400000"/>
          </a:ln>
        </p:spPr>
        <p:txBody>
          <a:bodyPr lIns="50800" tIns="50800" rIns="50800" bIns="50800" anchor="ct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83" name="形狀"/>
          <p:cNvSpPr/>
          <p:nvPr/>
        </p:nvSpPr>
        <p:spPr>
          <a:xfrm>
            <a:off x="11289740" y="7185308"/>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18972" y="3628"/>
                </a:moveTo>
                <a:cubicBezTo>
                  <a:pt x="18396" y="1507"/>
                  <a:pt x="16905" y="0"/>
                  <a:pt x="15150" y="0"/>
                </a:cubicBezTo>
                <a:cubicBezTo>
                  <a:pt x="12896" y="0"/>
                  <a:pt x="11069" y="2493"/>
                  <a:pt x="11069" y="5568"/>
                </a:cubicBezTo>
                <a:cubicBezTo>
                  <a:pt x="11069" y="8632"/>
                  <a:pt x="12884" y="11116"/>
                  <a:pt x="15128" y="11133"/>
                </a:cubicBezTo>
                <a:cubicBezTo>
                  <a:pt x="15212" y="12045"/>
                  <a:pt x="15305" y="16301"/>
                  <a:pt x="10367" y="20564"/>
                </a:cubicBezTo>
                <a:lnTo>
                  <a:pt x="10677" y="21600"/>
                </a:lnTo>
                <a:cubicBezTo>
                  <a:pt x="10677" y="21600"/>
                  <a:pt x="21600" y="14283"/>
                  <a:pt x="18972" y="3628"/>
                </a:cubicBezTo>
                <a:close/>
                <a:moveTo>
                  <a:pt x="309" y="21600"/>
                </a:moveTo>
                <a:lnTo>
                  <a:pt x="0" y="20564"/>
                </a:lnTo>
                <a:cubicBezTo>
                  <a:pt x="4938" y="16301"/>
                  <a:pt x="4845" y="12045"/>
                  <a:pt x="4760" y="11133"/>
                </a:cubicBezTo>
                <a:cubicBezTo>
                  <a:pt x="2517" y="11116"/>
                  <a:pt x="702" y="8632"/>
                  <a:pt x="702" y="5568"/>
                </a:cubicBezTo>
                <a:cubicBezTo>
                  <a:pt x="702" y="2493"/>
                  <a:pt x="2529" y="0"/>
                  <a:pt x="4783" y="0"/>
                </a:cubicBezTo>
                <a:cubicBezTo>
                  <a:pt x="6538" y="0"/>
                  <a:pt x="8029" y="1507"/>
                  <a:pt x="8605" y="3628"/>
                </a:cubicBezTo>
                <a:cubicBezTo>
                  <a:pt x="11233" y="14283"/>
                  <a:pt x="309" y="21600"/>
                  <a:pt x="309" y="21600"/>
                </a:cubicBezTo>
                <a:close/>
              </a:path>
            </a:pathLst>
          </a:custGeom>
          <a:solidFill>
            <a:srgbClr val="D6D6D6"/>
          </a:solidFill>
          <a:ln w="12700">
            <a:miter lim="400000"/>
          </a:ln>
        </p:spPr>
        <p:txBody>
          <a:bodyPr lIns="50800" tIns="50800" rIns="50800" bIns="50800" anchor="ct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84" name="形狀"/>
          <p:cNvSpPr/>
          <p:nvPr/>
        </p:nvSpPr>
        <p:spPr>
          <a:xfrm>
            <a:off x="21119538" y="7185308"/>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18972" y="3628"/>
                </a:moveTo>
                <a:cubicBezTo>
                  <a:pt x="18396" y="1507"/>
                  <a:pt x="16905" y="0"/>
                  <a:pt x="15150" y="0"/>
                </a:cubicBezTo>
                <a:cubicBezTo>
                  <a:pt x="12896" y="0"/>
                  <a:pt x="11069" y="2493"/>
                  <a:pt x="11069" y="5568"/>
                </a:cubicBezTo>
                <a:cubicBezTo>
                  <a:pt x="11069" y="8632"/>
                  <a:pt x="12884" y="11116"/>
                  <a:pt x="15128" y="11133"/>
                </a:cubicBezTo>
                <a:cubicBezTo>
                  <a:pt x="15212" y="12045"/>
                  <a:pt x="15305" y="16301"/>
                  <a:pt x="10367" y="20564"/>
                </a:cubicBezTo>
                <a:lnTo>
                  <a:pt x="10677" y="21600"/>
                </a:lnTo>
                <a:cubicBezTo>
                  <a:pt x="10677" y="21600"/>
                  <a:pt x="21600" y="14283"/>
                  <a:pt x="18972" y="3628"/>
                </a:cubicBezTo>
                <a:close/>
                <a:moveTo>
                  <a:pt x="309" y="21600"/>
                </a:moveTo>
                <a:lnTo>
                  <a:pt x="0" y="20564"/>
                </a:lnTo>
                <a:cubicBezTo>
                  <a:pt x="4938" y="16301"/>
                  <a:pt x="4845" y="12045"/>
                  <a:pt x="4760" y="11133"/>
                </a:cubicBezTo>
                <a:cubicBezTo>
                  <a:pt x="2517" y="11116"/>
                  <a:pt x="702" y="8632"/>
                  <a:pt x="702" y="5568"/>
                </a:cubicBezTo>
                <a:cubicBezTo>
                  <a:pt x="702" y="2493"/>
                  <a:pt x="2529" y="0"/>
                  <a:pt x="4783" y="0"/>
                </a:cubicBezTo>
                <a:cubicBezTo>
                  <a:pt x="6538" y="0"/>
                  <a:pt x="8029" y="1507"/>
                  <a:pt x="8605" y="3628"/>
                </a:cubicBezTo>
                <a:cubicBezTo>
                  <a:pt x="11233" y="14283"/>
                  <a:pt x="309" y="21600"/>
                  <a:pt x="309" y="21600"/>
                </a:cubicBezTo>
                <a:close/>
              </a:path>
            </a:pathLst>
          </a:custGeom>
          <a:solidFill>
            <a:srgbClr val="D6D6D6"/>
          </a:solidFill>
          <a:ln w="12700">
            <a:miter lim="400000"/>
          </a:ln>
        </p:spPr>
        <p:txBody>
          <a:bodyPr lIns="50800" tIns="50800" rIns="50800" bIns="50800" anchor="ct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85" name="形狀"/>
          <p:cNvSpPr/>
          <p:nvPr/>
        </p:nvSpPr>
        <p:spPr>
          <a:xfrm>
            <a:off x="12564526" y="8054691"/>
            <a:ext cx="533401" cy="440636"/>
          </a:xfrm>
          <a:custGeom>
            <a:avLst/>
            <a:gdLst/>
            <a:ahLst/>
            <a:cxnLst>
              <a:cxn ang="0">
                <a:pos x="wd2" y="hd2"/>
              </a:cxn>
              <a:cxn ang="5400000">
                <a:pos x="wd2" y="hd2"/>
              </a:cxn>
              <a:cxn ang="10800000">
                <a:pos x="wd2" y="hd2"/>
              </a:cxn>
              <a:cxn ang="16200000">
                <a:pos x="wd2" y="hd2"/>
              </a:cxn>
            </a:cxnLst>
            <a:rect l="0" t="0" r="r" b="b"/>
            <a:pathLst>
              <a:path w="19380" h="21600" extrusionOk="0">
                <a:moveTo>
                  <a:pt x="408" y="17972"/>
                </a:moveTo>
                <a:cubicBezTo>
                  <a:pt x="984" y="20093"/>
                  <a:pt x="2475" y="21600"/>
                  <a:pt x="4230" y="21600"/>
                </a:cubicBezTo>
                <a:cubicBezTo>
                  <a:pt x="6484" y="21600"/>
                  <a:pt x="8311" y="19107"/>
                  <a:pt x="8311" y="16032"/>
                </a:cubicBezTo>
                <a:cubicBezTo>
                  <a:pt x="8311" y="12968"/>
                  <a:pt x="6496" y="10484"/>
                  <a:pt x="4252" y="10467"/>
                </a:cubicBezTo>
                <a:cubicBezTo>
                  <a:pt x="4168" y="9555"/>
                  <a:pt x="4075" y="5299"/>
                  <a:pt x="9013" y="1036"/>
                </a:cubicBezTo>
                <a:lnTo>
                  <a:pt x="8703" y="0"/>
                </a:lnTo>
                <a:cubicBezTo>
                  <a:pt x="8703" y="0"/>
                  <a:pt x="-2220" y="7317"/>
                  <a:pt x="408" y="17972"/>
                </a:cubicBezTo>
                <a:close/>
                <a:moveTo>
                  <a:pt x="19071" y="0"/>
                </a:moveTo>
                <a:lnTo>
                  <a:pt x="19380" y="1036"/>
                </a:lnTo>
                <a:cubicBezTo>
                  <a:pt x="14442" y="5299"/>
                  <a:pt x="14535" y="9555"/>
                  <a:pt x="14620" y="10467"/>
                </a:cubicBezTo>
                <a:cubicBezTo>
                  <a:pt x="16863" y="10484"/>
                  <a:pt x="18678" y="12968"/>
                  <a:pt x="18678" y="16032"/>
                </a:cubicBezTo>
                <a:cubicBezTo>
                  <a:pt x="18678" y="19107"/>
                  <a:pt x="16851" y="21600"/>
                  <a:pt x="14597" y="21600"/>
                </a:cubicBezTo>
                <a:cubicBezTo>
                  <a:pt x="12842" y="21600"/>
                  <a:pt x="11351" y="20093"/>
                  <a:pt x="10775" y="17972"/>
                </a:cubicBezTo>
                <a:cubicBezTo>
                  <a:pt x="8147" y="7317"/>
                  <a:pt x="19071" y="0"/>
                  <a:pt x="19071" y="0"/>
                </a:cubicBezTo>
                <a:close/>
              </a:path>
            </a:pathLst>
          </a:custGeom>
          <a:solidFill>
            <a:srgbClr val="D6D6D6"/>
          </a:solidFill>
          <a:ln w="12700">
            <a:miter lim="400000"/>
          </a:ln>
        </p:spPr>
        <p:txBody>
          <a:bodyPr lIns="50800" tIns="50800" rIns="50800" bIns="50800" anchor="ct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86" name="影像"/>
          <p:cNvSpPr>
            <a:spLocks noGrp="1"/>
          </p:cNvSpPr>
          <p:nvPr>
            <p:ph type="pic" sz="quarter" idx="13"/>
          </p:nvPr>
        </p:nvSpPr>
        <p:spPr>
          <a:xfrm>
            <a:off x="17242541" y="7835900"/>
            <a:ext cx="4648201" cy="3048000"/>
          </a:xfrm>
          <a:prstGeom prst="rect">
            <a:avLst/>
          </a:prstGeom>
        </p:spPr>
        <p:txBody>
          <a:bodyPr lIns="91439" tIns="45719" rIns="91439" bIns="45719">
            <a:noAutofit/>
          </a:bodyPr>
          <a:lstStyle/>
          <a:p>
            <a:endParaRPr/>
          </a:p>
        </p:txBody>
      </p:sp>
      <p:sp>
        <p:nvSpPr>
          <p:cNvPr id="787" name="影像"/>
          <p:cNvSpPr>
            <a:spLocks noGrp="1"/>
          </p:cNvSpPr>
          <p:nvPr>
            <p:ph type="pic" sz="quarter" idx="14"/>
          </p:nvPr>
        </p:nvSpPr>
        <p:spPr>
          <a:xfrm>
            <a:off x="12337165" y="3759200"/>
            <a:ext cx="4648201" cy="3048000"/>
          </a:xfrm>
          <a:prstGeom prst="rect">
            <a:avLst/>
          </a:prstGeom>
        </p:spPr>
        <p:txBody>
          <a:bodyPr lIns="91439" tIns="45719" rIns="91439" bIns="45719">
            <a:noAutofit/>
          </a:bodyPr>
          <a:lstStyle/>
          <a:p>
            <a:endParaRPr/>
          </a:p>
        </p:txBody>
      </p:sp>
      <p:sp>
        <p:nvSpPr>
          <p:cNvPr id="788" name="影像"/>
          <p:cNvSpPr>
            <a:spLocks noGrp="1"/>
          </p:cNvSpPr>
          <p:nvPr>
            <p:ph type="pic" sz="quarter" idx="15"/>
          </p:nvPr>
        </p:nvSpPr>
        <p:spPr>
          <a:xfrm>
            <a:off x="7407978" y="7835900"/>
            <a:ext cx="4648201" cy="3048000"/>
          </a:xfrm>
          <a:prstGeom prst="rect">
            <a:avLst/>
          </a:prstGeom>
        </p:spPr>
        <p:txBody>
          <a:bodyPr lIns="91439" tIns="45719" rIns="91439" bIns="45719">
            <a:noAutofit/>
          </a:bodyPr>
          <a:lstStyle/>
          <a:p>
            <a:endParaRPr/>
          </a:p>
        </p:txBody>
      </p:sp>
      <p:sp>
        <p:nvSpPr>
          <p:cNvPr id="789" name="影像"/>
          <p:cNvSpPr>
            <a:spLocks noGrp="1"/>
          </p:cNvSpPr>
          <p:nvPr>
            <p:ph type="pic" sz="quarter" idx="16"/>
          </p:nvPr>
        </p:nvSpPr>
        <p:spPr>
          <a:xfrm>
            <a:off x="2502603" y="3759200"/>
            <a:ext cx="4648201" cy="3048000"/>
          </a:xfrm>
          <a:prstGeom prst="rect">
            <a:avLst/>
          </a:prstGeom>
        </p:spPr>
        <p:txBody>
          <a:bodyPr lIns="91439" tIns="45719" rIns="91439" bIns="45719">
            <a:noAutofit/>
          </a:bodyPr>
          <a:lstStyle/>
          <a:p>
            <a:endParaRPr/>
          </a:p>
        </p:txBody>
      </p:sp>
      <p:sp>
        <p:nvSpPr>
          <p:cNvPr id="790" name="矩形"/>
          <p:cNvSpPr>
            <a:spLocks noGrp="1"/>
          </p:cNvSpPr>
          <p:nvPr>
            <p:ph type="body" sz="quarter" idx="17"/>
          </p:nvPr>
        </p:nvSpPr>
        <p:spPr>
          <a:xfrm>
            <a:off x="17242541" y="10591800"/>
            <a:ext cx="4648201" cy="1333500"/>
          </a:xfrm>
          <a:prstGeom prst="rect">
            <a:avLst/>
          </a:prstGeom>
          <a:solidFill>
            <a:srgbClr val="2FC4E8"/>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1" name="矩形"/>
          <p:cNvSpPr>
            <a:spLocks noGrp="1"/>
          </p:cNvSpPr>
          <p:nvPr>
            <p:ph type="body" sz="quarter" idx="18"/>
          </p:nvPr>
        </p:nvSpPr>
        <p:spPr>
          <a:xfrm>
            <a:off x="2502603" y="6502400"/>
            <a:ext cx="4648201" cy="1333500"/>
          </a:xfrm>
          <a:prstGeom prst="rect">
            <a:avLst/>
          </a:prstGeom>
          <a:solidFill>
            <a:srgbClr val="ECBC2B"/>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2" name="矩形"/>
          <p:cNvSpPr>
            <a:spLocks noGrp="1"/>
          </p:cNvSpPr>
          <p:nvPr>
            <p:ph type="body" sz="quarter" idx="19"/>
          </p:nvPr>
        </p:nvSpPr>
        <p:spPr>
          <a:xfrm>
            <a:off x="12337165" y="6807200"/>
            <a:ext cx="4648201" cy="1054100"/>
          </a:xfrm>
          <a:prstGeom prst="rect">
            <a:avLst/>
          </a:prstGeom>
          <a:solidFill>
            <a:srgbClr val="67AC39"/>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3" name="矩形"/>
          <p:cNvSpPr>
            <a:spLocks noGrp="1"/>
          </p:cNvSpPr>
          <p:nvPr>
            <p:ph type="body" sz="quarter" idx="20"/>
          </p:nvPr>
        </p:nvSpPr>
        <p:spPr>
          <a:xfrm>
            <a:off x="7407978" y="10896600"/>
            <a:ext cx="4648201" cy="1054100"/>
          </a:xfrm>
          <a:prstGeom prst="rect">
            <a:avLst/>
          </a:prstGeom>
          <a:solidFill>
            <a:srgbClr val="E03F52"/>
          </a:solidFill>
        </p:spPr>
        <p:txBody>
          <a:bodyPr lIns="50800" tIns="50800" rIns="50800" bIns="50800" anchor="ctr">
            <a:noAutofit/>
          </a:bodyPr>
          <a:lstStyle/>
          <a:p>
            <a:pPr>
              <a:lnSpc>
                <a:spcPct val="100000"/>
              </a:lnSpc>
              <a:spcBef>
                <a:spcPts val="0"/>
              </a:spcBef>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94" name="Nulla vitae elit libero, a pharetra augue."/>
          <p:cNvSpPr txBox="1">
            <a:spLocks noGrp="1"/>
          </p:cNvSpPr>
          <p:nvPr>
            <p:ph type="body" sz="quarter" idx="21"/>
          </p:nvPr>
        </p:nvSpPr>
        <p:spPr>
          <a:xfrm>
            <a:off x="17816334" y="4178300"/>
            <a:ext cx="3162301" cy="3225800"/>
          </a:xfrm>
          <a:prstGeom prst="rect">
            <a:avLst/>
          </a:prstGeom>
        </p:spPr>
        <p:txBody>
          <a:bodyPr anchor="ctr"/>
          <a:lstStyle>
            <a:lvl1pPr algn="l">
              <a:spcBef>
                <a:spcPts val="0"/>
              </a:spcBef>
              <a:defRPr sz="3200" spc="96"/>
            </a:lvl1pPr>
          </a:lstStyle>
          <a:p>
            <a:r>
              <a:t>Nulla vitae elit libero, a pharetra augue.</a:t>
            </a:r>
          </a:p>
        </p:txBody>
      </p:sp>
      <p:sp>
        <p:nvSpPr>
          <p:cNvPr id="795" name="Vivamus sagittis lacus vel augue laoreet rutrum faucibus dolor auctor."/>
          <p:cNvSpPr txBox="1">
            <a:spLocks noGrp="1"/>
          </p:cNvSpPr>
          <p:nvPr>
            <p:ph type="body" sz="quarter" idx="22"/>
          </p:nvPr>
        </p:nvSpPr>
        <p:spPr>
          <a:xfrm>
            <a:off x="13246100" y="8293100"/>
            <a:ext cx="3162300" cy="3225800"/>
          </a:xfrm>
          <a:prstGeom prst="rect">
            <a:avLst/>
          </a:prstGeom>
        </p:spPr>
        <p:txBody>
          <a:bodyPr anchor="ctr"/>
          <a:lstStyle>
            <a:lvl1pPr algn="l">
              <a:spcBef>
                <a:spcPts val="0"/>
              </a:spcBef>
              <a:defRPr sz="3200" spc="96"/>
            </a:lvl1pPr>
          </a:lstStyle>
          <a:p>
            <a:r>
              <a:t>Vivamus sagittis lacus vel augue laoreet rutrum faucibus dolor auctor.</a:t>
            </a:r>
          </a:p>
        </p:txBody>
      </p:sp>
      <p:sp>
        <p:nvSpPr>
          <p:cNvPr id="796" name="Lorem ipsum dolor sit amet, consectetur adipiscing elit."/>
          <p:cNvSpPr txBox="1">
            <a:spLocks noGrp="1"/>
          </p:cNvSpPr>
          <p:nvPr>
            <p:ph type="body" sz="quarter" idx="23"/>
          </p:nvPr>
        </p:nvSpPr>
        <p:spPr>
          <a:xfrm>
            <a:off x="7975600" y="4178300"/>
            <a:ext cx="3162300" cy="3225800"/>
          </a:xfrm>
          <a:prstGeom prst="rect">
            <a:avLst/>
          </a:prstGeom>
        </p:spPr>
        <p:txBody>
          <a:bodyPr anchor="ctr"/>
          <a:lstStyle>
            <a:lvl1pPr algn="l">
              <a:spcBef>
                <a:spcPts val="0"/>
              </a:spcBef>
              <a:defRPr sz="3200" spc="96"/>
            </a:lvl1pPr>
          </a:lstStyle>
          <a:p>
            <a:r>
              <a:t>Lorem ipsum dolor sit amet, consectetur adipiscing elit.</a:t>
            </a:r>
          </a:p>
        </p:txBody>
      </p:sp>
      <p:sp>
        <p:nvSpPr>
          <p:cNvPr id="797" name="Pellentesque ornare sem lacinia quam venenatis."/>
          <p:cNvSpPr txBox="1">
            <a:spLocks noGrp="1"/>
          </p:cNvSpPr>
          <p:nvPr>
            <p:ph type="body" sz="quarter" idx="24"/>
          </p:nvPr>
        </p:nvSpPr>
        <p:spPr>
          <a:xfrm>
            <a:off x="3416300" y="8293100"/>
            <a:ext cx="3162300" cy="3225800"/>
          </a:xfrm>
          <a:prstGeom prst="rect">
            <a:avLst/>
          </a:prstGeom>
        </p:spPr>
        <p:txBody>
          <a:bodyPr anchor="ctr"/>
          <a:lstStyle>
            <a:lvl1pPr algn="l">
              <a:spcBef>
                <a:spcPts val="0"/>
              </a:spcBef>
              <a:defRPr sz="3200" spc="96"/>
            </a:lvl1pPr>
          </a:lstStyle>
          <a:p>
            <a:r>
              <a:t>Pellentesque ornare sem lacinia quam venenatis.</a:t>
            </a:r>
          </a:p>
        </p:txBody>
      </p:sp>
      <p:sp>
        <p:nvSpPr>
          <p:cNvPr id="798" name="CEO,  Pellentesque Cras"/>
          <p:cNvSpPr txBox="1">
            <a:spLocks noGrp="1"/>
          </p:cNvSpPr>
          <p:nvPr>
            <p:ph type="body" sz="quarter" idx="25"/>
          </p:nvPr>
        </p:nvSpPr>
        <p:spPr>
          <a:xfrm>
            <a:off x="17535726" y="11404401"/>
            <a:ext cx="4076701" cy="419101"/>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CEO,  Pellentesque Cras</a:t>
            </a:r>
          </a:p>
        </p:txBody>
      </p:sp>
      <p:sp>
        <p:nvSpPr>
          <p:cNvPr id="799" name="CEO, Magna Pro"/>
          <p:cNvSpPr txBox="1">
            <a:spLocks noGrp="1"/>
          </p:cNvSpPr>
          <p:nvPr>
            <p:ph type="body" sz="quarter" idx="26"/>
          </p:nvPr>
        </p:nvSpPr>
        <p:spPr>
          <a:xfrm>
            <a:off x="12630352" y="7315200"/>
            <a:ext cx="4076701" cy="419100"/>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CEO, Magna Pro</a:t>
            </a:r>
          </a:p>
        </p:txBody>
      </p:sp>
      <p:sp>
        <p:nvSpPr>
          <p:cNvPr id="800" name="Project Manager, Odio"/>
          <p:cNvSpPr txBox="1">
            <a:spLocks noGrp="1"/>
          </p:cNvSpPr>
          <p:nvPr>
            <p:ph type="body" sz="quarter" idx="27"/>
          </p:nvPr>
        </p:nvSpPr>
        <p:spPr>
          <a:xfrm>
            <a:off x="7701164" y="11391900"/>
            <a:ext cx="4076701" cy="419100"/>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Project Manager, Odio</a:t>
            </a:r>
          </a:p>
        </p:txBody>
      </p:sp>
      <p:sp>
        <p:nvSpPr>
          <p:cNvPr id="801" name="Project Manager, ABC Co."/>
          <p:cNvSpPr txBox="1">
            <a:spLocks noGrp="1"/>
          </p:cNvSpPr>
          <p:nvPr>
            <p:ph type="body" sz="quarter" idx="28"/>
          </p:nvPr>
        </p:nvSpPr>
        <p:spPr>
          <a:xfrm>
            <a:off x="2795788" y="7314604"/>
            <a:ext cx="4076701" cy="419101"/>
          </a:xfrm>
          <a:prstGeom prst="rect">
            <a:avLst/>
          </a:prstGeom>
        </p:spPr>
        <p:txBody>
          <a:bodyPr>
            <a:spAutoFit/>
          </a:bodyPr>
          <a:lstStyle>
            <a:lvl1pPr algn="r">
              <a:lnSpc>
                <a:spcPct val="60000"/>
              </a:lnSpc>
              <a:spcBef>
                <a:spcPts val="0"/>
              </a:spcBef>
              <a:buClr>
                <a:srgbClr val="007ABB"/>
              </a:buClr>
              <a:defRPr sz="2400" spc="120">
                <a:solidFill>
                  <a:srgbClr val="FFFFFF"/>
                </a:solidFill>
                <a:latin typeface="+mj-lt"/>
                <a:ea typeface="+mj-ea"/>
                <a:cs typeface="+mj-cs"/>
                <a:sym typeface="Avenir Next Condensed"/>
              </a:defRPr>
            </a:lvl1pPr>
          </a:lstStyle>
          <a:p>
            <a:pPr>
              <a:defRPr>
                <a:effectLst/>
              </a:defRPr>
            </a:pPr>
            <a:r>
              <a:t>Project Manager, ABC Co.</a:t>
            </a:r>
          </a:p>
        </p:txBody>
      </p:sp>
      <p:sp>
        <p:nvSpPr>
          <p:cNvPr id="802" name="Mattis…"/>
          <p:cNvSpPr txBox="1">
            <a:spLocks noGrp="1"/>
          </p:cNvSpPr>
          <p:nvPr>
            <p:ph type="body" sz="quarter" idx="29"/>
          </p:nvPr>
        </p:nvSpPr>
        <p:spPr>
          <a:xfrm>
            <a:off x="17535726" y="10731500"/>
            <a:ext cx="4076701" cy="838200"/>
          </a:xfrm>
          <a:prstGeom prst="rect">
            <a:avLst/>
          </a:prstGeom>
        </p:spPr>
        <p:txBody>
          <a:bodyPr anchor="b">
            <a:spAutoFit/>
          </a:bodyPr>
          <a:lstStyle/>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Mattis </a:t>
            </a:r>
          </a:p>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Condimentum</a:t>
            </a:r>
          </a:p>
        </p:txBody>
      </p:sp>
      <p:sp>
        <p:nvSpPr>
          <p:cNvPr id="803" name="Mollis Amet"/>
          <p:cNvSpPr txBox="1">
            <a:spLocks noGrp="1"/>
          </p:cNvSpPr>
          <p:nvPr>
            <p:ph type="body" sz="quarter" idx="30"/>
          </p:nvPr>
        </p:nvSpPr>
        <p:spPr>
          <a:xfrm>
            <a:off x="12630352" y="6972300"/>
            <a:ext cx="4076701" cy="520700"/>
          </a:xfrm>
          <a:prstGeom prst="rect">
            <a:avLst/>
          </a:prstGeom>
        </p:spPr>
        <p:txBody>
          <a:bodyPr anchor="b">
            <a:spAutoFit/>
          </a:bodyPr>
          <a:lstStyle>
            <a:lvl1pPr algn="r">
              <a:spcBef>
                <a:spcPts val="0"/>
              </a:spcBef>
              <a:buClr>
                <a:srgbClr val="007ABB"/>
              </a:buClr>
              <a:defRPr sz="3000" cap="all" spc="15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Mollis Amet</a:t>
            </a:r>
          </a:p>
        </p:txBody>
      </p:sp>
      <p:sp>
        <p:nvSpPr>
          <p:cNvPr id="804" name="Lorem Ipsum"/>
          <p:cNvSpPr txBox="1">
            <a:spLocks noGrp="1"/>
          </p:cNvSpPr>
          <p:nvPr>
            <p:ph type="body" sz="quarter" idx="31"/>
          </p:nvPr>
        </p:nvSpPr>
        <p:spPr>
          <a:xfrm>
            <a:off x="7701164" y="11049000"/>
            <a:ext cx="4076701" cy="520700"/>
          </a:xfrm>
          <a:prstGeom prst="rect">
            <a:avLst/>
          </a:prstGeom>
        </p:spPr>
        <p:txBody>
          <a:bodyPr anchor="b">
            <a:spAutoFit/>
          </a:bodyPr>
          <a:lstStyle>
            <a:lvl1pPr algn="r">
              <a:spcBef>
                <a:spcPts val="0"/>
              </a:spcBef>
              <a:buClr>
                <a:srgbClr val="007ABB"/>
              </a:buClr>
              <a:defRPr sz="3000" cap="all" spc="15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Lorem Ipsum</a:t>
            </a:r>
          </a:p>
        </p:txBody>
      </p:sp>
      <p:sp>
        <p:nvSpPr>
          <p:cNvPr id="805" name="Etiam Nibh…"/>
          <p:cNvSpPr txBox="1">
            <a:spLocks noGrp="1"/>
          </p:cNvSpPr>
          <p:nvPr>
            <p:ph type="body" sz="quarter" idx="32"/>
          </p:nvPr>
        </p:nvSpPr>
        <p:spPr>
          <a:xfrm>
            <a:off x="2795788" y="6654800"/>
            <a:ext cx="4076701" cy="838200"/>
          </a:xfrm>
          <a:prstGeom prst="rect">
            <a:avLst/>
          </a:prstGeom>
        </p:spPr>
        <p:txBody>
          <a:bodyPr anchor="b">
            <a:spAutoFit/>
          </a:bodyPr>
          <a:lstStyle/>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Etiam Nibh </a:t>
            </a:r>
          </a:p>
          <a:p>
            <a:pPr algn="r">
              <a:lnSpc>
                <a:spcPct val="60000"/>
              </a:lnSpc>
              <a:spcBef>
                <a:spcPts val="0"/>
              </a:spcBef>
              <a:buClr>
                <a:srgbClr val="007ABB"/>
              </a:buClr>
              <a:defRPr sz="3000" cap="all" spc="150">
                <a:solidFill>
                  <a:srgbClr val="FFFFFF"/>
                </a:solidFill>
                <a:effectLst/>
                <a:latin typeface="Avenir Next Condensed Medium"/>
                <a:ea typeface="Avenir Next Condensed Medium"/>
                <a:cs typeface="Avenir Next Condensed Medium"/>
                <a:sym typeface="Avenir Next Condensed Medium"/>
              </a:defRPr>
            </a:pPr>
            <a:r>
              <a:t>Ultricies</a:t>
            </a:r>
          </a:p>
        </p:txBody>
      </p:sp>
      <p:sp>
        <p:nvSpPr>
          <p:cNvPr id="80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0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08"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Photo Gallery &amp; Text">
    <p:spTree>
      <p:nvGrpSpPr>
        <p:cNvPr id="1" name=""/>
        <p:cNvGrpSpPr/>
        <p:nvPr/>
      </p:nvGrpSpPr>
      <p:grpSpPr>
        <a:xfrm>
          <a:off x="0" y="0"/>
          <a:ext cx="0" cy="0"/>
          <a:chOff x="0" y="0"/>
          <a:chExt cx="0" cy="0"/>
        </a:xfrm>
      </p:grpSpPr>
      <p:sp>
        <p:nvSpPr>
          <p:cNvPr id="815"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816"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pSp>
        <p:nvGrpSpPr>
          <p:cNvPr id="819" name="群組"/>
          <p:cNvGrpSpPr/>
          <p:nvPr/>
        </p:nvGrpSpPr>
        <p:grpSpPr>
          <a:xfrm>
            <a:off x="7759700" y="0"/>
            <a:ext cx="8877301" cy="522445"/>
            <a:chOff x="0" y="0"/>
            <a:chExt cx="8877300" cy="522444"/>
          </a:xfrm>
        </p:grpSpPr>
        <p:sp>
          <p:nvSpPr>
            <p:cNvPr id="81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81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820" name="Vivamus sagittis lacus vel augue laoreet rutrum faucibus dolor auctor. Donec ullamcorper nulla non metus auctor fringilla. Donec sed odio dui. Lorem ipsum dolor sit amet, consectetur adipiscing elit. Lorem ipsum dolor sit amet, consectetur adipiscing elit. Aenean eu leo quam.…"/>
          <p:cNvSpPr txBox="1">
            <a:spLocks noGrp="1"/>
          </p:cNvSpPr>
          <p:nvPr>
            <p:ph type="body" sz="quarter" idx="13"/>
          </p:nvPr>
        </p:nvSpPr>
        <p:spPr>
          <a:xfrm>
            <a:off x="12687502" y="4869562"/>
            <a:ext cx="9207501" cy="6616701"/>
          </a:xfrm>
          <a:prstGeom prst="rect">
            <a:avLst/>
          </a:prstGeom>
        </p:spPr>
        <p:txBody>
          <a:bodyPr/>
          <a:lstStyle/>
          <a:p>
            <a:pPr algn="l">
              <a:spcBef>
                <a:spcPts val="2900"/>
              </a:spcBef>
              <a:buClr>
                <a:srgbClr val="007ABB"/>
              </a:buClr>
              <a:defRPr sz="3200" spc="160"/>
            </a:pPr>
            <a:r>
              <a:t>Vivamus sagittis lacus vel augue laoreet rutrum faucibus dolor auctor. Donec ullamcorper nulla non metus auctor fringilla. Donec sed odio dui. Lorem ipsum dolor sit amet, consectetur adipiscing elit. Lorem ipsum dolor sit amet, consectetur adipiscing elit. Aenean eu leo quam. </a:t>
            </a:r>
          </a:p>
          <a:p>
            <a:pPr algn="l">
              <a:spcBef>
                <a:spcPts val="2900"/>
              </a:spcBef>
              <a:buClr>
                <a:srgbClr val="007ABB"/>
              </a:buClr>
              <a:defRPr sz="3200" spc="160"/>
            </a:pPr>
            <a:r>
              <a:t>Pellentesque ornare sem lacinia quam venenatis vestibulum. Maecenas sed diam eget risus varius blandit sit amet non magna. Integer posuere erat a ante. Morbi leo risus, porta ac consectetur ac, vestibulum at eros. Nulla vitae elit libero, a pharetra augue. Cras justo odio, dapibus ac facilisis in, egestas eget quam.</a:t>
            </a:r>
          </a:p>
        </p:txBody>
      </p:sp>
      <p:sp>
        <p:nvSpPr>
          <p:cNvPr id="821" name="Vestibulum Sollicitudin"/>
          <p:cNvSpPr txBox="1">
            <a:spLocks noGrp="1"/>
          </p:cNvSpPr>
          <p:nvPr>
            <p:ph type="body" sz="quarter" idx="14"/>
          </p:nvPr>
        </p:nvSpPr>
        <p:spPr>
          <a:xfrm>
            <a:off x="12687502" y="4174021"/>
            <a:ext cx="9207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Vestibulum Sollicitudin</a:t>
            </a:r>
          </a:p>
        </p:txBody>
      </p:sp>
      <p:sp>
        <p:nvSpPr>
          <p:cNvPr id="822" name="影像"/>
          <p:cNvSpPr>
            <a:spLocks noGrp="1"/>
          </p:cNvSpPr>
          <p:nvPr>
            <p:ph type="pic" sz="quarter" idx="15"/>
          </p:nvPr>
        </p:nvSpPr>
        <p:spPr>
          <a:xfrm>
            <a:off x="8788400" y="9191625"/>
            <a:ext cx="2921000" cy="2290981"/>
          </a:xfrm>
          <a:prstGeom prst="rect">
            <a:avLst/>
          </a:prstGeom>
        </p:spPr>
        <p:txBody>
          <a:bodyPr lIns="91439" tIns="45719" rIns="91439" bIns="45719">
            <a:noAutofit/>
          </a:bodyPr>
          <a:lstStyle/>
          <a:p>
            <a:endParaRPr/>
          </a:p>
        </p:txBody>
      </p:sp>
      <p:sp>
        <p:nvSpPr>
          <p:cNvPr id="823" name="影像"/>
          <p:cNvSpPr>
            <a:spLocks noGrp="1"/>
          </p:cNvSpPr>
          <p:nvPr>
            <p:ph type="pic" sz="quarter" idx="16"/>
          </p:nvPr>
        </p:nvSpPr>
        <p:spPr>
          <a:xfrm>
            <a:off x="5638800" y="9191625"/>
            <a:ext cx="2921000" cy="2290981"/>
          </a:xfrm>
          <a:prstGeom prst="rect">
            <a:avLst/>
          </a:prstGeom>
        </p:spPr>
        <p:txBody>
          <a:bodyPr lIns="91439" tIns="45719" rIns="91439" bIns="45719">
            <a:noAutofit/>
          </a:bodyPr>
          <a:lstStyle/>
          <a:p>
            <a:endParaRPr/>
          </a:p>
        </p:txBody>
      </p:sp>
      <p:sp>
        <p:nvSpPr>
          <p:cNvPr id="824" name="影像"/>
          <p:cNvSpPr>
            <a:spLocks noGrp="1"/>
          </p:cNvSpPr>
          <p:nvPr>
            <p:ph type="pic" sz="quarter" idx="17"/>
          </p:nvPr>
        </p:nvSpPr>
        <p:spPr>
          <a:xfrm>
            <a:off x="2501900" y="9191625"/>
            <a:ext cx="2921000" cy="2290981"/>
          </a:xfrm>
          <a:prstGeom prst="rect">
            <a:avLst/>
          </a:prstGeom>
        </p:spPr>
        <p:txBody>
          <a:bodyPr lIns="91439" tIns="45719" rIns="91439" bIns="45719">
            <a:noAutofit/>
          </a:bodyPr>
          <a:lstStyle/>
          <a:p>
            <a:endParaRPr/>
          </a:p>
        </p:txBody>
      </p:sp>
      <p:sp>
        <p:nvSpPr>
          <p:cNvPr id="825" name="影像"/>
          <p:cNvSpPr>
            <a:spLocks noGrp="1"/>
          </p:cNvSpPr>
          <p:nvPr>
            <p:ph type="pic" sz="quarter" idx="18"/>
          </p:nvPr>
        </p:nvSpPr>
        <p:spPr>
          <a:xfrm>
            <a:off x="8788400" y="6677025"/>
            <a:ext cx="2921000" cy="2290981"/>
          </a:xfrm>
          <a:prstGeom prst="rect">
            <a:avLst/>
          </a:prstGeom>
        </p:spPr>
        <p:txBody>
          <a:bodyPr lIns="91439" tIns="45719" rIns="91439" bIns="45719">
            <a:noAutofit/>
          </a:bodyPr>
          <a:lstStyle/>
          <a:p>
            <a:endParaRPr/>
          </a:p>
        </p:txBody>
      </p:sp>
      <p:sp>
        <p:nvSpPr>
          <p:cNvPr id="826" name="影像"/>
          <p:cNvSpPr>
            <a:spLocks noGrp="1"/>
          </p:cNvSpPr>
          <p:nvPr>
            <p:ph type="pic" sz="quarter" idx="19"/>
          </p:nvPr>
        </p:nvSpPr>
        <p:spPr>
          <a:xfrm>
            <a:off x="5638800" y="6677025"/>
            <a:ext cx="2921000" cy="2290981"/>
          </a:xfrm>
          <a:prstGeom prst="rect">
            <a:avLst/>
          </a:prstGeom>
        </p:spPr>
        <p:txBody>
          <a:bodyPr lIns="91439" tIns="45719" rIns="91439" bIns="45719">
            <a:noAutofit/>
          </a:bodyPr>
          <a:lstStyle/>
          <a:p>
            <a:endParaRPr/>
          </a:p>
        </p:txBody>
      </p:sp>
      <p:sp>
        <p:nvSpPr>
          <p:cNvPr id="827" name="影像"/>
          <p:cNvSpPr>
            <a:spLocks noGrp="1"/>
          </p:cNvSpPr>
          <p:nvPr>
            <p:ph type="pic" sz="quarter" idx="20"/>
          </p:nvPr>
        </p:nvSpPr>
        <p:spPr>
          <a:xfrm>
            <a:off x="2501900" y="6677025"/>
            <a:ext cx="2921000" cy="2290981"/>
          </a:xfrm>
          <a:prstGeom prst="rect">
            <a:avLst/>
          </a:prstGeom>
        </p:spPr>
        <p:txBody>
          <a:bodyPr lIns="91439" tIns="45719" rIns="91439" bIns="45719">
            <a:noAutofit/>
          </a:bodyPr>
          <a:lstStyle/>
          <a:p>
            <a:endParaRPr/>
          </a:p>
        </p:txBody>
      </p:sp>
      <p:sp>
        <p:nvSpPr>
          <p:cNvPr id="828" name="影像"/>
          <p:cNvSpPr>
            <a:spLocks noGrp="1"/>
          </p:cNvSpPr>
          <p:nvPr>
            <p:ph type="pic" sz="quarter" idx="21"/>
          </p:nvPr>
        </p:nvSpPr>
        <p:spPr>
          <a:xfrm>
            <a:off x="8788400" y="4162425"/>
            <a:ext cx="2921000" cy="2290981"/>
          </a:xfrm>
          <a:prstGeom prst="rect">
            <a:avLst/>
          </a:prstGeom>
        </p:spPr>
        <p:txBody>
          <a:bodyPr lIns="91439" tIns="45719" rIns="91439" bIns="45719">
            <a:noAutofit/>
          </a:bodyPr>
          <a:lstStyle/>
          <a:p>
            <a:endParaRPr/>
          </a:p>
        </p:txBody>
      </p:sp>
      <p:sp>
        <p:nvSpPr>
          <p:cNvPr id="829" name="影像"/>
          <p:cNvSpPr>
            <a:spLocks noGrp="1"/>
          </p:cNvSpPr>
          <p:nvPr>
            <p:ph type="pic" sz="quarter" idx="22"/>
          </p:nvPr>
        </p:nvSpPr>
        <p:spPr>
          <a:xfrm>
            <a:off x="5638800" y="4162425"/>
            <a:ext cx="2921000" cy="2290981"/>
          </a:xfrm>
          <a:prstGeom prst="rect">
            <a:avLst/>
          </a:prstGeom>
        </p:spPr>
        <p:txBody>
          <a:bodyPr lIns="91439" tIns="45719" rIns="91439" bIns="45719">
            <a:noAutofit/>
          </a:bodyPr>
          <a:lstStyle/>
          <a:p>
            <a:endParaRPr/>
          </a:p>
        </p:txBody>
      </p:sp>
      <p:sp>
        <p:nvSpPr>
          <p:cNvPr id="830" name="影像"/>
          <p:cNvSpPr>
            <a:spLocks noGrp="1"/>
          </p:cNvSpPr>
          <p:nvPr>
            <p:ph type="pic" sz="quarter" idx="23"/>
          </p:nvPr>
        </p:nvSpPr>
        <p:spPr>
          <a:xfrm>
            <a:off x="2501900" y="4162425"/>
            <a:ext cx="2921000" cy="2290981"/>
          </a:xfrm>
          <a:prstGeom prst="rect">
            <a:avLst/>
          </a:prstGeom>
        </p:spPr>
        <p:txBody>
          <a:bodyPr lIns="91439" tIns="45719" rIns="91439" bIns="45719">
            <a:noAutofit/>
          </a:bodyPr>
          <a:lstStyle/>
          <a:p>
            <a:endParaRPr/>
          </a:p>
        </p:txBody>
      </p:sp>
      <p:sp>
        <p:nvSpPr>
          <p:cNvPr id="831"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32"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33"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Photos with Descriptions">
    <p:spTree>
      <p:nvGrpSpPr>
        <p:cNvPr id="1" name=""/>
        <p:cNvGrpSpPr/>
        <p:nvPr/>
      </p:nvGrpSpPr>
      <p:grpSpPr>
        <a:xfrm>
          <a:off x="0" y="0"/>
          <a:ext cx="0" cy="0"/>
          <a:chOff x="0" y="0"/>
          <a:chExt cx="0" cy="0"/>
        </a:xfrm>
      </p:grpSpPr>
      <p:sp>
        <p:nvSpPr>
          <p:cNvPr id="840"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841"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pSp>
        <p:nvGrpSpPr>
          <p:cNvPr id="844" name="群組"/>
          <p:cNvGrpSpPr/>
          <p:nvPr/>
        </p:nvGrpSpPr>
        <p:grpSpPr>
          <a:xfrm>
            <a:off x="7759700" y="0"/>
            <a:ext cx="8877301" cy="522445"/>
            <a:chOff x="0" y="0"/>
            <a:chExt cx="8877300" cy="522444"/>
          </a:xfrm>
        </p:grpSpPr>
        <p:sp>
          <p:nvSpPr>
            <p:cNvPr id="84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84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845" name="影像"/>
          <p:cNvSpPr>
            <a:spLocks noGrp="1"/>
          </p:cNvSpPr>
          <p:nvPr>
            <p:ph type="pic" sz="quarter" idx="13"/>
          </p:nvPr>
        </p:nvSpPr>
        <p:spPr>
          <a:xfrm>
            <a:off x="2494359" y="9841841"/>
            <a:ext cx="5778501" cy="2824372"/>
          </a:xfrm>
          <a:prstGeom prst="rect">
            <a:avLst/>
          </a:prstGeom>
        </p:spPr>
        <p:txBody>
          <a:bodyPr lIns="91439" tIns="45719" rIns="91439" bIns="45719">
            <a:noAutofit/>
          </a:bodyPr>
          <a:lstStyle/>
          <a:p>
            <a:endParaRPr/>
          </a:p>
        </p:txBody>
      </p:sp>
      <p:sp>
        <p:nvSpPr>
          <p:cNvPr id="846" name="影像"/>
          <p:cNvSpPr>
            <a:spLocks noGrp="1"/>
          </p:cNvSpPr>
          <p:nvPr>
            <p:ph type="pic" sz="quarter" idx="14"/>
          </p:nvPr>
        </p:nvSpPr>
        <p:spPr>
          <a:xfrm>
            <a:off x="2494359" y="6796560"/>
            <a:ext cx="5778501" cy="2824372"/>
          </a:xfrm>
          <a:prstGeom prst="rect">
            <a:avLst/>
          </a:prstGeom>
        </p:spPr>
        <p:txBody>
          <a:bodyPr lIns="91439" tIns="45719" rIns="91439" bIns="45719">
            <a:noAutofit/>
          </a:bodyPr>
          <a:lstStyle/>
          <a:p>
            <a:endParaRPr/>
          </a:p>
        </p:txBody>
      </p:sp>
      <p:sp>
        <p:nvSpPr>
          <p:cNvPr id="847" name="影像"/>
          <p:cNvSpPr>
            <a:spLocks noGrp="1"/>
          </p:cNvSpPr>
          <p:nvPr>
            <p:ph type="pic" sz="quarter" idx="15"/>
          </p:nvPr>
        </p:nvSpPr>
        <p:spPr>
          <a:xfrm>
            <a:off x="2494359" y="3751280"/>
            <a:ext cx="5778501" cy="2824372"/>
          </a:xfrm>
          <a:prstGeom prst="rect">
            <a:avLst/>
          </a:prstGeom>
        </p:spPr>
        <p:txBody>
          <a:bodyPr lIns="91439" tIns="45719" rIns="91439" bIns="45719">
            <a:noAutofit/>
          </a:bodyPr>
          <a:lstStyle/>
          <a:p>
            <a:endParaRPr/>
          </a:p>
        </p:txBody>
      </p:sp>
      <p:sp>
        <p:nvSpPr>
          <p:cNvPr id="848" name="Duis mollis, est non commodo luctus, nisi erat porttitor ligula, eget lacinia odio sem nec elit. Maecenas sed diam eget risus varius blandit sit amet non magna. Curabitur blandit tempus porttitor."/>
          <p:cNvSpPr txBox="1">
            <a:spLocks noGrp="1"/>
          </p:cNvSpPr>
          <p:nvPr>
            <p:ph type="body" sz="quarter" idx="16"/>
          </p:nvPr>
        </p:nvSpPr>
        <p:spPr>
          <a:xfrm>
            <a:off x="9225166" y="10692257"/>
            <a:ext cx="12674601" cy="1663701"/>
          </a:xfrm>
          <a:prstGeom prst="rect">
            <a:avLst/>
          </a:prstGeom>
        </p:spPr>
        <p:txBody>
          <a:bodyPr/>
          <a:lstStyle>
            <a:lvl1pPr algn="l">
              <a:spcBef>
                <a:spcPts val="0"/>
              </a:spcBef>
              <a:buClr>
                <a:srgbClr val="007ABB"/>
              </a:buClr>
              <a:defRPr sz="3200" spc="160"/>
            </a:lvl1pPr>
          </a:lstStyle>
          <a:p>
            <a:r>
              <a:t>Duis mollis, est non commodo luctus, nisi erat porttitor ligula, eget lacinia odio sem nec elit. Maecenas sed diam eget risus varius blandit sit amet non magna. Curabitur blandit tempus porttitor.</a:t>
            </a:r>
          </a:p>
        </p:txBody>
      </p:sp>
      <p:sp>
        <p:nvSpPr>
          <p:cNvPr id="849" name="Etiam porta sem malesuada magna mollis euismod. Lorem ipsum dolor sit amet, consectetur adipiscing elit. Integer posuere erat a ante venenatis dapibus posuere velit. Lorem ipsum dolor sit amet, consectetur adipiscing elit."/>
          <p:cNvSpPr txBox="1">
            <a:spLocks noGrp="1"/>
          </p:cNvSpPr>
          <p:nvPr>
            <p:ph type="body" sz="quarter" idx="17"/>
          </p:nvPr>
        </p:nvSpPr>
        <p:spPr>
          <a:xfrm>
            <a:off x="9225168" y="7635384"/>
            <a:ext cx="12674601" cy="1663701"/>
          </a:xfrm>
          <a:prstGeom prst="rect">
            <a:avLst/>
          </a:prstGeom>
        </p:spPr>
        <p:txBody>
          <a:bodyPr/>
          <a:lstStyle>
            <a:lvl1pPr algn="l">
              <a:spcBef>
                <a:spcPts val="0"/>
              </a:spcBef>
              <a:buClr>
                <a:srgbClr val="007ABB"/>
              </a:buClr>
              <a:defRPr sz="3200" spc="160"/>
            </a:lvl1pPr>
          </a:lstStyle>
          <a:p>
            <a:r>
              <a:t>Etiam porta sem malesuada magna mollis euismod. Lorem ipsum dolor sit amet, consectetur adipiscing elit. Integer posuere erat a ante venenatis dapibus posuere velit. Lorem ipsum dolor sit amet, consectetur adipiscing elit.</a:t>
            </a:r>
          </a:p>
        </p:txBody>
      </p:sp>
      <p:sp>
        <p:nvSpPr>
          <p:cNvPr id="850" name="Maecenas sed diam eget risus varius blandit sit amet non magna. Vivamus sagittis lacus vel augue laoreet rutrum faucibus dolor auctor. Etiam porta sem malesuada magna."/>
          <p:cNvSpPr txBox="1">
            <a:spLocks noGrp="1"/>
          </p:cNvSpPr>
          <p:nvPr>
            <p:ph type="body" sz="quarter" idx="18"/>
          </p:nvPr>
        </p:nvSpPr>
        <p:spPr>
          <a:xfrm>
            <a:off x="9225168" y="4579692"/>
            <a:ext cx="12674601" cy="1663701"/>
          </a:xfrm>
          <a:prstGeom prst="rect">
            <a:avLst/>
          </a:prstGeom>
        </p:spPr>
        <p:txBody>
          <a:bodyPr/>
          <a:lstStyle>
            <a:lvl1pPr algn="l">
              <a:spcBef>
                <a:spcPts val="0"/>
              </a:spcBef>
              <a:buClr>
                <a:srgbClr val="007ABB"/>
              </a:buClr>
              <a:defRPr sz="3200" spc="160"/>
            </a:lvl1pPr>
          </a:lstStyle>
          <a:p>
            <a:r>
              <a:t>Maecenas sed diam eget risus varius blandit sit amet non magna. Vivamus sagittis lacus vel augue laoreet rutrum faucibus dolor auctor. Etiam porta sem malesuada magna.</a:t>
            </a:r>
          </a:p>
        </p:txBody>
      </p:sp>
      <p:sp>
        <p:nvSpPr>
          <p:cNvPr id="851" name="Commodo Quam"/>
          <p:cNvSpPr txBox="1">
            <a:spLocks noGrp="1"/>
          </p:cNvSpPr>
          <p:nvPr>
            <p:ph type="body" sz="quarter" idx="19"/>
          </p:nvPr>
        </p:nvSpPr>
        <p:spPr>
          <a:xfrm>
            <a:off x="9225166" y="10162116"/>
            <a:ext cx="1267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Commodo Quam</a:t>
            </a:r>
          </a:p>
        </p:txBody>
      </p:sp>
      <p:sp>
        <p:nvSpPr>
          <p:cNvPr id="852" name="Sem Vulputate Ornare"/>
          <p:cNvSpPr txBox="1">
            <a:spLocks noGrp="1"/>
          </p:cNvSpPr>
          <p:nvPr>
            <p:ph type="body" sz="quarter" idx="20"/>
          </p:nvPr>
        </p:nvSpPr>
        <p:spPr>
          <a:xfrm>
            <a:off x="9225166" y="7105243"/>
            <a:ext cx="1267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Sem Vulputate Ornare</a:t>
            </a:r>
          </a:p>
        </p:txBody>
      </p:sp>
      <p:sp>
        <p:nvSpPr>
          <p:cNvPr id="853" name="Nullam Malesuada"/>
          <p:cNvSpPr txBox="1">
            <a:spLocks noGrp="1"/>
          </p:cNvSpPr>
          <p:nvPr>
            <p:ph type="body" sz="quarter" idx="21"/>
          </p:nvPr>
        </p:nvSpPr>
        <p:spPr>
          <a:xfrm>
            <a:off x="9225166" y="4049553"/>
            <a:ext cx="12674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Nullam Malesuada</a:t>
            </a:r>
          </a:p>
        </p:txBody>
      </p:sp>
      <p:sp>
        <p:nvSpPr>
          <p:cNvPr id="85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5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5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List &amp; Photo">
    <p:spTree>
      <p:nvGrpSpPr>
        <p:cNvPr id="1" name=""/>
        <p:cNvGrpSpPr/>
        <p:nvPr/>
      </p:nvGrpSpPr>
      <p:grpSpPr>
        <a:xfrm>
          <a:off x="0" y="0"/>
          <a:ext cx="0" cy="0"/>
          <a:chOff x="0" y="0"/>
          <a:chExt cx="0" cy="0"/>
        </a:xfrm>
      </p:grpSpPr>
      <p:sp>
        <p:nvSpPr>
          <p:cNvPr id="86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86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pSp>
        <p:nvGrpSpPr>
          <p:cNvPr id="867" name="群組"/>
          <p:cNvGrpSpPr/>
          <p:nvPr/>
        </p:nvGrpSpPr>
        <p:grpSpPr>
          <a:xfrm>
            <a:off x="7759700" y="0"/>
            <a:ext cx="8877301" cy="522445"/>
            <a:chOff x="0" y="0"/>
            <a:chExt cx="8877300" cy="522444"/>
          </a:xfrm>
        </p:grpSpPr>
        <p:sp>
          <p:nvSpPr>
            <p:cNvPr id="865"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866"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868" name="影像"/>
          <p:cNvSpPr>
            <a:spLocks noGrp="1"/>
          </p:cNvSpPr>
          <p:nvPr>
            <p:ph type="pic" sz="half" idx="13"/>
          </p:nvPr>
        </p:nvSpPr>
        <p:spPr>
          <a:xfrm>
            <a:off x="12674600" y="4178300"/>
            <a:ext cx="9227466" cy="8064500"/>
          </a:xfrm>
          <a:prstGeom prst="rect">
            <a:avLst/>
          </a:prstGeom>
        </p:spPr>
        <p:txBody>
          <a:bodyPr lIns="91439" tIns="45719" rIns="91439" bIns="45719">
            <a:noAutofit/>
          </a:bodyPr>
          <a:lstStyle/>
          <a:p>
            <a:endParaRPr/>
          </a:p>
        </p:txBody>
      </p:sp>
      <p:sp>
        <p:nvSpPr>
          <p:cNvPr id="869" name="Nullam id dolor id nibh ultricies vehicula ut id elit. Vivamus sagittis lacus vel augue laoreet rutrum faucibus dolor auctor."/>
          <p:cNvSpPr txBox="1">
            <a:spLocks noGrp="1"/>
          </p:cNvSpPr>
          <p:nvPr>
            <p:ph type="body" sz="quarter" idx="14"/>
          </p:nvPr>
        </p:nvSpPr>
        <p:spPr>
          <a:xfrm>
            <a:off x="2501900" y="9246299"/>
            <a:ext cx="9220200" cy="2082801"/>
          </a:xfrm>
          <a:prstGeom prst="rect">
            <a:avLst/>
          </a:prstGeom>
        </p:spPr>
        <p:txBody>
          <a:bodyPr/>
          <a:lstStyle>
            <a:lvl1pPr marL="762000" indent="-762000" algn="l">
              <a:spcBef>
                <a:spcPts val="2900"/>
              </a:spcBef>
              <a:buSzPct val="100000"/>
              <a:buBlip>
                <a:blip r:embed="rId2"/>
              </a:buBlip>
              <a:defRPr sz="3200" spc="160"/>
            </a:lvl1pPr>
          </a:lstStyle>
          <a:p>
            <a:r>
              <a:t>Nullam id dolor id nibh ultricies vehicula ut id elit. Vivamus sagittis lacus vel augue laoreet rutrum faucibus dolor auctor.</a:t>
            </a:r>
          </a:p>
        </p:txBody>
      </p:sp>
      <p:sp>
        <p:nvSpPr>
          <p:cNvPr id="870" name="Integer posuere erat a ante venenatis dapibus posuere velit aliquet."/>
          <p:cNvSpPr txBox="1">
            <a:spLocks noGrp="1"/>
          </p:cNvSpPr>
          <p:nvPr>
            <p:ph type="body" sz="quarter" idx="15"/>
          </p:nvPr>
        </p:nvSpPr>
        <p:spPr>
          <a:xfrm>
            <a:off x="2501900" y="7817549"/>
            <a:ext cx="9220200" cy="1181101"/>
          </a:xfrm>
          <a:prstGeom prst="rect">
            <a:avLst/>
          </a:prstGeom>
        </p:spPr>
        <p:txBody>
          <a:bodyPr/>
          <a:lstStyle>
            <a:lvl1pPr marL="762000" indent="-762000" algn="l">
              <a:spcBef>
                <a:spcPts val="2900"/>
              </a:spcBef>
              <a:buSzPct val="100000"/>
              <a:buBlip>
                <a:blip r:embed="rId3"/>
              </a:buBlip>
              <a:defRPr sz="3200" spc="160"/>
            </a:lvl1pPr>
          </a:lstStyle>
          <a:p>
            <a:r>
              <a:t>Integer posuere erat a ante venenatis dapibus posuere velit aliquet.</a:t>
            </a:r>
          </a:p>
        </p:txBody>
      </p:sp>
      <p:sp>
        <p:nvSpPr>
          <p:cNvPr id="871" name="Aenean eu leo quam. Pellentesque ornare sem lacinia quam venenatis vestibulum."/>
          <p:cNvSpPr txBox="1">
            <a:spLocks noGrp="1"/>
          </p:cNvSpPr>
          <p:nvPr>
            <p:ph type="body" sz="quarter" idx="16"/>
          </p:nvPr>
        </p:nvSpPr>
        <p:spPr>
          <a:xfrm>
            <a:off x="2501900" y="5870877"/>
            <a:ext cx="9220200" cy="1600201"/>
          </a:xfrm>
          <a:prstGeom prst="rect">
            <a:avLst/>
          </a:prstGeom>
        </p:spPr>
        <p:txBody>
          <a:bodyPr/>
          <a:lstStyle>
            <a:lvl1pPr marL="762000" indent="-762000" algn="l">
              <a:spcBef>
                <a:spcPts val="2900"/>
              </a:spcBef>
              <a:buSzPct val="100000"/>
              <a:buBlip>
                <a:blip r:embed="rId4"/>
              </a:buBlip>
              <a:defRPr sz="3200" spc="160"/>
            </a:lvl1pPr>
          </a:lstStyle>
          <a:p>
            <a:r>
              <a:t>Aenean eu leo quam. Pellentesque ornare sem lacinia quam venenatis vestibulum.</a:t>
            </a:r>
          </a:p>
        </p:txBody>
      </p:sp>
      <p:sp>
        <p:nvSpPr>
          <p:cNvPr id="872" name="Praesent commodo cursus magna, vel scelerisque nisl consectetur et."/>
          <p:cNvSpPr txBox="1">
            <a:spLocks noGrp="1"/>
          </p:cNvSpPr>
          <p:nvPr>
            <p:ph type="body" sz="quarter" idx="17"/>
          </p:nvPr>
        </p:nvSpPr>
        <p:spPr>
          <a:xfrm>
            <a:off x="2501900" y="4442127"/>
            <a:ext cx="9220200" cy="1143001"/>
          </a:xfrm>
          <a:prstGeom prst="rect">
            <a:avLst/>
          </a:prstGeom>
        </p:spPr>
        <p:txBody>
          <a:bodyPr/>
          <a:lstStyle>
            <a:lvl1pPr marL="762000" indent="-762000" algn="l">
              <a:spcBef>
                <a:spcPts val="2900"/>
              </a:spcBef>
              <a:buSzPct val="100000"/>
              <a:buBlip>
                <a:blip r:embed="rId5"/>
              </a:buBlip>
              <a:defRPr sz="3200" spc="160"/>
            </a:lvl1pPr>
          </a:lstStyle>
          <a:p>
            <a:r>
              <a:t>Praesent commodo cursus magna, vel scelerisque nisl consectetur et.</a:t>
            </a:r>
          </a:p>
        </p:txBody>
      </p:sp>
      <p:sp>
        <p:nvSpPr>
          <p:cNvPr id="873"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74"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75"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Bar Chart">
    <p:spTree>
      <p:nvGrpSpPr>
        <p:cNvPr id="1" name=""/>
        <p:cNvGrpSpPr/>
        <p:nvPr/>
      </p:nvGrpSpPr>
      <p:grpSpPr>
        <a:xfrm>
          <a:off x="0" y="0"/>
          <a:ext cx="0" cy="0"/>
          <a:chOff x="0" y="0"/>
          <a:chExt cx="0" cy="0"/>
        </a:xfrm>
      </p:grpSpPr>
      <p:sp>
        <p:nvSpPr>
          <p:cNvPr id="88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883"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aphicFrame>
        <p:nvGraphicFramePr>
          <p:cNvPr id="884" name="2D 柱狀圖"/>
          <p:cNvGraphicFramePr/>
          <p:nvPr/>
        </p:nvGraphicFramePr>
        <p:xfrm>
          <a:off x="2501900" y="3390900"/>
          <a:ext cx="19392900" cy="7778750"/>
        </p:xfrm>
        <a:graphic>
          <a:graphicData uri="http://schemas.openxmlformats.org/drawingml/2006/chart">
            <c:chart xmlns:c="http://schemas.openxmlformats.org/drawingml/2006/chart" xmlns:r="http://schemas.openxmlformats.org/officeDocument/2006/relationships" r:id="rId2"/>
          </a:graphicData>
        </a:graphic>
      </p:graphicFrame>
      <p:sp>
        <p:nvSpPr>
          <p:cNvPr id="885" name="線條"/>
          <p:cNvSpPr/>
          <p:nvPr/>
        </p:nvSpPr>
        <p:spPr>
          <a:xfrm flipH="1" flipV="1">
            <a:off x="2501900" y="10121899"/>
            <a:ext cx="19397852" cy="2"/>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nvGrpSpPr>
          <p:cNvPr id="888" name="群組"/>
          <p:cNvGrpSpPr/>
          <p:nvPr/>
        </p:nvGrpSpPr>
        <p:grpSpPr>
          <a:xfrm>
            <a:off x="7759700" y="0"/>
            <a:ext cx="8877301" cy="522445"/>
            <a:chOff x="0" y="0"/>
            <a:chExt cx="8877300" cy="522444"/>
          </a:xfrm>
        </p:grpSpPr>
        <p:sp>
          <p:nvSpPr>
            <p:cNvPr id="886"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887"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889"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890"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891"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Bar Chart copy">
    <p:spTree>
      <p:nvGrpSpPr>
        <p:cNvPr id="1" name=""/>
        <p:cNvGrpSpPr/>
        <p:nvPr/>
      </p:nvGrpSpPr>
      <p:grpSpPr>
        <a:xfrm>
          <a:off x="0" y="0"/>
          <a:ext cx="0" cy="0"/>
          <a:chOff x="0" y="0"/>
          <a:chExt cx="0" cy="0"/>
        </a:xfrm>
      </p:grpSpPr>
      <p:sp>
        <p:nvSpPr>
          <p:cNvPr id="898"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899"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aphicFrame>
        <p:nvGraphicFramePr>
          <p:cNvPr id="900" name="2D 柱狀圖"/>
          <p:cNvGraphicFramePr/>
          <p:nvPr/>
        </p:nvGraphicFramePr>
        <p:xfrm>
          <a:off x="808831" y="3327400"/>
          <a:ext cx="22796501" cy="7886700"/>
        </p:xfrm>
        <a:graphic>
          <a:graphicData uri="http://schemas.openxmlformats.org/drawingml/2006/chart">
            <c:chart xmlns:c="http://schemas.openxmlformats.org/drawingml/2006/chart" xmlns:r="http://schemas.openxmlformats.org/officeDocument/2006/relationships" r:id="rId2"/>
          </a:graphicData>
        </a:graphic>
      </p:graphicFrame>
      <p:sp>
        <p:nvSpPr>
          <p:cNvPr id="901" name="線條"/>
          <p:cNvSpPr/>
          <p:nvPr/>
        </p:nvSpPr>
        <p:spPr>
          <a:xfrm flipH="1" flipV="1">
            <a:off x="2501900" y="10121899"/>
            <a:ext cx="19397852" cy="2"/>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nvGrpSpPr>
          <p:cNvPr id="904" name="群組"/>
          <p:cNvGrpSpPr/>
          <p:nvPr/>
        </p:nvGrpSpPr>
        <p:grpSpPr>
          <a:xfrm>
            <a:off x="7759700" y="0"/>
            <a:ext cx="8877301" cy="522445"/>
            <a:chOff x="0" y="0"/>
            <a:chExt cx="8877300" cy="522444"/>
          </a:xfrm>
        </p:grpSpPr>
        <p:sp>
          <p:nvSpPr>
            <p:cNvPr id="90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90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905" name="Fusce dapibus, tellus ac cursus commodo, tortor mauris condimentum nibh, ut fermentum massa justo sit amet risus. Nullam quis risus eget urna mollis ornare vel eu leo."/>
          <p:cNvSpPr txBox="1">
            <a:spLocks noGrp="1"/>
          </p:cNvSpPr>
          <p:nvPr>
            <p:ph type="body" sz="quarter" idx="13"/>
          </p:nvPr>
        </p:nvSpPr>
        <p:spPr>
          <a:xfrm>
            <a:off x="2501900" y="11531600"/>
            <a:ext cx="19392900" cy="1104900"/>
          </a:xfrm>
          <a:prstGeom prst="rect">
            <a:avLst/>
          </a:prstGeom>
        </p:spPr>
        <p:txBody>
          <a:bodyPr/>
          <a:lstStyle>
            <a:lvl1pPr algn="l">
              <a:spcBef>
                <a:spcPts val="2900"/>
              </a:spcBef>
              <a:defRPr sz="3200" spc="160"/>
            </a:lvl1pPr>
          </a:lstStyle>
          <a:p>
            <a:r>
              <a:t>Fusce dapibus, tellus ac cursus commodo, tortor mauris condimentum nibh, ut fermentum massa justo sit amet risus. Nullam quis risus eget urna mollis ornare vel eu leo.</a:t>
            </a:r>
          </a:p>
        </p:txBody>
      </p:sp>
      <p:sp>
        <p:nvSpPr>
          <p:cNvPr id="90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0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08"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ontents">
    <p:spTree>
      <p:nvGrpSpPr>
        <p:cNvPr id="1" name=""/>
        <p:cNvGrpSpPr/>
        <p:nvPr/>
      </p:nvGrpSpPr>
      <p:grpSpPr>
        <a:xfrm>
          <a:off x="0" y="0"/>
          <a:ext cx="0" cy="0"/>
          <a:chOff x="0" y="0"/>
          <a:chExt cx="0" cy="0"/>
        </a:xfrm>
      </p:grpSpPr>
      <p:sp>
        <p:nvSpPr>
          <p:cNvPr id="5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53"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pSp>
        <p:nvGrpSpPr>
          <p:cNvPr id="56" name="群組"/>
          <p:cNvGrpSpPr/>
          <p:nvPr/>
        </p:nvGrpSpPr>
        <p:grpSpPr>
          <a:xfrm>
            <a:off x="7759700" y="0"/>
            <a:ext cx="8877301" cy="522445"/>
            <a:chOff x="0" y="0"/>
            <a:chExt cx="8877300" cy="522444"/>
          </a:xfrm>
        </p:grpSpPr>
        <p:sp>
          <p:nvSpPr>
            <p:cNvPr id="54"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55"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grpSp>
        <p:nvGrpSpPr>
          <p:cNvPr id="67" name="群組"/>
          <p:cNvGrpSpPr/>
          <p:nvPr/>
        </p:nvGrpSpPr>
        <p:grpSpPr>
          <a:xfrm>
            <a:off x="5322095" y="5175749"/>
            <a:ext cx="1028701" cy="1028701"/>
            <a:chOff x="0" y="0"/>
            <a:chExt cx="1028700" cy="1028700"/>
          </a:xfrm>
        </p:grpSpPr>
        <p:sp>
          <p:nvSpPr>
            <p:cNvPr id="57"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66" name="群組"/>
            <p:cNvGrpSpPr/>
            <p:nvPr/>
          </p:nvGrpSpPr>
          <p:grpSpPr>
            <a:xfrm>
              <a:off x="10612" y="10612"/>
              <a:ext cx="1018089" cy="1018089"/>
              <a:chOff x="0" y="0"/>
              <a:chExt cx="1018087" cy="1018087"/>
            </a:xfrm>
          </p:grpSpPr>
          <p:sp>
            <p:nvSpPr>
              <p:cNvPr id="58" name="形狀"/>
              <p:cNvSpPr/>
              <p:nvPr/>
            </p:nvSpPr>
            <p:spPr>
              <a:xfrm>
                <a:off x="509095"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59" name="形狀"/>
              <p:cNvSpPr/>
              <p:nvPr/>
            </p:nvSpPr>
            <p:spPr>
              <a:xfrm>
                <a:off x="509095"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0"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1" name="形狀"/>
              <p:cNvSpPr/>
              <p:nvPr/>
            </p:nvSpPr>
            <p:spPr>
              <a:xfrm>
                <a:off x="0" y="509095"/>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2"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3"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4" name="形狀"/>
              <p:cNvSpPr/>
              <p:nvPr/>
            </p:nvSpPr>
            <p:spPr>
              <a:xfrm>
                <a:off x="146903"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65"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78" name="群組"/>
          <p:cNvGrpSpPr/>
          <p:nvPr/>
        </p:nvGrpSpPr>
        <p:grpSpPr>
          <a:xfrm>
            <a:off x="12007851" y="5175749"/>
            <a:ext cx="1028702" cy="1028700"/>
            <a:chOff x="0" y="0"/>
            <a:chExt cx="1028700" cy="1028699"/>
          </a:xfrm>
        </p:grpSpPr>
        <p:sp>
          <p:nvSpPr>
            <p:cNvPr id="68" name="圓形"/>
            <p:cNvSpPr/>
            <p:nvPr/>
          </p:nvSpPr>
          <p:spPr>
            <a:xfrm>
              <a:off x="0" y="0"/>
              <a:ext cx="1015137"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77" name="群組"/>
            <p:cNvGrpSpPr/>
            <p:nvPr/>
          </p:nvGrpSpPr>
          <p:grpSpPr>
            <a:xfrm>
              <a:off x="10613" y="10612"/>
              <a:ext cx="1018088" cy="1018088"/>
              <a:chOff x="0" y="0"/>
              <a:chExt cx="1018087" cy="1018087"/>
            </a:xfrm>
          </p:grpSpPr>
          <p:sp>
            <p:nvSpPr>
              <p:cNvPr id="69" name="形狀"/>
              <p:cNvSpPr/>
              <p:nvPr/>
            </p:nvSpPr>
            <p:spPr>
              <a:xfrm>
                <a:off x="509095"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0" name="形狀"/>
              <p:cNvSpPr/>
              <p:nvPr/>
            </p:nvSpPr>
            <p:spPr>
              <a:xfrm>
                <a:off x="509095"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1" name="形狀"/>
              <p:cNvSpPr/>
              <p:nvPr/>
            </p:nvSpPr>
            <p:spPr>
              <a:xfrm>
                <a:off x="0" y="149435"/>
                <a:ext cx="508992"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2"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3" name="形狀"/>
              <p:cNvSpPr/>
              <p:nvPr/>
            </p:nvSpPr>
            <p:spPr>
              <a:xfrm>
                <a:off x="146902"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4"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5" name="形狀"/>
              <p:cNvSpPr/>
              <p:nvPr/>
            </p:nvSpPr>
            <p:spPr>
              <a:xfrm>
                <a:off x="146902"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76"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89" name="群組"/>
          <p:cNvGrpSpPr/>
          <p:nvPr/>
        </p:nvGrpSpPr>
        <p:grpSpPr>
          <a:xfrm>
            <a:off x="132290" y="7660217"/>
            <a:ext cx="1028702" cy="1028703"/>
            <a:chOff x="0" y="0"/>
            <a:chExt cx="1028700" cy="1028701"/>
          </a:xfrm>
        </p:grpSpPr>
        <p:sp>
          <p:nvSpPr>
            <p:cNvPr id="79"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88" name="群組"/>
            <p:cNvGrpSpPr/>
            <p:nvPr/>
          </p:nvGrpSpPr>
          <p:grpSpPr>
            <a:xfrm>
              <a:off x="10612" y="10612"/>
              <a:ext cx="1018089" cy="1018090"/>
              <a:chOff x="0" y="0"/>
              <a:chExt cx="1018088" cy="1018089"/>
            </a:xfrm>
          </p:grpSpPr>
          <p:sp>
            <p:nvSpPr>
              <p:cNvPr id="80" name="形狀"/>
              <p:cNvSpPr/>
              <p:nvPr/>
            </p:nvSpPr>
            <p:spPr>
              <a:xfrm>
                <a:off x="509095" y="14317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1" name="形狀"/>
              <p:cNvSpPr/>
              <p:nvPr/>
            </p:nvSpPr>
            <p:spPr>
              <a:xfrm>
                <a:off x="509095" y="509096"/>
                <a:ext cx="508994"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2" name="形狀"/>
              <p:cNvSpPr/>
              <p:nvPr/>
            </p:nvSpPr>
            <p:spPr>
              <a:xfrm>
                <a:off x="0" y="143176"/>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3"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4" name="形狀"/>
              <p:cNvSpPr/>
              <p:nvPr/>
            </p:nvSpPr>
            <p:spPr>
              <a:xfrm>
                <a:off x="146903"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5" name="形狀"/>
              <p:cNvSpPr/>
              <p:nvPr/>
            </p:nvSpPr>
            <p:spPr>
              <a:xfrm>
                <a:off x="509095"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6" name="形狀"/>
              <p:cNvSpPr/>
              <p:nvPr/>
            </p:nvSpPr>
            <p:spPr>
              <a:xfrm>
                <a:off x="146903" y="509096"/>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7" name="形狀"/>
              <p:cNvSpPr/>
              <p:nvPr/>
            </p:nvSpPr>
            <p:spPr>
              <a:xfrm>
                <a:off x="509095" y="509096"/>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100" name="群組"/>
          <p:cNvGrpSpPr/>
          <p:nvPr/>
        </p:nvGrpSpPr>
        <p:grpSpPr>
          <a:xfrm>
            <a:off x="7913046" y="7660218"/>
            <a:ext cx="1028702" cy="1028701"/>
            <a:chOff x="0" y="0"/>
            <a:chExt cx="1028700" cy="1028699"/>
          </a:xfrm>
        </p:grpSpPr>
        <p:sp>
          <p:nvSpPr>
            <p:cNvPr id="90" name="圓形"/>
            <p:cNvSpPr/>
            <p:nvPr/>
          </p:nvSpPr>
          <p:spPr>
            <a:xfrm>
              <a:off x="0" y="0"/>
              <a:ext cx="1015136"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99" name="群組"/>
            <p:cNvGrpSpPr/>
            <p:nvPr/>
          </p:nvGrpSpPr>
          <p:grpSpPr>
            <a:xfrm>
              <a:off x="10613" y="10612"/>
              <a:ext cx="1018088" cy="1018088"/>
              <a:chOff x="0" y="0"/>
              <a:chExt cx="1018087" cy="1018087"/>
            </a:xfrm>
          </p:grpSpPr>
          <p:sp>
            <p:nvSpPr>
              <p:cNvPr id="91" name="形狀"/>
              <p:cNvSpPr/>
              <p:nvPr/>
            </p:nvSpPr>
            <p:spPr>
              <a:xfrm>
                <a:off x="509095" y="14317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2" name="形狀"/>
              <p:cNvSpPr/>
              <p:nvPr/>
            </p:nvSpPr>
            <p:spPr>
              <a:xfrm>
                <a:off x="509095"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3" name="形狀"/>
              <p:cNvSpPr/>
              <p:nvPr/>
            </p:nvSpPr>
            <p:spPr>
              <a:xfrm>
                <a:off x="0" y="143176"/>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4" name="形狀"/>
              <p:cNvSpPr/>
              <p:nvPr/>
            </p:nvSpPr>
            <p:spPr>
              <a:xfrm>
                <a:off x="0" y="509095"/>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5" name="形狀"/>
              <p:cNvSpPr/>
              <p:nvPr/>
            </p:nvSpPr>
            <p:spPr>
              <a:xfrm>
                <a:off x="146902"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6"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7" name="形狀"/>
              <p:cNvSpPr/>
              <p:nvPr/>
            </p:nvSpPr>
            <p:spPr>
              <a:xfrm>
                <a:off x="146902" y="509095"/>
                <a:ext cx="359914" cy="508992"/>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8" name="形狀"/>
              <p:cNvSpPr/>
              <p:nvPr/>
            </p:nvSpPr>
            <p:spPr>
              <a:xfrm>
                <a:off x="509095"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111" name="群組"/>
          <p:cNvGrpSpPr/>
          <p:nvPr/>
        </p:nvGrpSpPr>
        <p:grpSpPr>
          <a:xfrm>
            <a:off x="15693801" y="7763397"/>
            <a:ext cx="1028701" cy="1028702"/>
            <a:chOff x="0" y="0"/>
            <a:chExt cx="1028700" cy="1028701"/>
          </a:xfrm>
        </p:grpSpPr>
        <p:sp>
          <p:nvSpPr>
            <p:cNvPr id="101" name="圓形"/>
            <p:cNvSpPr/>
            <p:nvPr/>
          </p:nvSpPr>
          <p:spPr>
            <a:xfrm>
              <a:off x="0" y="0"/>
              <a:ext cx="1015138" cy="1015138"/>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110" name="群組"/>
            <p:cNvGrpSpPr/>
            <p:nvPr/>
          </p:nvGrpSpPr>
          <p:grpSpPr>
            <a:xfrm>
              <a:off x="10612" y="10612"/>
              <a:ext cx="1018089" cy="1018090"/>
              <a:chOff x="0" y="0"/>
              <a:chExt cx="1018087" cy="1018088"/>
            </a:xfrm>
          </p:grpSpPr>
          <p:sp>
            <p:nvSpPr>
              <p:cNvPr id="102" name="形狀"/>
              <p:cNvSpPr/>
              <p:nvPr/>
            </p:nvSpPr>
            <p:spPr>
              <a:xfrm>
                <a:off x="509095"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3" name="形狀"/>
              <p:cNvSpPr/>
              <p:nvPr/>
            </p:nvSpPr>
            <p:spPr>
              <a:xfrm>
                <a:off x="509095" y="509096"/>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4" name="形狀"/>
              <p:cNvSpPr/>
              <p:nvPr/>
            </p:nvSpPr>
            <p:spPr>
              <a:xfrm>
                <a:off x="0" y="149435"/>
                <a:ext cx="508993"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5" name="形狀"/>
              <p:cNvSpPr/>
              <p:nvPr/>
            </p:nvSpPr>
            <p:spPr>
              <a:xfrm>
                <a:off x="0" y="509096"/>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6" name="形狀"/>
              <p:cNvSpPr/>
              <p:nvPr/>
            </p:nvSpPr>
            <p:spPr>
              <a:xfrm>
                <a:off x="146903"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7" name="形狀"/>
              <p:cNvSpPr/>
              <p:nvPr/>
            </p:nvSpPr>
            <p:spPr>
              <a:xfrm>
                <a:off x="509095"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8" name="形狀"/>
              <p:cNvSpPr/>
              <p:nvPr/>
            </p:nvSpPr>
            <p:spPr>
              <a:xfrm>
                <a:off x="146903" y="509096"/>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9" name="形狀"/>
              <p:cNvSpPr/>
              <p:nvPr/>
            </p:nvSpPr>
            <p:spPr>
              <a:xfrm>
                <a:off x="509095" y="509096"/>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sp>
        <p:nvSpPr>
          <p:cNvPr id="112" name="Ligula Ultricies"/>
          <p:cNvSpPr txBox="1">
            <a:spLocks noGrp="1"/>
          </p:cNvSpPr>
          <p:nvPr>
            <p:ph type="body" sz="quarter" idx="13"/>
          </p:nvPr>
        </p:nvSpPr>
        <p:spPr>
          <a:xfrm>
            <a:off x="6590909" y="5099013"/>
            <a:ext cx="47244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Ligula Ultricies</a:t>
            </a:r>
          </a:p>
        </p:txBody>
      </p:sp>
      <p:sp>
        <p:nvSpPr>
          <p:cNvPr id="113" name="Etiam Egestas"/>
          <p:cNvSpPr txBox="1">
            <a:spLocks noGrp="1"/>
          </p:cNvSpPr>
          <p:nvPr>
            <p:ph type="body" sz="quarter" idx="14"/>
          </p:nvPr>
        </p:nvSpPr>
        <p:spPr>
          <a:xfrm>
            <a:off x="11757227" y="8134246"/>
            <a:ext cx="4686301" cy="596901"/>
          </a:xfrm>
          <a:prstGeom prst="rect">
            <a:avLst/>
          </a:prstGeom>
        </p:spPr>
        <p:txBody>
          <a:bodyPr/>
          <a:lstStyle>
            <a:lvl1pPr algn="l">
              <a:spcBef>
                <a:spcPts val="0"/>
              </a:spcBef>
              <a:buClr>
                <a:srgbClr val="007ABB"/>
              </a:buClr>
              <a:defRPr sz="3200" spc="160"/>
            </a:lvl1pPr>
          </a:lstStyle>
          <a:p>
            <a:r>
              <a:t>Etiam Egestas</a:t>
            </a:r>
          </a:p>
        </p:txBody>
      </p:sp>
      <p:sp>
        <p:nvSpPr>
          <p:cNvPr id="114" name="Euismod Fermentum"/>
          <p:cNvSpPr txBox="1">
            <a:spLocks noGrp="1"/>
          </p:cNvSpPr>
          <p:nvPr>
            <p:ph type="body" sz="quarter" idx="15"/>
          </p:nvPr>
        </p:nvSpPr>
        <p:spPr>
          <a:xfrm>
            <a:off x="6590909" y="5622209"/>
            <a:ext cx="4724401" cy="596901"/>
          </a:xfrm>
          <a:prstGeom prst="rect">
            <a:avLst/>
          </a:prstGeom>
        </p:spPr>
        <p:txBody>
          <a:bodyPr/>
          <a:lstStyle>
            <a:lvl1pPr algn="l">
              <a:spcBef>
                <a:spcPts val="0"/>
              </a:spcBef>
              <a:buClr>
                <a:srgbClr val="007ABB"/>
              </a:buClr>
              <a:defRPr sz="3200" spc="160"/>
            </a:lvl1pPr>
          </a:lstStyle>
          <a:p>
            <a:r>
              <a:t>Euismod Fermentum</a:t>
            </a:r>
          </a:p>
        </p:txBody>
      </p:sp>
      <p:sp>
        <p:nvSpPr>
          <p:cNvPr id="115" name="Purus"/>
          <p:cNvSpPr txBox="1">
            <a:spLocks noGrp="1"/>
          </p:cNvSpPr>
          <p:nvPr>
            <p:ph type="body" sz="quarter" idx="16"/>
          </p:nvPr>
        </p:nvSpPr>
        <p:spPr>
          <a:xfrm>
            <a:off x="2511091" y="7512050"/>
            <a:ext cx="4724401" cy="533400"/>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Purus</a:t>
            </a:r>
          </a:p>
        </p:txBody>
      </p:sp>
      <p:sp>
        <p:nvSpPr>
          <p:cNvPr id="116" name="Dapibus Ridiculus"/>
          <p:cNvSpPr txBox="1">
            <a:spLocks noGrp="1"/>
          </p:cNvSpPr>
          <p:nvPr>
            <p:ph type="body" sz="quarter" idx="17"/>
          </p:nvPr>
        </p:nvSpPr>
        <p:spPr>
          <a:xfrm>
            <a:off x="11757227" y="7604750"/>
            <a:ext cx="46863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Dapibus Ridiculus</a:t>
            </a:r>
          </a:p>
        </p:txBody>
      </p:sp>
      <p:sp>
        <p:nvSpPr>
          <p:cNvPr id="117" name="Tellus Ultricies"/>
          <p:cNvSpPr txBox="1">
            <a:spLocks noGrp="1"/>
          </p:cNvSpPr>
          <p:nvPr>
            <p:ph type="body" sz="quarter" idx="18"/>
          </p:nvPr>
        </p:nvSpPr>
        <p:spPr>
          <a:xfrm>
            <a:off x="17991348" y="7585700"/>
            <a:ext cx="47244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Tellus Ultricies</a:t>
            </a:r>
          </a:p>
        </p:txBody>
      </p:sp>
      <p:sp>
        <p:nvSpPr>
          <p:cNvPr id="118" name="Consectetur"/>
          <p:cNvSpPr txBox="1">
            <a:spLocks noGrp="1"/>
          </p:cNvSpPr>
          <p:nvPr>
            <p:ph type="body" sz="quarter" idx="19"/>
          </p:nvPr>
        </p:nvSpPr>
        <p:spPr>
          <a:xfrm>
            <a:off x="17991348" y="8121448"/>
            <a:ext cx="4724401" cy="596901"/>
          </a:xfrm>
          <a:prstGeom prst="rect">
            <a:avLst/>
          </a:prstGeom>
        </p:spPr>
        <p:txBody>
          <a:bodyPr/>
          <a:lstStyle>
            <a:lvl1pPr algn="l">
              <a:spcBef>
                <a:spcPts val="0"/>
              </a:spcBef>
              <a:buClr>
                <a:srgbClr val="007ABB"/>
              </a:buClr>
              <a:defRPr sz="3200" spc="160"/>
            </a:lvl1pPr>
          </a:lstStyle>
          <a:p>
            <a:r>
              <a:t>Consectetur</a:t>
            </a:r>
          </a:p>
        </p:txBody>
      </p:sp>
      <p:sp>
        <p:nvSpPr>
          <p:cNvPr id="119" name="Fermentum Risus"/>
          <p:cNvSpPr txBox="1">
            <a:spLocks noGrp="1"/>
          </p:cNvSpPr>
          <p:nvPr>
            <p:ph type="body" sz="quarter" idx="20"/>
          </p:nvPr>
        </p:nvSpPr>
        <p:spPr>
          <a:xfrm>
            <a:off x="1882978" y="8119101"/>
            <a:ext cx="3214589" cy="596901"/>
          </a:xfrm>
          <a:prstGeom prst="rect">
            <a:avLst/>
          </a:prstGeom>
        </p:spPr>
        <p:txBody>
          <a:bodyPr/>
          <a:lstStyle>
            <a:lvl1pPr algn="l">
              <a:spcBef>
                <a:spcPts val="0"/>
              </a:spcBef>
              <a:buClr>
                <a:srgbClr val="007ABB"/>
              </a:buClr>
              <a:defRPr sz="3200" spc="160"/>
            </a:lvl1pPr>
          </a:lstStyle>
          <a:p>
            <a:r>
              <a:t>Fermentum Risus</a:t>
            </a:r>
          </a:p>
        </p:txBody>
      </p:sp>
      <p:sp>
        <p:nvSpPr>
          <p:cNvPr id="120" name="Fusce"/>
          <p:cNvSpPr txBox="1">
            <a:spLocks noGrp="1"/>
          </p:cNvSpPr>
          <p:nvPr>
            <p:ph type="body" sz="quarter" idx="21"/>
          </p:nvPr>
        </p:nvSpPr>
        <p:spPr>
          <a:xfrm>
            <a:off x="13315559" y="5118063"/>
            <a:ext cx="4686301" cy="533401"/>
          </a:xfrm>
          <a:prstGeom prst="rect">
            <a:avLst/>
          </a:prstGeom>
        </p:spPr>
        <p:txBody>
          <a:bodyPr anchor="b"/>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Fusce</a:t>
            </a:r>
          </a:p>
        </p:txBody>
      </p:sp>
      <p:sp>
        <p:nvSpPr>
          <p:cNvPr id="121" name="Commodo Tellus"/>
          <p:cNvSpPr txBox="1">
            <a:spLocks noGrp="1"/>
          </p:cNvSpPr>
          <p:nvPr>
            <p:ph type="body" sz="quarter" idx="22"/>
          </p:nvPr>
        </p:nvSpPr>
        <p:spPr>
          <a:xfrm>
            <a:off x="13315559" y="5641259"/>
            <a:ext cx="4686301" cy="596901"/>
          </a:xfrm>
          <a:prstGeom prst="rect">
            <a:avLst/>
          </a:prstGeom>
        </p:spPr>
        <p:txBody>
          <a:bodyPr/>
          <a:lstStyle>
            <a:lvl1pPr algn="l">
              <a:spcBef>
                <a:spcPts val="0"/>
              </a:spcBef>
              <a:buClr>
                <a:srgbClr val="007ABB"/>
              </a:buClr>
              <a:defRPr sz="3200" spc="160"/>
            </a:lvl1pPr>
          </a:lstStyle>
          <a:p>
            <a:r>
              <a:t>Commodo Tellus</a:t>
            </a:r>
          </a:p>
        </p:txBody>
      </p:sp>
      <p:sp>
        <p:nvSpPr>
          <p:cNvPr id="122" name="1."/>
          <p:cNvSpPr txBox="1">
            <a:spLocks noGrp="1"/>
          </p:cNvSpPr>
          <p:nvPr>
            <p:ph type="body" sz="quarter" idx="23"/>
          </p:nvPr>
        </p:nvSpPr>
        <p:spPr>
          <a:xfrm>
            <a:off x="5676713" y="5423597"/>
            <a:ext cx="321311" cy="520701"/>
          </a:xfrm>
          <a:prstGeom prst="rect">
            <a:avLst/>
          </a:prstGeom>
        </p:spPr>
        <p:txBody>
          <a:bodyPr wrap="none" anchor="ctr">
            <a:spAutoFit/>
          </a:bodyPr>
          <a:lstStyle>
            <a:lvl1pPr>
              <a:spcBef>
                <a:spcPts val="0"/>
              </a:spcBef>
              <a:buClr>
                <a:srgbClr val="007ABB"/>
              </a:buClr>
              <a:defRPr sz="3000" cap="all" spc="150">
                <a:solidFill>
                  <a:srgbClr val="D9CD08"/>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1.</a:t>
            </a:r>
          </a:p>
        </p:txBody>
      </p:sp>
      <p:sp>
        <p:nvSpPr>
          <p:cNvPr id="123" name="3."/>
          <p:cNvSpPr txBox="1">
            <a:spLocks noGrp="1"/>
          </p:cNvSpPr>
          <p:nvPr>
            <p:ph type="body" sz="quarter" idx="24"/>
          </p:nvPr>
        </p:nvSpPr>
        <p:spPr>
          <a:xfrm>
            <a:off x="16048419" y="8013627"/>
            <a:ext cx="321311" cy="520701"/>
          </a:xfrm>
          <a:prstGeom prst="rect">
            <a:avLst/>
          </a:prstGeom>
        </p:spPr>
        <p:txBody>
          <a:bodyPr wrap="none" anchor="ctr">
            <a:spAutoFit/>
          </a:bodyPr>
          <a:lstStyle>
            <a:lvl1pPr>
              <a:spcBef>
                <a:spcPts val="0"/>
              </a:spcBef>
              <a:buClr>
                <a:srgbClr val="007ABB"/>
              </a:buClr>
              <a:defRPr sz="3000" cap="all" spc="150">
                <a:solidFill>
                  <a:srgbClr val="539B2A"/>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3.</a:t>
            </a:r>
          </a:p>
        </p:txBody>
      </p:sp>
      <p:sp>
        <p:nvSpPr>
          <p:cNvPr id="124" name="2."/>
          <p:cNvSpPr txBox="1">
            <a:spLocks noGrp="1"/>
          </p:cNvSpPr>
          <p:nvPr>
            <p:ph type="body" sz="quarter" idx="25"/>
          </p:nvPr>
        </p:nvSpPr>
        <p:spPr>
          <a:xfrm>
            <a:off x="690108" y="7490879"/>
            <a:ext cx="321311" cy="520701"/>
          </a:xfrm>
          <a:prstGeom prst="rect">
            <a:avLst/>
          </a:prstGeom>
        </p:spPr>
        <p:txBody>
          <a:bodyPr wrap="none" anchor="ctr">
            <a:spAutoFit/>
          </a:bodyPr>
          <a:lstStyle>
            <a:lvl1pPr>
              <a:spcBef>
                <a:spcPts val="0"/>
              </a:spcBef>
              <a:buClr>
                <a:srgbClr val="007ABB"/>
              </a:buClr>
              <a:defRPr sz="3000" cap="all" spc="150">
                <a:solidFill>
                  <a:srgbClr val="E03F52"/>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2.</a:t>
            </a:r>
          </a:p>
        </p:txBody>
      </p:sp>
      <p:sp>
        <p:nvSpPr>
          <p:cNvPr id="125" name="4."/>
          <p:cNvSpPr txBox="1">
            <a:spLocks noGrp="1"/>
          </p:cNvSpPr>
          <p:nvPr>
            <p:ph type="body" sz="quarter" idx="26"/>
          </p:nvPr>
        </p:nvSpPr>
        <p:spPr>
          <a:xfrm>
            <a:off x="12353737" y="5423597"/>
            <a:ext cx="321311" cy="520701"/>
          </a:xfrm>
          <a:prstGeom prst="rect">
            <a:avLst/>
          </a:prstGeom>
        </p:spPr>
        <p:txBody>
          <a:bodyPr wrap="none" anchor="ctr">
            <a:spAutoFit/>
          </a:bodyPr>
          <a:lstStyle>
            <a:lvl1pPr>
              <a:spcBef>
                <a:spcPts val="0"/>
              </a:spcBef>
              <a:buClr>
                <a:srgbClr val="007ABB"/>
              </a:buClr>
              <a:defRPr sz="3000" cap="all" spc="150">
                <a:solidFill>
                  <a:srgbClr val="2FC4E8"/>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4.</a:t>
            </a:r>
          </a:p>
        </p:txBody>
      </p:sp>
      <p:sp>
        <p:nvSpPr>
          <p:cNvPr id="126" name="5."/>
          <p:cNvSpPr txBox="1">
            <a:spLocks noGrp="1"/>
          </p:cNvSpPr>
          <p:nvPr>
            <p:ph type="body" sz="quarter" idx="27"/>
          </p:nvPr>
        </p:nvSpPr>
        <p:spPr>
          <a:xfrm>
            <a:off x="10802293" y="7916436"/>
            <a:ext cx="321311" cy="520701"/>
          </a:xfrm>
          <a:prstGeom prst="rect">
            <a:avLst/>
          </a:prstGeom>
        </p:spPr>
        <p:txBody>
          <a:bodyPr wrap="none" anchor="ctr">
            <a:spAutoFit/>
          </a:bodyPr>
          <a:lstStyle>
            <a:lvl1pPr>
              <a:spcBef>
                <a:spcPts val="0"/>
              </a:spcBef>
              <a:buClr>
                <a:srgbClr val="007ABB"/>
              </a:buClr>
              <a:defRPr sz="3000" cap="all" spc="150">
                <a:solidFill>
                  <a:srgbClr val="DE7403"/>
                </a:solidFill>
                <a:effectLst>
                  <a:outerShdw blurRad="25400" dir="13500000" rotWithShape="0">
                    <a:srgbClr val="FFFFFF"/>
                  </a:outerShdw>
                </a:effectLst>
                <a:latin typeface="Avenir Next Condensed Medium"/>
                <a:ea typeface="Avenir Next Condensed Medium"/>
                <a:cs typeface="Avenir Next Condensed Medium"/>
                <a:sym typeface="Avenir Next Condensed Medium"/>
              </a:defRPr>
            </a:lvl1pPr>
          </a:lstStyle>
          <a:p>
            <a:r>
              <a:t>5.</a:t>
            </a:r>
          </a:p>
        </p:txBody>
      </p:sp>
      <p:sp>
        <p:nvSpPr>
          <p:cNvPr id="127" name="大標題文字"/>
          <p:cNvSpPr txBox="1">
            <a:spLocks noGrp="1"/>
          </p:cNvSpPr>
          <p:nvPr>
            <p:ph type="title"/>
          </p:nvPr>
        </p:nvSpPr>
        <p:spPr>
          <a:xfrm>
            <a:off x="3771900" y="863600"/>
            <a:ext cx="16840200" cy="1320800"/>
          </a:xfrm>
          <a:prstGeom prst="rect">
            <a:avLst/>
          </a:prstGeom>
        </p:spPr>
        <p:txBody>
          <a:bodyPr/>
          <a:lstStyle>
            <a:lvl1pPr>
              <a:defRPr sz="7800" spc="780"/>
            </a:lvl1pPr>
          </a:lstStyle>
          <a:p>
            <a:r>
              <a:t>大標題文字</a:t>
            </a:r>
          </a:p>
        </p:txBody>
      </p:sp>
      <p:sp>
        <p:nvSpPr>
          <p:cNvPr id="128" name="內文層級一…"/>
          <p:cNvSpPr txBox="1">
            <a:spLocks noGrp="1"/>
          </p:cNvSpPr>
          <p:nvPr>
            <p:ph type="body" sz="quarter" idx="1"/>
          </p:nvPr>
        </p:nvSpPr>
        <p:spPr>
          <a:xfrm>
            <a:off x="3771900" y="2501900"/>
            <a:ext cx="16840200" cy="609600"/>
          </a:xfrm>
          <a:prstGeom prst="rect">
            <a:avLst/>
          </a:prstGeom>
        </p:spPr>
        <p:txBody>
          <a:bodyPr/>
          <a:lstStyle>
            <a:lvl1pPr>
              <a:defRPr sz="3200" spc="160"/>
            </a:lvl1pPr>
            <a:lvl2pPr>
              <a:defRPr sz="3200" spc="160"/>
            </a:lvl2pPr>
            <a:lvl3pPr>
              <a:defRPr sz="3200" spc="160"/>
            </a:lvl3pPr>
            <a:lvl4pPr>
              <a:defRPr sz="3200" spc="160"/>
            </a:lvl4pPr>
            <a:lvl5pPr>
              <a:defRPr sz="3200" spc="160"/>
            </a:lvl5pPr>
          </a:lstStyle>
          <a:p>
            <a:r>
              <a:t>內文層級一</a:t>
            </a:r>
          </a:p>
          <a:p>
            <a:pPr lvl="1"/>
            <a:r>
              <a:t>內文層級二</a:t>
            </a:r>
          </a:p>
          <a:p>
            <a:pPr lvl="2"/>
            <a:r>
              <a:t>內文層級三</a:t>
            </a:r>
          </a:p>
          <a:p>
            <a:pPr lvl="3"/>
            <a:r>
              <a:t>內文層級四</a:t>
            </a:r>
          </a:p>
          <a:p>
            <a:pPr lvl="4"/>
            <a:r>
              <a:t>內文層級五</a:t>
            </a:r>
          </a:p>
        </p:txBody>
      </p:sp>
      <p:sp>
        <p:nvSpPr>
          <p:cNvPr id="129"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Pie Chart">
    <p:spTree>
      <p:nvGrpSpPr>
        <p:cNvPr id="1" name=""/>
        <p:cNvGrpSpPr/>
        <p:nvPr/>
      </p:nvGrpSpPr>
      <p:grpSpPr>
        <a:xfrm>
          <a:off x="0" y="0"/>
          <a:ext cx="0" cy="0"/>
          <a:chOff x="0" y="0"/>
          <a:chExt cx="0" cy="0"/>
        </a:xfrm>
      </p:grpSpPr>
      <p:sp>
        <p:nvSpPr>
          <p:cNvPr id="915"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916"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aphicFrame>
        <p:nvGraphicFramePr>
          <p:cNvPr id="917" name="2D 圓餅圖"/>
          <p:cNvGraphicFramePr/>
          <p:nvPr/>
        </p:nvGraphicFramePr>
        <p:xfrm>
          <a:off x="2501900" y="3759200"/>
          <a:ext cx="19392900" cy="6762750"/>
        </p:xfrm>
        <a:graphic>
          <a:graphicData uri="http://schemas.openxmlformats.org/drawingml/2006/chart">
            <c:chart xmlns:c="http://schemas.openxmlformats.org/drawingml/2006/chart" xmlns:r="http://schemas.openxmlformats.org/officeDocument/2006/relationships" r:id="rId2"/>
          </a:graphicData>
        </a:graphic>
      </p:graphicFrame>
      <p:grpSp>
        <p:nvGrpSpPr>
          <p:cNvPr id="920" name="群組"/>
          <p:cNvGrpSpPr/>
          <p:nvPr/>
        </p:nvGrpSpPr>
        <p:grpSpPr>
          <a:xfrm>
            <a:off x="7759700" y="0"/>
            <a:ext cx="8877301" cy="522445"/>
            <a:chOff x="0" y="0"/>
            <a:chExt cx="8877300" cy="522444"/>
          </a:xfrm>
        </p:grpSpPr>
        <p:sp>
          <p:nvSpPr>
            <p:cNvPr id="91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91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921" name="Vestibulum id ligula porta felis euismod semper. Sed posuere consectetur est at lobortis. Duis mollis, est non commodo luctus, nisi erat porttitor ligula, eget lacinia odio sem nec elit. Sed posuere consectetur est at lobortis. Praesent commodo cursus magna, vel scelerisque nisl consectetur et."/>
          <p:cNvSpPr txBox="1">
            <a:spLocks noGrp="1"/>
          </p:cNvSpPr>
          <p:nvPr>
            <p:ph type="body" sz="quarter" idx="13"/>
          </p:nvPr>
        </p:nvSpPr>
        <p:spPr>
          <a:xfrm>
            <a:off x="2501900" y="10883900"/>
            <a:ext cx="19392900" cy="1778000"/>
          </a:xfrm>
          <a:prstGeom prst="rect">
            <a:avLst/>
          </a:prstGeom>
        </p:spPr>
        <p:txBody>
          <a:bodyPr/>
          <a:lstStyle>
            <a:lvl1pPr algn="l">
              <a:spcBef>
                <a:spcPts val="2900"/>
              </a:spcBef>
              <a:defRPr sz="3600" spc="180"/>
            </a:lvl1pPr>
          </a:lstStyle>
          <a:p>
            <a:r>
              <a:t>Vestibulum id ligula porta felis euismod semper. Sed posuere consectetur est at lobortis. Duis mollis, est non commodo luctus, nisi erat porttitor ligula, eget lacinia odio sem nec elit. Sed posuere consectetur est at lobortis. Praesent commodo cursus magna, vel scelerisque nisl consectetur et.</a:t>
            </a:r>
          </a:p>
        </p:txBody>
      </p:sp>
      <p:sp>
        <p:nvSpPr>
          <p:cNvPr id="922"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23"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24"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Service Diagram">
    <p:spTree>
      <p:nvGrpSpPr>
        <p:cNvPr id="1" name=""/>
        <p:cNvGrpSpPr/>
        <p:nvPr/>
      </p:nvGrpSpPr>
      <p:grpSpPr>
        <a:xfrm>
          <a:off x="0" y="0"/>
          <a:ext cx="0" cy="0"/>
          <a:chOff x="0" y="0"/>
          <a:chExt cx="0" cy="0"/>
        </a:xfrm>
      </p:grpSpPr>
      <p:sp>
        <p:nvSpPr>
          <p:cNvPr id="931"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932"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pSp>
        <p:nvGrpSpPr>
          <p:cNvPr id="935" name="群組"/>
          <p:cNvGrpSpPr/>
          <p:nvPr/>
        </p:nvGrpSpPr>
        <p:grpSpPr>
          <a:xfrm>
            <a:off x="7759700" y="0"/>
            <a:ext cx="8877301" cy="522445"/>
            <a:chOff x="0" y="0"/>
            <a:chExt cx="8877300" cy="522444"/>
          </a:xfrm>
        </p:grpSpPr>
        <p:sp>
          <p:nvSpPr>
            <p:cNvPr id="933"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934"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graphicFrame>
        <p:nvGraphicFramePr>
          <p:cNvPr id="936" name="表格"/>
          <p:cNvGraphicFramePr/>
          <p:nvPr/>
        </p:nvGraphicFramePr>
        <p:xfrm>
          <a:off x="5266266" y="8909964"/>
          <a:ext cx="13851468" cy="1488607"/>
        </p:xfrm>
        <a:graphic>
          <a:graphicData uri="http://schemas.openxmlformats.org/drawingml/2006/table">
            <a:tbl>
              <a:tblPr firstRow="1">
                <a:tableStyleId>{8F44A2F1-9E1F-4B54-A3A2-5F16C0AD49E2}</a:tableStyleId>
              </a:tblPr>
              <a:tblGrid>
                <a:gridCol w="3462867"/>
                <a:gridCol w="3462867"/>
                <a:gridCol w="3462867"/>
                <a:gridCol w="3462867"/>
              </a:tblGrid>
              <a:tr h="703915">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Optimizer</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LR</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Momentum</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c>
                  <a:txBody>
                    <a:bodyPr/>
                    <a:lstStyle/>
                    <a:p>
                      <a:pPr marL="145542" defTabSz="876300">
                        <a:lnSpc>
                          <a:spcPct val="90000"/>
                        </a:lnSpc>
                        <a:defRPr sz="1800" spc="0">
                          <a:solidFill>
                            <a:srgbClr val="000000"/>
                          </a:solidFill>
                          <a:effectLst/>
                        </a:defRPr>
                      </a:pPr>
                      <a:r>
                        <a:rPr sz="3200" b="1" spc="160">
                          <a:effectLst>
                            <a:outerShdw blurRad="25400" dist="25400" dir="13500000" rotWithShape="0">
                              <a:srgbClr val="FFFFFF">
                                <a:alpha val="35000"/>
                              </a:srgbClr>
                            </a:outerShdw>
                          </a:effectLst>
                          <a:latin typeface="+mj-lt"/>
                          <a:ea typeface="+mj-ea"/>
                          <a:cs typeface="+mj-cs"/>
                          <a:sym typeface="Avenir Next Condensed"/>
                        </a:rPr>
                        <a:t>Decay</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noFill/>
                  </a:tcPr>
                </a:tc>
              </a:tr>
              <a:tr h="784692">
                <a:tc>
                  <a:txBody>
                    <a:bodyPr/>
                    <a:lstStyle/>
                    <a:p>
                      <a:pPr marL="145542" defTabSz="876300">
                        <a:lnSpc>
                          <a:spcPct val="90000"/>
                        </a:lnSpc>
                        <a:defRPr sz="1800" spc="0">
                          <a:solidFill>
                            <a:srgbClr val="000000"/>
                          </a:solidFill>
                          <a:effectLst/>
                        </a:defRPr>
                      </a:pPr>
                      <a:r>
                        <a:rPr sz="3600" b="1" spc="180">
                          <a:solidFill>
                            <a:srgbClr val="969592"/>
                          </a:solidFill>
                          <a:effectLst>
                            <a:outerShdw blurRad="25400" dist="25400" dir="13500000" rotWithShape="0">
                              <a:srgbClr val="FFFFFF">
                                <a:alpha val="35000"/>
                              </a:srgbClr>
                            </a:outerShdw>
                          </a:effectLst>
                          <a:latin typeface="+mj-lt"/>
                          <a:ea typeface="+mj-ea"/>
                          <a:cs typeface="+mj-cs"/>
                          <a:sym typeface="Avenir Next Condensed"/>
                        </a:rPr>
                        <a:t>SGD</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z="1800" spc="0">
                          <a:solidFill>
                            <a:srgbClr val="000000"/>
                          </a:solidFill>
                          <a:effectLst/>
                        </a:defRPr>
                      </a:pPr>
                      <a:r>
                        <a:rPr sz="3600" b="1" i="1" spc="107">
                          <a:solidFill>
                            <a:srgbClr val="969592"/>
                          </a:solidFill>
                          <a:effectLst>
                            <a:outerShdw blurRad="25400" dist="25400" dir="13500000" rotWithShape="0">
                              <a:srgbClr val="FFFFFF">
                                <a:alpha val="35000"/>
                              </a:srgbClr>
                            </a:outerShdw>
                          </a:effectLst>
                          <a:latin typeface="+mj-lt"/>
                          <a:ea typeface="+mj-ea"/>
                          <a:cs typeface="+mj-cs"/>
                          <a:sym typeface="Avenir Next Condensed"/>
                        </a:rPr>
                        <a:t>0.1</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z="1800" spc="0">
                          <a:solidFill>
                            <a:srgbClr val="000000"/>
                          </a:solidFill>
                          <a:effectLst/>
                        </a:defRPr>
                      </a:pPr>
                      <a:r>
                        <a:rPr sz="3600" b="1" i="1" spc="107">
                          <a:solidFill>
                            <a:srgbClr val="969592"/>
                          </a:solidFill>
                          <a:effectLst>
                            <a:outerShdw blurRad="25400" dist="25400" dir="13500000" rotWithShape="0">
                              <a:srgbClr val="FFFFFF">
                                <a:alpha val="35000"/>
                              </a:srgbClr>
                            </a:outerShdw>
                          </a:effectLst>
                          <a:latin typeface="+mj-lt"/>
                          <a:ea typeface="+mj-ea"/>
                          <a:cs typeface="+mj-cs"/>
                          <a:sym typeface="Avenir Next Condensed"/>
                        </a:rPr>
                        <a:t>0.8</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c>
                  <a:txBody>
                    <a:bodyPr/>
                    <a:lstStyle/>
                    <a:p>
                      <a:pPr marR="145542" defTabSz="876300">
                        <a:lnSpc>
                          <a:spcPct val="90000"/>
                        </a:lnSpc>
                        <a:defRPr sz="1800" spc="0">
                          <a:solidFill>
                            <a:srgbClr val="000000"/>
                          </a:solidFill>
                          <a:effectLst/>
                        </a:defRPr>
                      </a:pPr>
                      <a:r>
                        <a:rPr sz="3600" b="1" i="1" spc="107">
                          <a:solidFill>
                            <a:srgbClr val="969592"/>
                          </a:solidFill>
                          <a:effectLst>
                            <a:outerShdw blurRad="25400" dist="25400" dir="13500000" rotWithShape="0">
                              <a:srgbClr val="FFFFFF">
                                <a:alpha val="35000"/>
                              </a:srgbClr>
                            </a:outerShdw>
                          </a:effectLst>
                          <a:latin typeface="+mj-lt"/>
                          <a:ea typeface="+mj-ea"/>
                          <a:cs typeface="+mj-cs"/>
                          <a:sym typeface="Avenir Next Condensed"/>
                        </a:rPr>
                        <a:t>0</a:t>
                      </a:r>
                    </a:p>
                  </a:txBody>
                  <a:tcPr marL="0" marR="0" marT="0" marB="0" anchor="ctr" horzOverflow="overflow">
                    <a:lnL w="12700">
                      <a:solidFill>
                        <a:srgbClr val="D3CEC2">
                          <a:alpha val="35000"/>
                        </a:srgbClr>
                      </a:solidFill>
                      <a:miter lim="400000"/>
                    </a:lnL>
                    <a:lnR w="12700">
                      <a:solidFill>
                        <a:srgbClr val="D3CEC2">
                          <a:alpha val="35000"/>
                        </a:srgbClr>
                      </a:solidFill>
                      <a:miter lim="400000"/>
                    </a:lnR>
                    <a:lnT w="12700">
                      <a:solidFill>
                        <a:srgbClr val="D3CEC2">
                          <a:alpha val="35000"/>
                        </a:srgbClr>
                      </a:solidFill>
                      <a:miter lim="400000"/>
                    </a:lnT>
                    <a:lnB w="12700">
                      <a:solidFill>
                        <a:srgbClr val="D3CEC2">
                          <a:alpha val="35000"/>
                        </a:srgbClr>
                      </a:solidFill>
                      <a:miter lim="400000"/>
                    </a:lnB>
                  </a:tcPr>
                </a:tc>
              </a:tr>
            </a:tbl>
          </a:graphicData>
        </a:graphic>
      </p:graphicFrame>
      <p:sp>
        <p:nvSpPr>
          <p:cNvPr id="937" name="正方形"/>
          <p:cNvSpPr/>
          <p:nvPr/>
        </p:nvSpPr>
        <p:spPr>
          <a:xfrm>
            <a:off x="774177" y="5388361"/>
            <a:ext cx="2286001" cy="2286001"/>
          </a:xfrm>
          <a:prstGeom prst="rect">
            <a:avLst/>
          </a:prstGeom>
          <a:solidFill>
            <a:srgbClr val="F7EA3D"/>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sp>
        <p:nvSpPr>
          <p:cNvPr id="938" name="正方形"/>
          <p:cNvSpPr/>
          <p:nvPr/>
        </p:nvSpPr>
        <p:spPr>
          <a:xfrm>
            <a:off x="4012677" y="5388361"/>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sp>
        <p:nvSpPr>
          <p:cNvPr id="939" name="正方形"/>
          <p:cNvSpPr/>
          <p:nvPr/>
        </p:nvSpPr>
        <p:spPr>
          <a:xfrm>
            <a:off x="6518003" y="5657435"/>
            <a:ext cx="1778001" cy="1778001"/>
          </a:xfrm>
          <a:prstGeom prst="rect">
            <a:avLst/>
          </a:prstGeom>
          <a:solidFill>
            <a:schemeClr val="accent4">
              <a:hueOff val="384618"/>
              <a:satOff val="3869"/>
              <a:lumOff val="5802"/>
            </a:schemeClr>
          </a:solidFill>
          <a:ln w="12700">
            <a:miter lim="400000"/>
          </a:ln>
        </p:spPr>
        <p:txBody>
          <a:bodyPr lIns="0" tIns="0" rIns="0" bIns="0" anchor="ctr"/>
          <a:lstStyle/>
          <a:p>
            <a:pPr defTabSz="584200">
              <a:spcBef>
                <a:spcPts val="2500"/>
              </a:spcBef>
              <a:defRPr sz="2800" spc="28"/>
            </a:pPr>
            <a:endParaRPr/>
          </a:p>
        </p:txBody>
      </p:sp>
      <p:sp>
        <p:nvSpPr>
          <p:cNvPr id="940" name="正方形"/>
          <p:cNvSpPr/>
          <p:nvPr/>
        </p:nvSpPr>
        <p:spPr>
          <a:xfrm>
            <a:off x="18465514" y="5445511"/>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sp>
        <p:nvSpPr>
          <p:cNvPr id="941" name="線條"/>
          <p:cNvSpPr/>
          <p:nvPr/>
        </p:nvSpPr>
        <p:spPr>
          <a:xfrm flipH="1" flipV="1">
            <a:off x="2755900" y="3467099"/>
            <a:ext cx="19397705" cy="2"/>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942" name="線條"/>
          <p:cNvSpPr/>
          <p:nvPr/>
        </p:nvSpPr>
        <p:spPr>
          <a:xfrm>
            <a:off x="3289057" y="6525011"/>
            <a:ext cx="488588" cy="1"/>
          </a:xfrm>
          <a:prstGeom prst="line">
            <a:avLst/>
          </a:prstGeom>
          <a:ln w="12700">
            <a:solidFill>
              <a:srgbClr val="D3CEC2"/>
            </a:solidFill>
            <a:custDash>
              <a:ds d="200000" sp="200000"/>
            </a:custDash>
            <a:miter lim="400000"/>
            <a:headEnd type="triangle" len="sm"/>
            <a:tailEnd type="triangle"/>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943" name="線條"/>
          <p:cNvSpPr/>
          <p:nvPr/>
        </p:nvSpPr>
        <p:spPr>
          <a:xfrm>
            <a:off x="8321711" y="6633833"/>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944" name="線條"/>
          <p:cNvSpPr/>
          <p:nvPr/>
        </p:nvSpPr>
        <p:spPr>
          <a:xfrm>
            <a:off x="5016779" y="8496300"/>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945" name="線條"/>
          <p:cNvSpPr/>
          <p:nvPr/>
        </p:nvSpPr>
        <p:spPr>
          <a:xfrm>
            <a:off x="20806868" y="6607632"/>
            <a:ext cx="488588" cy="1"/>
          </a:xfrm>
          <a:prstGeom prst="line">
            <a:avLst/>
          </a:prstGeom>
          <a:ln w="12700">
            <a:solidFill>
              <a:srgbClr val="D3CEC2"/>
            </a:solidFill>
            <a:custDash>
              <a:ds d="200000" sp="200000"/>
            </a:custDash>
            <a:miter lim="400000"/>
            <a:headEnd type="triangle" len="sm"/>
            <a:tailEnd type="triangle"/>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946" name="正方形"/>
          <p:cNvSpPr/>
          <p:nvPr/>
        </p:nvSpPr>
        <p:spPr>
          <a:xfrm>
            <a:off x="21353984" y="5382011"/>
            <a:ext cx="2286001" cy="2286001"/>
          </a:xfrm>
          <a:prstGeom prst="rect">
            <a:avLst/>
          </a:prstGeom>
          <a:solidFill>
            <a:srgbClr val="70D6EE"/>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sp>
        <p:nvSpPr>
          <p:cNvPr id="947" name="#200"/>
          <p:cNvSpPr txBox="1">
            <a:spLocks noGrp="1"/>
          </p:cNvSpPr>
          <p:nvPr>
            <p:ph type="body" sz="quarter" idx="13"/>
          </p:nvPr>
        </p:nvSpPr>
        <p:spPr>
          <a:xfrm>
            <a:off x="18714877" y="6571835"/>
            <a:ext cx="1778001" cy="914401"/>
          </a:xfrm>
          <a:prstGeom prst="rect">
            <a:avLst/>
          </a:prstGeom>
        </p:spPr>
        <p:txBody>
          <a:bodyPr/>
          <a:lstStyle>
            <a:lvl1pPr defTabSz="876300">
              <a:spcBef>
                <a:spcPts val="0"/>
              </a:spcBef>
              <a:buClr>
                <a:srgbClr val="007ABB"/>
              </a:buClr>
              <a:defRPr sz="3600" cap="all" spc="18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#200</a:t>
            </a:r>
          </a:p>
        </p:txBody>
      </p:sp>
      <p:sp>
        <p:nvSpPr>
          <p:cNvPr id="948" name="Dense"/>
          <p:cNvSpPr txBox="1">
            <a:spLocks noGrp="1"/>
          </p:cNvSpPr>
          <p:nvPr>
            <p:ph type="body" sz="quarter" idx="14"/>
          </p:nvPr>
        </p:nvSpPr>
        <p:spPr>
          <a:xfrm>
            <a:off x="18714877" y="5714585"/>
            <a:ext cx="1778001" cy="914401"/>
          </a:xfrm>
          <a:prstGeom prst="rect">
            <a:avLst/>
          </a:prstGeom>
        </p:spPr>
        <p:txBody>
          <a:bodyPr anchor="b"/>
          <a:lstStyle>
            <a:lvl1pPr defTabSz="876300">
              <a:spcBef>
                <a:spcPts val="0"/>
              </a:spcBef>
              <a:buClr>
                <a:srgbClr val="007ABB"/>
              </a:buClr>
              <a:defRPr sz="3600" spc="180"/>
            </a:lvl1pPr>
          </a:lstStyle>
          <a:p>
            <a:r>
              <a:t>Dense</a:t>
            </a:r>
          </a:p>
        </p:txBody>
      </p:sp>
      <p:sp>
        <p:nvSpPr>
          <p:cNvPr id="949" name="0.3"/>
          <p:cNvSpPr txBox="1">
            <a:spLocks noGrp="1"/>
          </p:cNvSpPr>
          <p:nvPr>
            <p:ph type="body" sz="quarter" idx="15"/>
          </p:nvPr>
        </p:nvSpPr>
        <p:spPr>
          <a:xfrm>
            <a:off x="6526896" y="6477772"/>
            <a:ext cx="1778001" cy="914401"/>
          </a:xfrm>
          <a:prstGeom prst="rect">
            <a:avLst/>
          </a:prstGeom>
        </p:spPr>
        <p:txBody>
          <a:bodyPr/>
          <a:lstStyle>
            <a:lvl1pPr defTabSz="876300">
              <a:spcBef>
                <a:spcPts val="0"/>
              </a:spcBef>
              <a:buClr>
                <a:srgbClr val="007ABB"/>
              </a:buClr>
              <a:defRPr sz="3600" cap="all" spc="18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0.3</a:t>
            </a:r>
          </a:p>
        </p:txBody>
      </p:sp>
      <p:sp>
        <p:nvSpPr>
          <p:cNvPr id="950" name="#200"/>
          <p:cNvSpPr txBox="1">
            <a:spLocks noGrp="1"/>
          </p:cNvSpPr>
          <p:nvPr>
            <p:ph type="body" sz="quarter" idx="16"/>
          </p:nvPr>
        </p:nvSpPr>
        <p:spPr>
          <a:xfrm>
            <a:off x="4262040" y="6508335"/>
            <a:ext cx="1778001" cy="914401"/>
          </a:xfrm>
          <a:prstGeom prst="rect">
            <a:avLst/>
          </a:prstGeom>
        </p:spPr>
        <p:txBody>
          <a:bodyPr/>
          <a:lstStyle>
            <a:lvl1pPr defTabSz="876300">
              <a:spcBef>
                <a:spcPts val="0"/>
              </a:spcBef>
              <a:buClr>
                <a:srgbClr val="007ABB"/>
              </a:buClr>
              <a:defRPr sz="3600" cap="all" spc="180">
                <a:solidFill>
                  <a:srgbClr val="969592"/>
                </a:solidFill>
                <a:latin typeface="Avenir Next Condensed Medium"/>
                <a:ea typeface="Avenir Next Condensed Medium"/>
                <a:cs typeface="Avenir Next Condensed Medium"/>
                <a:sym typeface="Avenir Next Condensed Medium"/>
              </a:defRPr>
            </a:lvl1pPr>
          </a:lstStyle>
          <a:p>
            <a:pPr>
              <a:defRPr>
                <a:effectLst/>
              </a:defRPr>
            </a:pPr>
            <a:r>
              <a:t>#200</a:t>
            </a:r>
          </a:p>
        </p:txBody>
      </p:sp>
      <p:sp>
        <p:nvSpPr>
          <p:cNvPr id="951" name="Dropout"/>
          <p:cNvSpPr txBox="1">
            <a:spLocks noGrp="1"/>
          </p:cNvSpPr>
          <p:nvPr>
            <p:ph type="body" sz="quarter" idx="17"/>
          </p:nvPr>
        </p:nvSpPr>
        <p:spPr>
          <a:xfrm>
            <a:off x="6526896" y="5689185"/>
            <a:ext cx="1778001" cy="914401"/>
          </a:xfrm>
          <a:prstGeom prst="rect">
            <a:avLst/>
          </a:prstGeom>
        </p:spPr>
        <p:txBody>
          <a:bodyPr anchor="b"/>
          <a:lstStyle>
            <a:lvl1pPr defTabSz="876300">
              <a:spcBef>
                <a:spcPts val="0"/>
              </a:spcBef>
              <a:buClr>
                <a:srgbClr val="007ABB"/>
              </a:buClr>
              <a:defRPr sz="3600" spc="180"/>
            </a:lvl1pPr>
          </a:lstStyle>
          <a:p>
            <a:r>
              <a:t>Dropout</a:t>
            </a:r>
          </a:p>
        </p:txBody>
      </p:sp>
      <p:sp>
        <p:nvSpPr>
          <p:cNvPr id="952" name="Dense"/>
          <p:cNvSpPr txBox="1">
            <a:spLocks noGrp="1"/>
          </p:cNvSpPr>
          <p:nvPr>
            <p:ph type="body" sz="quarter" idx="18"/>
          </p:nvPr>
        </p:nvSpPr>
        <p:spPr>
          <a:xfrm>
            <a:off x="4262040" y="5651085"/>
            <a:ext cx="1778001" cy="914401"/>
          </a:xfrm>
          <a:prstGeom prst="rect">
            <a:avLst/>
          </a:prstGeom>
        </p:spPr>
        <p:txBody>
          <a:bodyPr anchor="b"/>
          <a:lstStyle>
            <a:lvl1pPr defTabSz="876300">
              <a:spcBef>
                <a:spcPts val="0"/>
              </a:spcBef>
              <a:buClr>
                <a:srgbClr val="007ABB"/>
              </a:buClr>
              <a:defRPr sz="3600" spc="180"/>
            </a:lvl1pPr>
          </a:lstStyle>
          <a:p>
            <a:r>
              <a:t>Dense</a:t>
            </a:r>
          </a:p>
        </p:txBody>
      </p:sp>
      <p:sp>
        <p:nvSpPr>
          <p:cNvPr id="953" name="6"/>
          <p:cNvSpPr txBox="1">
            <a:spLocks noGrp="1"/>
          </p:cNvSpPr>
          <p:nvPr>
            <p:ph type="body" sz="quarter" idx="19"/>
          </p:nvPr>
        </p:nvSpPr>
        <p:spPr>
          <a:xfrm>
            <a:off x="21603348" y="6508336"/>
            <a:ext cx="1778001" cy="914401"/>
          </a:xfrm>
          <a:prstGeom prst="rect">
            <a:avLst/>
          </a:prstGeom>
        </p:spPr>
        <p:txBody>
          <a:bodyPr/>
          <a:lstStyle>
            <a:lvl1pPr defTabSz="876300">
              <a:spcBef>
                <a:spcPts val="0"/>
              </a:spcBef>
              <a:buClr>
                <a:srgbClr val="007ABB"/>
              </a:buClr>
              <a:defRPr sz="3600" b="1" cap="all" spc="180">
                <a:solidFill>
                  <a:srgbClr val="FFFFFF"/>
                </a:solidFill>
                <a:latin typeface="+mj-lt"/>
                <a:ea typeface="+mj-ea"/>
                <a:cs typeface="+mj-cs"/>
                <a:sym typeface="Avenir Next Condensed"/>
              </a:defRPr>
            </a:lvl1p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6</a:t>
            </a:r>
          </a:p>
        </p:txBody>
      </p:sp>
      <p:sp>
        <p:nvSpPr>
          <p:cNvPr id="954" name="output"/>
          <p:cNvSpPr txBox="1">
            <a:spLocks noGrp="1"/>
          </p:cNvSpPr>
          <p:nvPr>
            <p:ph type="body" sz="quarter" idx="20"/>
          </p:nvPr>
        </p:nvSpPr>
        <p:spPr>
          <a:xfrm>
            <a:off x="21603348" y="5651085"/>
            <a:ext cx="1778001" cy="914401"/>
          </a:xfrm>
          <a:prstGeom prst="rect">
            <a:avLst/>
          </a:prstGeom>
        </p:spPr>
        <p:txBody>
          <a:bodyPr anchor="b"/>
          <a:lstStyle>
            <a:lvl1pPr defTabSz="876300">
              <a:spcBef>
                <a:spcPts val="0"/>
              </a:spcBef>
              <a:buClr>
                <a:srgbClr val="007ABB"/>
              </a:buClr>
              <a:defRPr sz="3600" cap="all" spc="18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output</a:t>
            </a:r>
          </a:p>
        </p:txBody>
      </p:sp>
      <p:sp>
        <p:nvSpPr>
          <p:cNvPr id="955" name="46"/>
          <p:cNvSpPr txBox="1">
            <a:spLocks noGrp="1"/>
          </p:cNvSpPr>
          <p:nvPr>
            <p:ph type="body" sz="quarter" idx="21"/>
          </p:nvPr>
        </p:nvSpPr>
        <p:spPr>
          <a:xfrm>
            <a:off x="1023540" y="6508335"/>
            <a:ext cx="1778001" cy="914401"/>
          </a:xfrm>
          <a:prstGeom prst="rect">
            <a:avLst/>
          </a:prstGeom>
        </p:spPr>
        <p:txBody>
          <a:bodyPr/>
          <a:lstStyle>
            <a:lvl1pPr defTabSz="876300">
              <a:spcBef>
                <a:spcPts val="0"/>
              </a:spcBef>
              <a:buClr>
                <a:srgbClr val="007ABB"/>
              </a:buClr>
              <a:defRPr sz="3600" b="1" cap="all" spc="180">
                <a:solidFill>
                  <a:srgbClr val="FFFFFF"/>
                </a:solidFill>
                <a:latin typeface="+mj-lt"/>
                <a:ea typeface="+mj-ea"/>
                <a:cs typeface="+mj-cs"/>
                <a:sym typeface="Avenir Next Condensed"/>
              </a:defRPr>
            </a:lvl1p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46</a:t>
            </a:r>
          </a:p>
        </p:txBody>
      </p:sp>
      <p:sp>
        <p:nvSpPr>
          <p:cNvPr id="956" name="Input"/>
          <p:cNvSpPr txBox="1">
            <a:spLocks noGrp="1"/>
          </p:cNvSpPr>
          <p:nvPr>
            <p:ph type="body" sz="quarter" idx="22"/>
          </p:nvPr>
        </p:nvSpPr>
        <p:spPr>
          <a:xfrm>
            <a:off x="1023540" y="5651085"/>
            <a:ext cx="1778001" cy="914401"/>
          </a:xfrm>
          <a:prstGeom prst="rect">
            <a:avLst/>
          </a:prstGeom>
        </p:spPr>
        <p:txBody>
          <a:bodyPr anchor="b"/>
          <a:lstStyle>
            <a:lvl1pPr defTabSz="876300">
              <a:spcBef>
                <a:spcPts val="0"/>
              </a:spcBef>
              <a:buClr>
                <a:srgbClr val="007ABB"/>
              </a:buClr>
              <a:defRPr sz="3600" cap="all" spc="180">
                <a:solidFill>
                  <a:srgbClr val="FFFFFF"/>
                </a:solidFill>
                <a:latin typeface="Avenir Next Condensed Medium"/>
                <a:ea typeface="Avenir Next Condensed Medium"/>
                <a:cs typeface="Avenir Next Condensed Medium"/>
                <a:sym typeface="Avenir Next Condensed Medium"/>
              </a:defRPr>
            </a:lvl1pPr>
          </a:lstStyle>
          <a:p>
            <a:pPr>
              <a:defRPr>
                <a:effectLst/>
              </a:defRPr>
            </a:pPr>
            <a:r>
              <a:t>Input</a:t>
            </a:r>
          </a:p>
        </p:txBody>
      </p:sp>
      <p:sp>
        <p:nvSpPr>
          <p:cNvPr id="957"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58"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59" name="正方形"/>
          <p:cNvSpPr/>
          <p:nvPr/>
        </p:nvSpPr>
        <p:spPr>
          <a:xfrm>
            <a:off x="8830289" y="5403435"/>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sp>
        <p:nvSpPr>
          <p:cNvPr id="960" name="正方形"/>
          <p:cNvSpPr/>
          <p:nvPr/>
        </p:nvSpPr>
        <p:spPr>
          <a:xfrm>
            <a:off x="11335615" y="5672509"/>
            <a:ext cx="1778001" cy="1778001"/>
          </a:xfrm>
          <a:prstGeom prst="rect">
            <a:avLst/>
          </a:prstGeom>
          <a:solidFill>
            <a:schemeClr val="accent4">
              <a:hueOff val="384618"/>
              <a:satOff val="3869"/>
              <a:lumOff val="5802"/>
            </a:schemeClr>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sp>
        <p:nvSpPr>
          <p:cNvPr id="961" name="線條"/>
          <p:cNvSpPr/>
          <p:nvPr/>
        </p:nvSpPr>
        <p:spPr>
          <a:xfrm>
            <a:off x="13139323" y="6648907"/>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962" name="0.3"/>
          <p:cNvSpPr txBox="1"/>
          <p:nvPr/>
        </p:nvSpPr>
        <p:spPr>
          <a:xfrm>
            <a:off x="11344508" y="6492846"/>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r>
              <a:t>0.3</a:t>
            </a:r>
          </a:p>
        </p:txBody>
      </p:sp>
      <p:sp>
        <p:nvSpPr>
          <p:cNvPr id="963" name="#200"/>
          <p:cNvSpPr txBox="1"/>
          <p:nvPr/>
        </p:nvSpPr>
        <p:spPr>
          <a:xfrm>
            <a:off x="9079652" y="6523409"/>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r>
              <a:t>#200</a:t>
            </a:r>
          </a:p>
        </p:txBody>
      </p:sp>
      <p:sp>
        <p:nvSpPr>
          <p:cNvPr id="964" name="Dropout"/>
          <p:cNvSpPr txBox="1"/>
          <p:nvPr/>
        </p:nvSpPr>
        <p:spPr>
          <a:xfrm>
            <a:off x="11344508" y="5704259"/>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r>
              <a:t>Dropout</a:t>
            </a:r>
          </a:p>
        </p:txBody>
      </p:sp>
      <p:sp>
        <p:nvSpPr>
          <p:cNvPr id="965" name="Dense"/>
          <p:cNvSpPr txBox="1"/>
          <p:nvPr/>
        </p:nvSpPr>
        <p:spPr>
          <a:xfrm>
            <a:off x="9079652" y="5666159"/>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r>
              <a:t>Dense</a:t>
            </a:r>
          </a:p>
        </p:txBody>
      </p:sp>
      <p:sp>
        <p:nvSpPr>
          <p:cNvPr id="966" name="正方形"/>
          <p:cNvSpPr/>
          <p:nvPr/>
        </p:nvSpPr>
        <p:spPr>
          <a:xfrm>
            <a:off x="13609364" y="5449558"/>
            <a:ext cx="2286001" cy="2286001"/>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sp>
        <p:nvSpPr>
          <p:cNvPr id="967" name="正方形"/>
          <p:cNvSpPr/>
          <p:nvPr/>
        </p:nvSpPr>
        <p:spPr>
          <a:xfrm>
            <a:off x="16114690" y="5718632"/>
            <a:ext cx="1778001" cy="1778001"/>
          </a:xfrm>
          <a:prstGeom prst="rect">
            <a:avLst/>
          </a:prstGeom>
          <a:solidFill>
            <a:schemeClr val="accent4">
              <a:hueOff val="384618"/>
              <a:satOff val="3869"/>
              <a:lumOff val="5802"/>
            </a:schemeClr>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sp>
        <p:nvSpPr>
          <p:cNvPr id="968" name="線條"/>
          <p:cNvSpPr/>
          <p:nvPr/>
        </p:nvSpPr>
        <p:spPr>
          <a:xfrm>
            <a:off x="17918397" y="6695030"/>
            <a:ext cx="488589" cy="1"/>
          </a:xfrm>
          <a:prstGeom prst="line">
            <a:avLst/>
          </a:prstGeom>
          <a:ln w="12700">
            <a:solidFill>
              <a:srgbClr val="D3CEC2"/>
            </a:solidFill>
            <a:custDash>
              <a:ds d="200000" sp="200000"/>
            </a:custDash>
            <a:miter lim="400000"/>
            <a:headEnd type="triangle" len="sm"/>
            <a:tailEnd type="triangle"/>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969" name="0.3"/>
          <p:cNvSpPr txBox="1"/>
          <p:nvPr/>
        </p:nvSpPr>
        <p:spPr>
          <a:xfrm>
            <a:off x="16123583" y="6538969"/>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r>
              <a:t>0.3</a:t>
            </a:r>
          </a:p>
        </p:txBody>
      </p:sp>
      <p:sp>
        <p:nvSpPr>
          <p:cNvPr id="970" name="#200"/>
          <p:cNvSpPr txBox="1"/>
          <p:nvPr/>
        </p:nvSpPr>
        <p:spPr>
          <a:xfrm>
            <a:off x="13858727" y="6569532"/>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defTabSz="876300">
              <a:lnSpc>
                <a:spcPct val="90000"/>
              </a:lnSpc>
              <a:spcBef>
                <a:spcPts val="0"/>
              </a:spcBef>
              <a:defRPr cap="all" spc="180">
                <a:solidFill>
                  <a:srgbClr val="969592"/>
                </a:solidFill>
                <a:latin typeface="Avenir Next Condensed Medium"/>
                <a:ea typeface="Avenir Next Condensed Medium"/>
                <a:cs typeface="Avenir Next Condensed Medium"/>
                <a:sym typeface="Avenir Next Condensed Medium"/>
              </a:defRPr>
            </a:lvl1pPr>
          </a:lstStyle>
          <a:p>
            <a:r>
              <a:t>#200</a:t>
            </a:r>
          </a:p>
        </p:txBody>
      </p:sp>
      <p:sp>
        <p:nvSpPr>
          <p:cNvPr id="971" name="Dropout"/>
          <p:cNvSpPr txBox="1"/>
          <p:nvPr/>
        </p:nvSpPr>
        <p:spPr>
          <a:xfrm>
            <a:off x="16123583" y="5750382"/>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r>
              <a:t>Dropout</a:t>
            </a:r>
          </a:p>
        </p:txBody>
      </p:sp>
      <p:sp>
        <p:nvSpPr>
          <p:cNvPr id="972" name="Dense"/>
          <p:cNvSpPr txBox="1"/>
          <p:nvPr/>
        </p:nvSpPr>
        <p:spPr>
          <a:xfrm>
            <a:off x="13858727" y="5712282"/>
            <a:ext cx="1778001" cy="9144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a:bodyPr>
          <a:lstStyle>
            <a:lvl1pPr defTabSz="876300">
              <a:lnSpc>
                <a:spcPct val="90000"/>
              </a:lnSpc>
              <a:spcBef>
                <a:spcPts val="0"/>
              </a:spcBef>
              <a:defRPr spc="180">
                <a:solidFill>
                  <a:srgbClr val="6B6A67"/>
                </a:solidFill>
                <a:effectLst>
                  <a:outerShdw blurRad="25400" dist="25400" dir="13500000" rotWithShape="0">
                    <a:srgbClr val="FFFFFF">
                      <a:alpha val="35000"/>
                    </a:srgbClr>
                  </a:outerShdw>
                </a:effectLst>
                <a:latin typeface="+mn-lt"/>
                <a:ea typeface="+mn-ea"/>
                <a:cs typeface="+mn-cs"/>
                <a:sym typeface="Avenir Next Condensed Ultra Lig"/>
              </a:defRPr>
            </a:lvl1pPr>
          </a:lstStyle>
          <a:p>
            <a:r>
              <a:t>Dense</a:t>
            </a:r>
          </a:p>
        </p:txBody>
      </p:sp>
      <p:sp>
        <p:nvSpPr>
          <p:cNvPr id="973"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FAQ">
    <p:spTree>
      <p:nvGrpSpPr>
        <p:cNvPr id="1" name=""/>
        <p:cNvGrpSpPr/>
        <p:nvPr/>
      </p:nvGrpSpPr>
      <p:grpSpPr>
        <a:xfrm>
          <a:off x="0" y="0"/>
          <a:ext cx="0" cy="0"/>
          <a:chOff x="0" y="0"/>
          <a:chExt cx="0" cy="0"/>
        </a:xfrm>
      </p:grpSpPr>
      <p:sp>
        <p:nvSpPr>
          <p:cNvPr id="980"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981"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pSp>
        <p:nvGrpSpPr>
          <p:cNvPr id="984" name="群組"/>
          <p:cNvGrpSpPr/>
          <p:nvPr/>
        </p:nvGrpSpPr>
        <p:grpSpPr>
          <a:xfrm>
            <a:off x="7759700" y="0"/>
            <a:ext cx="8877301" cy="522445"/>
            <a:chOff x="0" y="0"/>
            <a:chExt cx="8877300" cy="522444"/>
          </a:xfrm>
        </p:grpSpPr>
        <p:sp>
          <p:nvSpPr>
            <p:cNvPr id="982"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983"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985" name="Nulla vitae elit libero, a pharetra augue. Fusce dapibus, tellus ac cursus commodo, tortor mauris condimentum nibh."/>
          <p:cNvSpPr txBox="1">
            <a:spLocks noGrp="1"/>
          </p:cNvSpPr>
          <p:nvPr>
            <p:ph type="body" sz="quarter" idx="13"/>
          </p:nvPr>
        </p:nvSpPr>
        <p:spPr>
          <a:xfrm>
            <a:off x="12668452" y="10657332"/>
            <a:ext cx="9220201" cy="1892301"/>
          </a:xfrm>
          <a:prstGeom prst="rect">
            <a:avLst/>
          </a:prstGeom>
        </p:spPr>
        <p:txBody>
          <a:bodyPr/>
          <a:lstStyle>
            <a:lvl1pPr algn="l">
              <a:spcBef>
                <a:spcPts val="0"/>
              </a:spcBef>
              <a:buClr>
                <a:srgbClr val="007ABB"/>
              </a:buClr>
              <a:defRPr sz="3200" spc="160"/>
            </a:lvl1pPr>
          </a:lstStyle>
          <a:p>
            <a:r>
              <a:t>Nulla vitae elit libero, a pharetra augue. Fusce dapibus, tellus ac cursus commodo, tortor mauris condimentum nibh.</a:t>
            </a:r>
          </a:p>
        </p:txBody>
      </p:sp>
      <p:sp>
        <p:nvSpPr>
          <p:cNvPr id="986" name="Cras justo odio, dapibus ac facilisis?"/>
          <p:cNvSpPr txBox="1">
            <a:spLocks noGrp="1"/>
          </p:cNvSpPr>
          <p:nvPr>
            <p:ph type="body" sz="quarter" idx="14"/>
          </p:nvPr>
        </p:nvSpPr>
        <p:spPr>
          <a:xfrm>
            <a:off x="12668452" y="10121900"/>
            <a:ext cx="9220201" cy="609600"/>
          </a:xfrm>
          <a:prstGeom prst="rect">
            <a:avLst/>
          </a:prstGeom>
        </p:spPr>
        <p:txBody>
          <a:bodyPr/>
          <a:lstStyle>
            <a:lvl1pPr algn="l">
              <a:spcBef>
                <a:spcPts val="0"/>
              </a:spcBef>
              <a:buClr>
                <a:srgbClr val="007ABB"/>
              </a:buClr>
              <a:defRPr sz="3000" cap="all" spc="150">
                <a:solidFill>
                  <a:srgbClr val="CF68B2"/>
                </a:solidFill>
                <a:latin typeface="Avenir Next Condensed Medium"/>
                <a:ea typeface="Avenir Next Condensed Medium"/>
                <a:cs typeface="Avenir Next Condensed Medium"/>
                <a:sym typeface="Avenir Next Condensed Medium"/>
              </a:defRPr>
            </a:lvl1pPr>
          </a:lstStyle>
          <a:p>
            <a:r>
              <a:t>Cras justo odio, dapibus ac facilisis?</a:t>
            </a:r>
          </a:p>
        </p:txBody>
      </p:sp>
      <p:sp>
        <p:nvSpPr>
          <p:cNvPr id="987" name="Integer posuere erat a ante venenatis dapibus posuere velit aliquet. Fusce dapibus, tellus ac cursus commodo, tortor mauris condimentum nibh, ut fermentum massa justo sit amet risus. Morbi leo risus, porta ac consectetur ac, vestibulum at eros. Vivamus sagittis lacus vel augue laoreet rutrum faucibus dolor auctor. Fusce dapibus, tellus ac cursus commodo, tortor mauris condimentum nibh, ut fermentum massa justo sit amet risus."/>
          <p:cNvSpPr txBox="1">
            <a:spLocks noGrp="1"/>
          </p:cNvSpPr>
          <p:nvPr>
            <p:ph type="body" sz="quarter" idx="15"/>
          </p:nvPr>
        </p:nvSpPr>
        <p:spPr>
          <a:xfrm>
            <a:off x="12668452" y="5370956"/>
            <a:ext cx="9220201" cy="4343401"/>
          </a:xfrm>
          <a:prstGeom prst="rect">
            <a:avLst/>
          </a:prstGeom>
        </p:spPr>
        <p:txBody>
          <a:bodyPr/>
          <a:lstStyle>
            <a:lvl1pPr algn="l">
              <a:spcBef>
                <a:spcPts val="0"/>
              </a:spcBef>
              <a:buClr>
                <a:srgbClr val="007ABB"/>
              </a:buClr>
              <a:defRPr sz="3200" spc="160"/>
            </a:lvl1pPr>
          </a:lstStyle>
          <a:p>
            <a:r>
              <a:t>Integer posuere erat a ante venenatis dapibus posuere velit aliquet. Fusce dapibus, tellus ac cursus commodo, tortor mauris condimentum nibh, ut fermentum massa justo sit amet risus. Morbi leo risus, porta ac consectetur ac, vestibulum at eros. Vivamus sagittis lacus vel augue laoreet rutrum faucibus dolor auctor. Fusce dapibus, tellus ac cursus commodo, tortor mauris condimentum nibh, ut fermentum massa justo sit amet risus.</a:t>
            </a:r>
          </a:p>
        </p:txBody>
      </p:sp>
      <p:sp>
        <p:nvSpPr>
          <p:cNvPr id="988" name="Integer posuere erat a ante venenatis dapibus posuere velit aliquet. Donec id elit non porta at eget?"/>
          <p:cNvSpPr txBox="1">
            <a:spLocks noGrp="1"/>
          </p:cNvSpPr>
          <p:nvPr>
            <p:ph type="body" sz="quarter" idx="16"/>
          </p:nvPr>
        </p:nvSpPr>
        <p:spPr>
          <a:xfrm>
            <a:off x="12668452" y="3759200"/>
            <a:ext cx="9220201" cy="1587500"/>
          </a:xfrm>
          <a:prstGeom prst="rect">
            <a:avLst/>
          </a:prstGeom>
        </p:spPr>
        <p:txBody>
          <a:bodyPr/>
          <a:lstStyle>
            <a:lvl1pPr algn="l">
              <a:spcBef>
                <a:spcPts val="0"/>
              </a:spcBef>
              <a:buClr>
                <a:srgbClr val="007ABB"/>
              </a:buClr>
              <a:defRPr sz="3000" cap="all" spc="150">
                <a:solidFill>
                  <a:srgbClr val="2FC4E8"/>
                </a:solidFill>
                <a:latin typeface="Avenir Next Condensed Medium"/>
                <a:ea typeface="Avenir Next Condensed Medium"/>
                <a:cs typeface="Avenir Next Condensed Medium"/>
                <a:sym typeface="Avenir Next Condensed Medium"/>
              </a:defRPr>
            </a:lvl1pPr>
          </a:lstStyle>
          <a:p>
            <a:r>
              <a:t>Integer posuere erat a ante venenatis dapibus posuere velit aliquet. Donec id elit non porta at eget?</a:t>
            </a:r>
          </a:p>
        </p:txBody>
      </p:sp>
      <p:sp>
        <p:nvSpPr>
          <p:cNvPr id="989" name="Vestibulum id ligula porta felis euismod semper. Sed posuere consectetur est at lobortis. Duis mollis, est non commodo luctus, nisi erat porttitor ligula."/>
          <p:cNvSpPr txBox="1">
            <a:spLocks noGrp="1"/>
          </p:cNvSpPr>
          <p:nvPr>
            <p:ph type="body" sz="quarter" idx="17"/>
          </p:nvPr>
        </p:nvSpPr>
        <p:spPr>
          <a:xfrm>
            <a:off x="2490990" y="10067973"/>
            <a:ext cx="9220201" cy="2540001"/>
          </a:xfrm>
          <a:prstGeom prst="rect">
            <a:avLst/>
          </a:prstGeom>
        </p:spPr>
        <p:txBody>
          <a:bodyPr/>
          <a:lstStyle>
            <a:lvl1pPr algn="l">
              <a:spcBef>
                <a:spcPts val="0"/>
              </a:spcBef>
              <a:buClr>
                <a:srgbClr val="007ABB"/>
              </a:buClr>
              <a:defRPr sz="3200" spc="160"/>
            </a:lvl1pPr>
          </a:lstStyle>
          <a:p>
            <a:r>
              <a:t>Vestibulum id ligula porta felis euismod semper. Sed posuere consectetur est at lobortis. Duis mollis, est non commodo luctus, nisi erat porttitor ligula.</a:t>
            </a:r>
          </a:p>
        </p:txBody>
      </p:sp>
      <p:sp>
        <p:nvSpPr>
          <p:cNvPr id="990" name="At commodo perfecto neglegentur vim, eum omnis justo debet ut, eos dico hinc argumentum ex?"/>
          <p:cNvSpPr txBox="1">
            <a:spLocks noGrp="1"/>
          </p:cNvSpPr>
          <p:nvPr>
            <p:ph type="body" sz="quarter" idx="18"/>
          </p:nvPr>
        </p:nvSpPr>
        <p:spPr>
          <a:xfrm>
            <a:off x="2490990" y="8445500"/>
            <a:ext cx="9220201" cy="1587500"/>
          </a:xfrm>
          <a:prstGeom prst="rect">
            <a:avLst/>
          </a:prstGeom>
        </p:spPr>
        <p:txBody>
          <a:bodyPr/>
          <a:lstStyle>
            <a:lvl1pPr algn="l">
              <a:spcBef>
                <a:spcPts val="0"/>
              </a:spcBef>
              <a:buClr>
                <a:srgbClr val="007ABB"/>
              </a:buClr>
              <a:defRPr sz="3000" cap="all" spc="150">
                <a:solidFill>
                  <a:srgbClr val="67AD39"/>
                </a:solidFill>
                <a:latin typeface="Avenir Next Condensed Medium"/>
                <a:ea typeface="Avenir Next Condensed Medium"/>
                <a:cs typeface="Avenir Next Condensed Medium"/>
                <a:sym typeface="Avenir Next Condensed Medium"/>
              </a:defRPr>
            </a:lvl1pPr>
          </a:lstStyle>
          <a:p>
            <a:r>
              <a:t>At commodo perfecto neglegentur vim, eum omnis justo debet ut, eos dico hinc argumentum ex?</a:t>
            </a:r>
          </a:p>
        </p:txBody>
      </p:sp>
      <p:sp>
        <p:nvSpPr>
          <p:cNvPr id="991" name="Vestibulum id ligula porta felis euismod semper. Sed posuere consectetur est at lobortis. Duis mollis, est non commodo luctus, nisi erat porttitor ligula, eget lacinia odio sem nec elit. Sed posuere consectetur est at lobortis. Fusce dapibus, tellus ac cursus commodo, tortor mauris nibh, ut fermentum massa justo sit amet risus. Curabitur blandit."/>
          <p:cNvSpPr txBox="1">
            <a:spLocks noGrp="1"/>
          </p:cNvSpPr>
          <p:nvPr>
            <p:ph type="body" sz="quarter" idx="19"/>
          </p:nvPr>
        </p:nvSpPr>
        <p:spPr>
          <a:xfrm>
            <a:off x="2490990" y="4787900"/>
            <a:ext cx="9220201" cy="3263900"/>
          </a:xfrm>
          <a:prstGeom prst="rect">
            <a:avLst/>
          </a:prstGeom>
        </p:spPr>
        <p:txBody>
          <a:bodyPr/>
          <a:lstStyle>
            <a:lvl1pPr algn="l">
              <a:spcBef>
                <a:spcPts val="0"/>
              </a:spcBef>
              <a:buClr>
                <a:srgbClr val="007ABB"/>
              </a:buClr>
              <a:defRPr sz="3200" spc="160"/>
            </a:lvl1pPr>
          </a:lstStyle>
          <a:p>
            <a:r>
              <a:t>Vestibulum id ligula porta felis euismod semper. Sed posuere consectetur est at lobortis. Duis mollis, est non commodo luctus, nisi erat porttitor ligula, eget lacinia odio sem nec elit. Sed posuere consectetur est at lobortis. Fusce dapibus, tellus ac cursus commodo, tortor mauris nibh, ut fermentum massa justo sit amet risus. Curabitur blandit.</a:t>
            </a:r>
          </a:p>
        </p:txBody>
      </p:sp>
      <p:sp>
        <p:nvSpPr>
          <p:cNvPr id="992" name="No vix odio magna, pro id habemus neglegentur?"/>
          <p:cNvSpPr txBox="1">
            <a:spLocks noGrp="1"/>
          </p:cNvSpPr>
          <p:nvPr>
            <p:ph type="body" sz="quarter" idx="20"/>
          </p:nvPr>
        </p:nvSpPr>
        <p:spPr>
          <a:xfrm>
            <a:off x="2490990" y="3759200"/>
            <a:ext cx="9220201" cy="1016000"/>
          </a:xfrm>
          <a:prstGeom prst="rect">
            <a:avLst/>
          </a:prstGeom>
        </p:spPr>
        <p:txBody>
          <a:bodyPr/>
          <a:lstStyle>
            <a:lvl1pPr algn="l">
              <a:spcBef>
                <a:spcPts val="0"/>
              </a:spcBef>
              <a:buClr>
                <a:srgbClr val="007ABB"/>
              </a:buClr>
              <a:defRPr sz="3000" cap="all" spc="150">
                <a:solidFill>
                  <a:srgbClr val="ED6266"/>
                </a:solidFill>
                <a:latin typeface="Avenir Next Condensed Medium"/>
                <a:ea typeface="Avenir Next Condensed Medium"/>
                <a:cs typeface="Avenir Next Condensed Medium"/>
                <a:sym typeface="Avenir Next Condensed Medium"/>
              </a:defRPr>
            </a:lvl1pPr>
          </a:lstStyle>
          <a:p>
            <a:r>
              <a:t>No vix odio magna, pro id habemus neglegentur?</a:t>
            </a:r>
          </a:p>
        </p:txBody>
      </p:sp>
      <p:sp>
        <p:nvSpPr>
          <p:cNvPr id="993"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994"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995"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Contact Details">
    <p:spTree>
      <p:nvGrpSpPr>
        <p:cNvPr id="1" name=""/>
        <p:cNvGrpSpPr/>
        <p:nvPr/>
      </p:nvGrpSpPr>
      <p:grpSpPr>
        <a:xfrm>
          <a:off x="0" y="0"/>
          <a:ext cx="0" cy="0"/>
          <a:chOff x="0" y="0"/>
          <a:chExt cx="0" cy="0"/>
        </a:xfrm>
      </p:grpSpPr>
      <p:sp>
        <p:nvSpPr>
          <p:cNvPr id="100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1003"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pSp>
        <p:nvGrpSpPr>
          <p:cNvPr id="1006" name="群組"/>
          <p:cNvGrpSpPr/>
          <p:nvPr/>
        </p:nvGrpSpPr>
        <p:grpSpPr>
          <a:xfrm>
            <a:off x="7759700" y="0"/>
            <a:ext cx="8877301" cy="522445"/>
            <a:chOff x="0" y="0"/>
            <a:chExt cx="8877300" cy="522444"/>
          </a:xfrm>
        </p:grpSpPr>
        <p:sp>
          <p:nvSpPr>
            <p:cNvPr id="1004"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1005"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1007" name="ADDRESS:"/>
          <p:cNvSpPr txBox="1">
            <a:spLocks noGrp="1"/>
          </p:cNvSpPr>
          <p:nvPr>
            <p:ph type="body" sz="quarter" idx="13"/>
          </p:nvPr>
        </p:nvSpPr>
        <p:spPr>
          <a:xfrm>
            <a:off x="12654164" y="5064978"/>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ADDRESS:</a:t>
            </a:r>
          </a:p>
        </p:txBody>
      </p:sp>
      <p:sp>
        <p:nvSpPr>
          <p:cNvPr id="1008" name="Work Street, Work City, Work State"/>
          <p:cNvSpPr txBox="1">
            <a:spLocks noGrp="1"/>
          </p:cNvSpPr>
          <p:nvPr>
            <p:ph type="body" sz="quarter" idx="14"/>
          </p:nvPr>
        </p:nvSpPr>
        <p:spPr>
          <a:xfrm>
            <a:off x="12654164" y="5576018"/>
            <a:ext cx="7962901" cy="596901"/>
          </a:xfrm>
          <a:prstGeom prst="rect">
            <a:avLst/>
          </a:prstGeom>
        </p:spPr>
        <p:txBody>
          <a:bodyPr/>
          <a:lstStyle>
            <a:lvl1pPr algn="l">
              <a:spcBef>
                <a:spcPts val="2900"/>
              </a:spcBef>
              <a:defRPr sz="3200" spc="160"/>
            </a:lvl1pPr>
          </a:lstStyle>
          <a:p>
            <a:r>
              <a:t>Work Street, Work City, Work State</a:t>
            </a:r>
          </a:p>
        </p:txBody>
      </p:sp>
      <p:sp>
        <p:nvSpPr>
          <p:cNvPr id="1009" name="PHONE:"/>
          <p:cNvSpPr txBox="1">
            <a:spLocks noGrp="1"/>
          </p:cNvSpPr>
          <p:nvPr>
            <p:ph type="body" sz="quarter" idx="15"/>
          </p:nvPr>
        </p:nvSpPr>
        <p:spPr>
          <a:xfrm>
            <a:off x="12654164" y="6797337"/>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PHONE:</a:t>
            </a:r>
          </a:p>
        </p:txBody>
      </p:sp>
      <p:sp>
        <p:nvSpPr>
          <p:cNvPr id="1010" name="Work Phone"/>
          <p:cNvSpPr txBox="1">
            <a:spLocks noGrp="1"/>
          </p:cNvSpPr>
          <p:nvPr>
            <p:ph type="body" sz="quarter" idx="16"/>
          </p:nvPr>
        </p:nvSpPr>
        <p:spPr>
          <a:xfrm>
            <a:off x="12654164" y="7327427"/>
            <a:ext cx="7962901" cy="596901"/>
          </a:xfrm>
          <a:prstGeom prst="rect">
            <a:avLst/>
          </a:prstGeom>
        </p:spPr>
        <p:txBody>
          <a:bodyPr/>
          <a:lstStyle>
            <a:lvl1pPr algn="l">
              <a:spcBef>
                <a:spcPts val="2900"/>
              </a:spcBef>
              <a:defRPr sz="3200" spc="160"/>
            </a:lvl1pPr>
          </a:lstStyle>
          <a:p>
            <a:r>
              <a:t>Work Phone</a:t>
            </a:r>
          </a:p>
        </p:txBody>
      </p:sp>
      <p:sp>
        <p:nvSpPr>
          <p:cNvPr id="1011" name="FAX:"/>
          <p:cNvSpPr txBox="1">
            <a:spLocks noGrp="1"/>
          </p:cNvSpPr>
          <p:nvPr>
            <p:ph type="body" sz="quarter" idx="17"/>
          </p:nvPr>
        </p:nvSpPr>
        <p:spPr>
          <a:xfrm>
            <a:off x="12654164" y="8529697"/>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FAX:</a:t>
            </a:r>
          </a:p>
        </p:txBody>
      </p:sp>
      <p:sp>
        <p:nvSpPr>
          <p:cNvPr id="1012" name="Work Fax"/>
          <p:cNvSpPr txBox="1">
            <a:spLocks noGrp="1"/>
          </p:cNvSpPr>
          <p:nvPr>
            <p:ph type="body" sz="quarter" idx="18"/>
          </p:nvPr>
        </p:nvSpPr>
        <p:spPr>
          <a:xfrm>
            <a:off x="12654164" y="9059786"/>
            <a:ext cx="7962901" cy="596901"/>
          </a:xfrm>
          <a:prstGeom prst="rect">
            <a:avLst/>
          </a:prstGeom>
        </p:spPr>
        <p:txBody>
          <a:bodyPr/>
          <a:lstStyle>
            <a:lvl1pPr algn="l">
              <a:spcBef>
                <a:spcPts val="2900"/>
              </a:spcBef>
              <a:defRPr sz="3200" spc="160"/>
            </a:lvl1pPr>
          </a:lstStyle>
          <a:p>
            <a:r>
              <a:t>Work Fax</a:t>
            </a:r>
          </a:p>
        </p:txBody>
      </p:sp>
      <p:sp>
        <p:nvSpPr>
          <p:cNvPr id="1013" name="WEBSITE:"/>
          <p:cNvSpPr txBox="1">
            <a:spLocks noGrp="1"/>
          </p:cNvSpPr>
          <p:nvPr>
            <p:ph type="body" sz="quarter" idx="19"/>
          </p:nvPr>
        </p:nvSpPr>
        <p:spPr>
          <a:xfrm>
            <a:off x="12654164" y="10244197"/>
            <a:ext cx="7962901" cy="533401"/>
          </a:xfrm>
          <a:prstGeom prst="rect">
            <a:avLst/>
          </a:prstGeom>
        </p:spPr>
        <p:txBody>
          <a:bodyPr anchor="b"/>
          <a:lstStyle>
            <a:lvl1pPr algn="l">
              <a:spcBef>
                <a:spcPts val="290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WEBSITE:</a:t>
            </a:r>
          </a:p>
        </p:txBody>
      </p:sp>
      <p:sp>
        <p:nvSpPr>
          <p:cNvPr id="1014" name="Company Website"/>
          <p:cNvSpPr txBox="1">
            <a:spLocks noGrp="1"/>
          </p:cNvSpPr>
          <p:nvPr>
            <p:ph type="body" sz="quarter" idx="20"/>
          </p:nvPr>
        </p:nvSpPr>
        <p:spPr>
          <a:xfrm>
            <a:off x="12654164" y="10755236"/>
            <a:ext cx="7962901" cy="596901"/>
          </a:xfrm>
          <a:prstGeom prst="rect">
            <a:avLst/>
          </a:prstGeom>
        </p:spPr>
        <p:txBody>
          <a:bodyPr/>
          <a:lstStyle>
            <a:lvl1pPr algn="l">
              <a:spcBef>
                <a:spcPts val="2900"/>
              </a:spcBef>
              <a:defRPr sz="3200" spc="160"/>
            </a:lvl1pPr>
          </a:lstStyle>
          <a:p>
            <a:r>
              <a:t>Company Website</a:t>
            </a:r>
          </a:p>
        </p:txBody>
      </p:sp>
      <p:sp>
        <p:nvSpPr>
          <p:cNvPr id="1015" name="影像"/>
          <p:cNvSpPr>
            <a:spLocks noGrp="1"/>
          </p:cNvSpPr>
          <p:nvPr>
            <p:ph type="pic" sz="half" idx="21"/>
          </p:nvPr>
        </p:nvSpPr>
        <p:spPr>
          <a:xfrm>
            <a:off x="2501900" y="4178300"/>
            <a:ext cx="9227466" cy="8064500"/>
          </a:xfrm>
          <a:prstGeom prst="rect">
            <a:avLst/>
          </a:prstGeom>
        </p:spPr>
        <p:txBody>
          <a:bodyPr lIns="91439" tIns="45719" rIns="91439" bIns="45719">
            <a:noAutofit/>
          </a:bodyPr>
          <a:lstStyle/>
          <a:p>
            <a:endParaRPr/>
          </a:p>
        </p:txBody>
      </p:sp>
      <p:sp>
        <p:nvSpPr>
          <p:cNvPr id="101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101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1018"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Photo &amp; Text">
    <p:spTree>
      <p:nvGrpSpPr>
        <p:cNvPr id="1" name=""/>
        <p:cNvGrpSpPr/>
        <p:nvPr/>
      </p:nvGrpSpPr>
      <p:grpSpPr>
        <a:xfrm>
          <a:off x="0" y="0"/>
          <a:ext cx="0" cy="0"/>
          <a:chOff x="0" y="0"/>
          <a:chExt cx="0" cy="0"/>
        </a:xfrm>
      </p:grpSpPr>
      <p:sp>
        <p:nvSpPr>
          <p:cNvPr id="136"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137"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pSp>
        <p:nvGrpSpPr>
          <p:cNvPr id="140" name="群組"/>
          <p:cNvGrpSpPr/>
          <p:nvPr/>
        </p:nvGrpSpPr>
        <p:grpSpPr>
          <a:xfrm>
            <a:off x="7759700" y="0"/>
            <a:ext cx="8877301" cy="522445"/>
            <a:chOff x="0" y="0"/>
            <a:chExt cx="8877300" cy="522444"/>
          </a:xfrm>
        </p:grpSpPr>
        <p:sp>
          <p:nvSpPr>
            <p:cNvPr id="13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13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141" name="影像"/>
          <p:cNvSpPr>
            <a:spLocks noGrp="1"/>
          </p:cNvSpPr>
          <p:nvPr>
            <p:ph type="pic" sz="half" idx="13"/>
          </p:nvPr>
        </p:nvSpPr>
        <p:spPr>
          <a:xfrm>
            <a:off x="2501900" y="3759200"/>
            <a:ext cx="19392900" cy="4214190"/>
          </a:xfrm>
          <a:prstGeom prst="rect">
            <a:avLst/>
          </a:prstGeom>
        </p:spPr>
        <p:txBody>
          <a:bodyPr lIns="91439" tIns="45719" rIns="91439" bIns="45719">
            <a:noAutofit/>
          </a:bodyPr>
          <a:lstStyle/>
          <a:p>
            <a:endParaRPr/>
          </a:p>
        </p:txBody>
      </p:sp>
      <p:sp>
        <p:nvSpPr>
          <p:cNvPr id="142" name="Lorem ipsum dolor sit amet, consectetur adipiscing elit. Duis mollis, est non commodo luctus, nisi erat porttitor ligula, eget lacinia odio sem nec elit. Maecenas sed diam eget risus varius blandit sit amet non magna. Duis mollis, est non commodo luctus, nisi erat porttitor ligula, eget lacinia odio sem nec elit."/>
          <p:cNvSpPr txBox="1">
            <a:spLocks noGrp="1"/>
          </p:cNvSpPr>
          <p:nvPr>
            <p:ph type="body" sz="quarter" idx="14"/>
          </p:nvPr>
        </p:nvSpPr>
        <p:spPr>
          <a:xfrm>
            <a:off x="12658927" y="9344754"/>
            <a:ext cx="9220201" cy="3302001"/>
          </a:xfrm>
          <a:prstGeom prst="rect">
            <a:avLst/>
          </a:prstGeom>
        </p:spPr>
        <p:txBody>
          <a:bodyPr/>
          <a:lstStyle>
            <a:lvl1pPr algn="l">
              <a:spcBef>
                <a:spcPts val="3000"/>
              </a:spcBef>
              <a:buClr>
                <a:srgbClr val="007ABB"/>
              </a:buClr>
              <a:defRPr sz="3200" spc="160"/>
            </a:lvl1pPr>
          </a:lstStyle>
          <a:p>
            <a:r>
              <a:t>Lorem ipsum dolor sit amet, consectetur adipiscing elit. Duis mollis, est non commodo luctus, nisi erat porttitor ligula, eget lacinia odio sem nec elit. Maecenas sed diam eget risus varius blandit sit amet non magna. Duis mollis, est non commodo luctus, nisi erat porttitor ligula, eget lacinia odio sem nec elit.</a:t>
            </a:r>
          </a:p>
        </p:txBody>
      </p:sp>
      <p:sp>
        <p:nvSpPr>
          <p:cNvPr id="143" name="Vestibulum Sollicitudin"/>
          <p:cNvSpPr txBox="1">
            <a:spLocks noGrp="1"/>
          </p:cNvSpPr>
          <p:nvPr>
            <p:ph type="body" sz="quarter" idx="15"/>
          </p:nvPr>
        </p:nvSpPr>
        <p:spPr>
          <a:xfrm>
            <a:off x="12658927" y="8637308"/>
            <a:ext cx="92202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Vestibulum Sollicitudin</a:t>
            </a:r>
          </a:p>
        </p:txBody>
      </p:sp>
      <p:sp>
        <p:nvSpPr>
          <p:cNvPr id="144" name="Cras mattis consectetur purus sit amet fermentum. Vestibulum id ligula porta felis euismod semper. Morbi leo risus, porta ac consectetur ac, vestibulum at eros. Etiam porta sem malesuada magna. Aenean lacinia bibendum nulla sed consectetur. Donec id elit non mi porta gravida at eget metus."/>
          <p:cNvSpPr txBox="1">
            <a:spLocks noGrp="1"/>
          </p:cNvSpPr>
          <p:nvPr>
            <p:ph type="body" sz="quarter" idx="16"/>
          </p:nvPr>
        </p:nvSpPr>
        <p:spPr>
          <a:xfrm>
            <a:off x="2490990" y="9346663"/>
            <a:ext cx="9245601" cy="3302001"/>
          </a:xfrm>
          <a:prstGeom prst="rect">
            <a:avLst/>
          </a:prstGeom>
        </p:spPr>
        <p:txBody>
          <a:bodyPr/>
          <a:lstStyle>
            <a:lvl1pPr algn="l">
              <a:spcBef>
                <a:spcPts val="3000"/>
              </a:spcBef>
              <a:buClr>
                <a:srgbClr val="007ABB"/>
              </a:buClr>
              <a:defRPr sz="3200" spc="160"/>
            </a:lvl1pPr>
          </a:lstStyle>
          <a:p>
            <a:r>
              <a:t>Cras mattis consectetur purus sit amet fermentum. Vestibulum id ligula porta felis euismod semper. Morbi leo risus, porta ac consectetur ac, vestibulum at eros. Etiam porta sem malesuada magna. Aenean lacinia bibendum nulla sed consectetur. Donec id elit non mi porta gravida at eget metus.</a:t>
            </a:r>
          </a:p>
        </p:txBody>
      </p:sp>
      <p:sp>
        <p:nvSpPr>
          <p:cNvPr id="145" name="Ligula Ultricies Venenatis"/>
          <p:cNvSpPr txBox="1">
            <a:spLocks noGrp="1"/>
          </p:cNvSpPr>
          <p:nvPr>
            <p:ph type="body" sz="quarter" idx="17"/>
          </p:nvPr>
        </p:nvSpPr>
        <p:spPr>
          <a:xfrm>
            <a:off x="2490990" y="8638672"/>
            <a:ext cx="92456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Ligula Ultricies Venenatis</a:t>
            </a:r>
          </a:p>
        </p:txBody>
      </p:sp>
      <p:sp>
        <p:nvSpPr>
          <p:cNvPr id="146"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147"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148"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meline">
    <p:spTree>
      <p:nvGrpSpPr>
        <p:cNvPr id="1" name=""/>
        <p:cNvGrpSpPr/>
        <p:nvPr/>
      </p:nvGrpSpPr>
      <p:grpSpPr>
        <a:xfrm>
          <a:off x="0" y="0"/>
          <a:ext cx="0" cy="0"/>
          <a:chOff x="0" y="0"/>
          <a:chExt cx="0" cy="0"/>
        </a:xfrm>
      </p:grpSpPr>
      <p:sp>
        <p:nvSpPr>
          <p:cNvPr id="155"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156"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sp>
        <p:nvSpPr>
          <p:cNvPr id="157" name="矩形"/>
          <p:cNvSpPr/>
          <p:nvPr/>
        </p:nvSpPr>
        <p:spPr>
          <a:xfrm>
            <a:off x="0" y="4953000"/>
            <a:ext cx="24384000" cy="177800"/>
          </a:xfrm>
          <a:prstGeom prst="rect">
            <a:avLst/>
          </a:prstGeom>
          <a:solidFill>
            <a:srgbClr val="FFFFFF"/>
          </a:solidFill>
          <a:ln w="12700">
            <a:miter lim="400000"/>
          </a:ln>
          <a:effectLst>
            <a:outerShdw blurRad="190500" dist="76200" dir="5400000" rotWithShape="0">
              <a:srgbClr val="0A0A12">
                <a:alpha val="5000"/>
              </a:srgbClr>
            </a:outerShdw>
          </a:effectLst>
        </p:spPr>
        <p:txBody>
          <a:bodyPr lIns="0" tIns="0" rIns="0" bIns="0" anchor="ctr"/>
          <a:lstStyle/>
          <a:p>
            <a:endParaRPr/>
          </a:p>
        </p:txBody>
      </p:sp>
      <p:grpSp>
        <p:nvGrpSpPr>
          <p:cNvPr id="176" name="群組"/>
          <p:cNvGrpSpPr/>
          <p:nvPr/>
        </p:nvGrpSpPr>
        <p:grpSpPr>
          <a:xfrm>
            <a:off x="4885333" y="4502348"/>
            <a:ext cx="1028701" cy="1028701"/>
            <a:chOff x="0" y="0"/>
            <a:chExt cx="1028700" cy="1028699"/>
          </a:xfrm>
        </p:grpSpPr>
        <p:grpSp>
          <p:nvGrpSpPr>
            <p:cNvPr id="168" name="群組"/>
            <p:cNvGrpSpPr/>
            <p:nvPr/>
          </p:nvGrpSpPr>
          <p:grpSpPr>
            <a:xfrm>
              <a:off x="0" y="0"/>
              <a:ext cx="1028700" cy="1028700"/>
              <a:chOff x="0" y="0"/>
              <a:chExt cx="1028699" cy="1028699"/>
            </a:xfrm>
          </p:grpSpPr>
          <p:sp>
            <p:nvSpPr>
              <p:cNvPr id="158" name="圓形"/>
              <p:cNvSpPr/>
              <p:nvPr/>
            </p:nvSpPr>
            <p:spPr>
              <a:xfrm>
                <a:off x="0" y="0"/>
                <a:ext cx="1015137" cy="1015137"/>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167" name="群組"/>
              <p:cNvGrpSpPr/>
              <p:nvPr/>
            </p:nvGrpSpPr>
            <p:grpSpPr>
              <a:xfrm>
                <a:off x="16866" y="10612"/>
                <a:ext cx="1011834" cy="1018088"/>
                <a:chOff x="0" y="0"/>
                <a:chExt cx="1011833" cy="1018087"/>
              </a:xfrm>
            </p:grpSpPr>
            <p:sp>
              <p:nvSpPr>
                <p:cNvPr id="159" name="形狀"/>
                <p:cNvSpPr/>
                <p:nvPr/>
              </p:nvSpPr>
              <p:spPr>
                <a:xfrm>
                  <a:off x="502841"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0" name="形狀"/>
                <p:cNvSpPr/>
                <p:nvPr/>
              </p:nvSpPr>
              <p:spPr>
                <a:xfrm>
                  <a:off x="502841" y="509095"/>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1" name="形狀"/>
                <p:cNvSpPr/>
                <p:nvPr/>
              </p:nvSpPr>
              <p:spPr>
                <a:xfrm>
                  <a:off x="0" y="149436"/>
                  <a:ext cx="508993"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2" name="形狀"/>
                <p:cNvSpPr/>
                <p:nvPr/>
              </p:nvSpPr>
              <p:spPr>
                <a:xfrm>
                  <a:off x="0" y="509095"/>
                  <a:ext cx="508993"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3" name="形狀"/>
                <p:cNvSpPr/>
                <p:nvPr/>
              </p:nvSpPr>
              <p:spPr>
                <a:xfrm>
                  <a:off x="140648" y="0"/>
                  <a:ext cx="359914" cy="508995"/>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4" name="形狀"/>
                <p:cNvSpPr/>
                <p:nvPr/>
              </p:nvSpPr>
              <p:spPr>
                <a:xfrm>
                  <a:off x="502841" y="0"/>
                  <a:ext cx="359913" cy="508995"/>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5" name="形狀"/>
                <p:cNvSpPr/>
                <p:nvPr/>
              </p:nvSpPr>
              <p:spPr>
                <a:xfrm>
                  <a:off x="140648" y="509095"/>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66" name="形狀"/>
                <p:cNvSpPr/>
                <p:nvPr/>
              </p:nvSpPr>
              <p:spPr>
                <a:xfrm>
                  <a:off x="502841" y="509095"/>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175" name="群組"/>
            <p:cNvGrpSpPr/>
            <p:nvPr/>
          </p:nvGrpSpPr>
          <p:grpSpPr>
            <a:xfrm>
              <a:off x="178287" y="180747"/>
              <a:ext cx="673811" cy="686240"/>
              <a:chOff x="0" y="0"/>
              <a:chExt cx="673809" cy="686238"/>
            </a:xfrm>
          </p:grpSpPr>
          <p:sp>
            <p:nvSpPr>
              <p:cNvPr id="169" name="圓形"/>
              <p:cNvSpPr/>
              <p:nvPr/>
            </p:nvSpPr>
            <p:spPr>
              <a:xfrm>
                <a:off x="10065" y="7607"/>
                <a:ext cx="663745" cy="663745"/>
              </a:xfrm>
              <a:prstGeom prst="ellipse">
                <a:avLst/>
              </a:prstGeom>
              <a:solidFill>
                <a:srgbClr val="E5D92F"/>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74" name="群組"/>
              <p:cNvGrpSpPr/>
              <p:nvPr/>
            </p:nvGrpSpPr>
            <p:grpSpPr>
              <a:xfrm>
                <a:off x="0" y="0"/>
                <a:ext cx="662631" cy="686239"/>
                <a:chOff x="0" y="0"/>
                <a:chExt cx="662630" cy="686238"/>
              </a:xfrm>
            </p:grpSpPr>
            <p:sp>
              <p:nvSpPr>
                <p:cNvPr id="170" name="形狀"/>
                <p:cNvSpPr/>
                <p:nvPr/>
              </p:nvSpPr>
              <p:spPr>
                <a:xfrm>
                  <a:off x="330509" y="104824"/>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1" name="形狀"/>
                <p:cNvSpPr/>
                <p:nvPr/>
              </p:nvSpPr>
              <p:spPr>
                <a:xfrm>
                  <a:off x="0" y="354117"/>
                  <a:ext cx="332121"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2" name="形狀"/>
                <p:cNvSpPr/>
                <p:nvPr/>
              </p:nvSpPr>
              <p:spPr>
                <a:xfrm>
                  <a:off x="107282" y="0"/>
                  <a:ext cx="234848"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3" name="形狀"/>
                <p:cNvSpPr/>
                <p:nvPr/>
              </p:nvSpPr>
              <p:spPr>
                <a:xfrm>
                  <a:off x="330509" y="354117"/>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grpSp>
        <p:nvGrpSpPr>
          <p:cNvPr id="195" name="群組"/>
          <p:cNvGrpSpPr/>
          <p:nvPr/>
        </p:nvGrpSpPr>
        <p:grpSpPr>
          <a:xfrm>
            <a:off x="11677054" y="4502348"/>
            <a:ext cx="1028701" cy="1028699"/>
            <a:chOff x="0" y="0"/>
            <a:chExt cx="1028699" cy="1028698"/>
          </a:xfrm>
        </p:grpSpPr>
        <p:grpSp>
          <p:nvGrpSpPr>
            <p:cNvPr id="187" name="群組"/>
            <p:cNvGrpSpPr/>
            <p:nvPr/>
          </p:nvGrpSpPr>
          <p:grpSpPr>
            <a:xfrm>
              <a:off x="0" y="0"/>
              <a:ext cx="1028700" cy="1028699"/>
              <a:chOff x="0" y="0"/>
              <a:chExt cx="1028699" cy="1028698"/>
            </a:xfrm>
          </p:grpSpPr>
          <p:sp>
            <p:nvSpPr>
              <p:cNvPr id="177" name="圓形"/>
              <p:cNvSpPr/>
              <p:nvPr/>
            </p:nvSpPr>
            <p:spPr>
              <a:xfrm>
                <a:off x="0" y="0"/>
                <a:ext cx="1015136" cy="1015136"/>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186" name="群組"/>
              <p:cNvGrpSpPr/>
              <p:nvPr/>
            </p:nvGrpSpPr>
            <p:grpSpPr>
              <a:xfrm>
                <a:off x="10613" y="10612"/>
                <a:ext cx="1018087" cy="1018087"/>
                <a:chOff x="0" y="0"/>
                <a:chExt cx="1018085" cy="1018086"/>
              </a:xfrm>
            </p:grpSpPr>
            <p:sp>
              <p:nvSpPr>
                <p:cNvPr id="178" name="形狀"/>
                <p:cNvSpPr/>
                <p:nvPr/>
              </p:nvSpPr>
              <p:spPr>
                <a:xfrm>
                  <a:off x="509094"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79" name="形狀"/>
                <p:cNvSpPr/>
                <p:nvPr/>
              </p:nvSpPr>
              <p:spPr>
                <a:xfrm>
                  <a:off x="509094"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0" name="形狀"/>
                <p:cNvSpPr/>
                <p:nvPr/>
              </p:nvSpPr>
              <p:spPr>
                <a:xfrm>
                  <a:off x="0" y="149435"/>
                  <a:ext cx="508992" cy="359915"/>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1" name="形狀"/>
                <p:cNvSpPr/>
                <p:nvPr/>
              </p:nvSpPr>
              <p:spPr>
                <a:xfrm>
                  <a:off x="0" y="509094"/>
                  <a:ext cx="508992" cy="359910"/>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2" name="形狀"/>
                <p:cNvSpPr/>
                <p:nvPr/>
              </p:nvSpPr>
              <p:spPr>
                <a:xfrm>
                  <a:off x="146902" y="0"/>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3" name="形狀"/>
                <p:cNvSpPr/>
                <p:nvPr/>
              </p:nvSpPr>
              <p:spPr>
                <a:xfrm>
                  <a:off x="509094" y="0"/>
                  <a:ext cx="359913"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4" name="形狀"/>
                <p:cNvSpPr/>
                <p:nvPr/>
              </p:nvSpPr>
              <p:spPr>
                <a:xfrm>
                  <a:off x="146902" y="509094"/>
                  <a:ext cx="359914" cy="508993"/>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85" name="形狀"/>
                <p:cNvSpPr/>
                <p:nvPr/>
              </p:nvSpPr>
              <p:spPr>
                <a:xfrm>
                  <a:off x="509094" y="509094"/>
                  <a:ext cx="359913" cy="50899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194" name="群組"/>
            <p:cNvGrpSpPr/>
            <p:nvPr/>
          </p:nvGrpSpPr>
          <p:grpSpPr>
            <a:xfrm>
              <a:off x="188353" y="180747"/>
              <a:ext cx="663878" cy="686238"/>
              <a:chOff x="0" y="0"/>
              <a:chExt cx="663876" cy="686237"/>
            </a:xfrm>
          </p:grpSpPr>
          <p:sp>
            <p:nvSpPr>
              <p:cNvPr id="188" name="圓形"/>
              <p:cNvSpPr/>
              <p:nvPr/>
            </p:nvSpPr>
            <p:spPr>
              <a:xfrm>
                <a:off x="0" y="7607"/>
                <a:ext cx="663744" cy="663744"/>
              </a:xfrm>
              <a:prstGeom prst="ellipse">
                <a:avLst/>
              </a:prstGeom>
              <a:solidFill>
                <a:srgbClr val="E03F52"/>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193" name="群組"/>
              <p:cNvGrpSpPr/>
              <p:nvPr/>
            </p:nvGrpSpPr>
            <p:grpSpPr>
              <a:xfrm>
                <a:off x="1246" y="0"/>
                <a:ext cx="662631" cy="686238"/>
                <a:chOff x="0" y="0"/>
                <a:chExt cx="662629" cy="686237"/>
              </a:xfrm>
            </p:grpSpPr>
            <p:sp>
              <p:nvSpPr>
                <p:cNvPr id="189" name="形狀"/>
                <p:cNvSpPr/>
                <p:nvPr/>
              </p:nvSpPr>
              <p:spPr>
                <a:xfrm>
                  <a:off x="330509" y="104824"/>
                  <a:ext cx="332121" cy="234847"/>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0" name="形狀"/>
                <p:cNvSpPr/>
                <p:nvPr/>
              </p:nvSpPr>
              <p:spPr>
                <a:xfrm>
                  <a:off x="0" y="354116"/>
                  <a:ext cx="332121" cy="23484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1" name="形狀"/>
                <p:cNvSpPr/>
                <p:nvPr/>
              </p:nvSpPr>
              <p:spPr>
                <a:xfrm>
                  <a:off x="95971" y="0"/>
                  <a:ext cx="234847" cy="332122"/>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2" name="形狀"/>
                <p:cNvSpPr/>
                <p:nvPr/>
              </p:nvSpPr>
              <p:spPr>
                <a:xfrm>
                  <a:off x="330509" y="354116"/>
                  <a:ext cx="234846" cy="332122"/>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grpSp>
        <p:nvGrpSpPr>
          <p:cNvPr id="214" name="群組"/>
          <p:cNvGrpSpPr/>
          <p:nvPr/>
        </p:nvGrpSpPr>
        <p:grpSpPr>
          <a:xfrm>
            <a:off x="18454885" y="4502348"/>
            <a:ext cx="1028702" cy="1028703"/>
            <a:chOff x="0" y="0"/>
            <a:chExt cx="1028700" cy="1028701"/>
          </a:xfrm>
        </p:grpSpPr>
        <p:grpSp>
          <p:nvGrpSpPr>
            <p:cNvPr id="206" name="群組"/>
            <p:cNvGrpSpPr/>
            <p:nvPr/>
          </p:nvGrpSpPr>
          <p:grpSpPr>
            <a:xfrm>
              <a:off x="0" y="0"/>
              <a:ext cx="1028701" cy="1028702"/>
              <a:chOff x="0" y="0"/>
              <a:chExt cx="1028700" cy="1028701"/>
            </a:xfrm>
          </p:grpSpPr>
          <p:sp>
            <p:nvSpPr>
              <p:cNvPr id="196" name="圓形"/>
              <p:cNvSpPr/>
              <p:nvPr/>
            </p:nvSpPr>
            <p:spPr>
              <a:xfrm>
                <a:off x="0" y="0"/>
                <a:ext cx="1015139" cy="1015139"/>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205" name="群組"/>
              <p:cNvGrpSpPr/>
              <p:nvPr/>
            </p:nvGrpSpPr>
            <p:grpSpPr>
              <a:xfrm>
                <a:off x="10613" y="10612"/>
                <a:ext cx="1018088" cy="1018090"/>
                <a:chOff x="0" y="0"/>
                <a:chExt cx="1018087" cy="1018089"/>
              </a:xfrm>
            </p:grpSpPr>
            <p:sp>
              <p:nvSpPr>
                <p:cNvPr id="197" name="形狀"/>
                <p:cNvSpPr/>
                <p:nvPr/>
              </p:nvSpPr>
              <p:spPr>
                <a:xfrm>
                  <a:off x="509094"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8" name="形狀"/>
                <p:cNvSpPr/>
                <p:nvPr/>
              </p:nvSpPr>
              <p:spPr>
                <a:xfrm>
                  <a:off x="509094" y="509096"/>
                  <a:ext cx="508994" cy="359911"/>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9" name="形狀"/>
                <p:cNvSpPr/>
                <p:nvPr/>
              </p:nvSpPr>
              <p:spPr>
                <a:xfrm>
                  <a:off x="0" y="149436"/>
                  <a:ext cx="508994" cy="359916"/>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0" name="形狀"/>
                <p:cNvSpPr/>
                <p:nvPr/>
              </p:nvSpPr>
              <p:spPr>
                <a:xfrm>
                  <a:off x="0" y="509096"/>
                  <a:ext cx="508993" cy="359911"/>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1" name="形狀"/>
                <p:cNvSpPr/>
                <p:nvPr/>
              </p:nvSpPr>
              <p:spPr>
                <a:xfrm>
                  <a:off x="146902" y="0"/>
                  <a:ext cx="359915" cy="50899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2" name="形狀"/>
                <p:cNvSpPr/>
                <p:nvPr/>
              </p:nvSpPr>
              <p:spPr>
                <a:xfrm>
                  <a:off x="509094" y="0"/>
                  <a:ext cx="359914" cy="50899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3" name="形狀"/>
                <p:cNvSpPr/>
                <p:nvPr/>
              </p:nvSpPr>
              <p:spPr>
                <a:xfrm>
                  <a:off x="146902" y="509096"/>
                  <a:ext cx="359915" cy="508994"/>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4" name="形狀"/>
                <p:cNvSpPr/>
                <p:nvPr/>
              </p:nvSpPr>
              <p:spPr>
                <a:xfrm>
                  <a:off x="509094" y="509096"/>
                  <a:ext cx="359914" cy="508994"/>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213" name="群組"/>
            <p:cNvGrpSpPr/>
            <p:nvPr/>
          </p:nvGrpSpPr>
          <p:grpSpPr>
            <a:xfrm>
              <a:off x="188354" y="180747"/>
              <a:ext cx="668797" cy="686241"/>
              <a:chOff x="0" y="0"/>
              <a:chExt cx="668796" cy="686239"/>
            </a:xfrm>
          </p:grpSpPr>
          <p:sp>
            <p:nvSpPr>
              <p:cNvPr id="207" name="圓形"/>
              <p:cNvSpPr/>
              <p:nvPr/>
            </p:nvSpPr>
            <p:spPr>
              <a:xfrm>
                <a:off x="0" y="7605"/>
                <a:ext cx="663746" cy="663746"/>
              </a:xfrm>
              <a:prstGeom prst="ellipse">
                <a:avLst/>
              </a:prstGeom>
              <a:solidFill>
                <a:srgbClr val="67AD39"/>
              </a:solidFill>
              <a:ln w="12700" cap="flat">
                <a:noFill/>
                <a:miter lim="400000"/>
              </a:ln>
              <a:effectLst/>
            </p:spPr>
            <p:txBody>
              <a:bodyPr wrap="square" lIns="38100" tIns="38100" rIns="38100" bIns="38100" numCol="1" anchor="ctr">
                <a:noAutofit/>
              </a:bodyPr>
              <a:lstStyle/>
              <a:p>
                <a:pPr defTabSz="647700">
                  <a:lnSpc>
                    <a:spcPct val="100000"/>
                  </a:lnSpc>
                  <a:spcBef>
                    <a:spcPts val="0"/>
                  </a:spcBef>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nvGrpSpPr>
              <p:cNvPr id="212" name="群組"/>
              <p:cNvGrpSpPr/>
              <p:nvPr/>
            </p:nvGrpSpPr>
            <p:grpSpPr>
              <a:xfrm>
                <a:off x="6165" y="0"/>
                <a:ext cx="662632" cy="686240"/>
                <a:chOff x="0" y="0"/>
                <a:chExt cx="662631" cy="686239"/>
              </a:xfrm>
            </p:grpSpPr>
            <p:sp>
              <p:nvSpPr>
                <p:cNvPr id="208" name="形狀"/>
                <p:cNvSpPr/>
                <p:nvPr/>
              </p:nvSpPr>
              <p:spPr>
                <a:xfrm>
                  <a:off x="330510" y="104823"/>
                  <a:ext cx="332122" cy="23484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9" name="形狀"/>
                <p:cNvSpPr/>
                <p:nvPr/>
              </p:nvSpPr>
              <p:spPr>
                <a:xfrm>
                  <a:off x="0" y="354117"/>
                  <a:ext cx="332122" cy="23484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0" name="形狀"/>
                <p:cNvSpPr/>
                <p:nvPr/>
              </p:nvSpPr>
              <p:spPr>
                <a:xfrm>
                  <a:off x="91053" y="0"/>
                  <a:ext cx="234847" cy="332123"/>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1" name="形狀"/>
                <p:cNvSpPr/>
                <p:nvPr/>
              </p:nvSpPr>
              <p:spPr>
                <a:xfrm>
                  <a:off x="330510" y="354117"/>
                  <a:ext cx="234846" cy="332123"/>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grpSp>
        <p:nvGrpSpPr>
          <p:cNvPr id="217" name="群組"/>
          <p:cNvGrpSpPr/>
          <p:nvPr/>
        </p:nvGrpSpPr>
        <p:grpSpPr>
          <a:xfrm>
            <a:off x="7759700" y="0"/>
            <a:ext cx="8877301" cy="522445"/>
            <a:chOff x="0" y="0"/>
            <a:chExt cx="8877300" cy="522444"/>
          </a:xfrm>
        </p:grpSpPr>
        <p:sp>
          <p:nvSpPr>
            <p:cNvPr id="215"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216"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218" name="Fusce dapibus, tellus ac cursus commodo, tortor mauris condimentum nibh, ut fermentum massa justo sit amet risus. Cras justo odio, dapibus ac facilisis in, egestas eget quam. Lorem ipsum dolor sit amet, consectetur adipiscing elit. Aenean lacinia bibendum nulla sed consectetur."/>
          <p:cNvSpPr txBox="1">
            <a:spLocks noGrp="1"/>
          </p:cNvSpPr>
          <p:nvPr>
            <p:ph type="body" sz="quarter" idx="13"/>
          </p:nvPr>
        </p:nvSpPr>
        <p:spPr>
          <a:xfrm>
            <a:off x="16049828" y="7721460"/>
            <a:ext cx="5829301" cy="4940301"/>
          </a:xfrm>
          <a:prstGeom prst="rect">
            <a:avLst/>
          </a:prstGeom>
        </p:spPr>
        <p:txBody>
          <a:bodyPr/>
          <a:lstStyle>
            <a:lvl1pPr algn="l">
              <a:spcBef>
                <a:spcPts val="3000"/>
              </a:spcBef>
              <a:buClr>
                <a:srgbClr val="007ABB"/>
              </a:buClr>
              <a:defRPr sz="3200" spc="160"/>
            </a:lvl1pPr>
          </a:lstStyle>
          <a:p>
            <a:r>
              <a:t>Fusce dapibus, tellus ac cursus commodo, tortor mauris condimentum nibh, ut fermentum massa justo sit amet risus. Cras justo odio, dapibus ac facilisis in, egestas eget quam. Lorem ipsum dolor sit amet, consectetur adipiscing elit. Aenean lacinia bibendum nulla sed consectetur.</a:t>
            </a:r>
          </a:p>
        </p:txBody>
      </p:sp>
      <p:sp>
        <p:nvSpPr>
          <p:cNvPr id="219" name="Sollicitudin"/>
          <p:cNvSpPr txBox="1">
            <a:spLocks noGrp="1"/>
          </p:cNvSpPr>
          <p:nvPr>
            <p:ph type="body" sz="quarter" idx="14"/>
          </p:nvPr>
        </p:nvSpPr>
        <p:spPr>
          <a:xfrm>
            <a:off x="16049828" y="7012983"/>
            <a:ext cx="5829301" cy="536755"/>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Sollicitudin</a:t>
            </a:r>
          </a:p>
        </p:txBody>
      </p:sp>
      <p:sp>
        <p:nvSpPr>
          <p:cNvPr id="220" name="Maecenas faucibus mollis interdum. Donec sed odio dui. Nulla vitae elit libero, a pharetra augue. Vivamus sagittis lacus vel augue laoreet rutrum faucibus dolor auctor. Vivamus sagittis lacus vel augue laoreet rutrum. Morbi leo risus, porta ac consectetur ac, vestibulum at eros."/>
          <p:cNvSpPr txBox="1">
            <a:spLocks noGrp="1"/>
          </p:cNvSpPr>
          <p:nvPr>
            <p:ph type="body" sz="quarter" idx="15"/>
          </p:nvPr>
        </p:nvSpPr>
        <p:spPr>
          <a:xfrm>
            <a:off x="9282314" y="7721460"/>
            <a:ext cx="5829301" cy="4940301"/>
          </a:xfrm>
          <a:prstGeom prst="rect">
            <a:avLst/>
          </a:prstGeom>
        </p:spPr>
        <p:txBody>
          <a:bodyPr/>
          <a:lstStyle>
            <a:lvl1pPr algn="l">
              <a:spcBef>
                <a:spcPts val="3000"/>
              </a:spcBef>
              <a:buClr>
                <a:srgbClr val="007ABB"/>
              </a:buClr>
              <a:defRPr sz="3200" spc="160"/>
            </a:lvl1pPr>
          </a:lstStyle>
          <a:p>
            <a:r>
              <a:t>Maecenas faucibus mollis interdum. Donec sed odio dui. Nulla vitae elit libero, a pharetra augue. Vivamus sagittis lacus vel augue laoreet rutrum faucibus dolor auctor. Vivamus sagittis lacus vel augue laoreet rutrum. Morbi leo risus, porta ac consectetur ac, vestibulum at eros. </a:t>
            </a:r>
          </a:p>
        </p:txBody>
      </p:sp>
      <p:sp>
        <p:nvSpPr>
          <p:cNvPr id="221" name="Sit Aenean Vestibulum"/>
          <p:cNvSpPr txBox="1">
            <a:spLocks noGrp="1"/>
          </p:cNvSpPr>
          <p:nvPr>
            <p:ph type="body" sz="quarter" idx="16"/>
          </p:nvPr>
        </p:nvSpPr>
        <p:spPr>
          <a:xfrm>
            <a:off x="9282314" y="7013469"/>
            <a:ext cx="58293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Sit Aenean Vestibulum</a:t>
            </a:r>
          </a:p>
        </p:txBody>
      </p:sp>
      <p:sp>
        <p:nvSpPr>
          <p:cNvPr id="222" name="Nullam quis risus eget urna mollis ornare vel eu leo. Maecenas sed diam eget risus varius blandit sit amet non magna. Praesent commodo cursus magna, vel scelerisque nisl consectetur. Cum sociis natoque penatibus et magnis dis parturient montes, nascetur ridiculus mus. Curabitur blandit tempus porttitor."/>
          <p:cNvSpPr txBox="1">
            <a:spLocks noGrp="1"/>
          </p:cNvSpPr>
          <p:nvPr>
            <p:ph type="body" sz="quarter" idx="17"/>
          </p:nvPr>
        </p:nvSpPr>
        <p:spPr>
          <a:xfrm>
            <a:off x="2490990" y="7721460"/>
            <a:ext cx="5829301" cy="4940301"/>
          </a:xfrm>
          <a:prstGeom prst="rect">
            <a:avLst/>
          </a:prstGeom>
        </p:spPr>
        <p:txBody>
          <a:bodyPr/>
          <a:lstStyle>
            <a:lvl1pPr algn="l">
              <a:spcBef>
                <a:spcPts val="3000"/>
              </a:spcBef>
              <a:buClr>
                <a:srgbClr val="007ABB"/>
              </a:buClr>
              <a:defRPr sz="3200" spc="160"/>
            </a:lvl1pPr>
          </a:lstStyle>
          <a:p>
            <a:r>
              <a:t>Nullam quis risus eget urna mollis ornare vel eu leo. Maecenas sed diam eget risus varius blandit sit amet non magna. Praesent commodo cursus magna, vel scelerisque nisl consectetur. Cum sociis natoque penatibus et magnis dis parturient montes, nascetur ridiculus mus. Curabitur blandit tempus porttitor.</a:t>
            </a:r>
          </a:p>
        </p:txBody>
      </p:sp>
      <p:sp>
        <p:nvSpPr>
          <p:cNvPr id="223" name="Aenean Pellentesque"/>
          <p:cNvSpPr txBox="1">
            <a:spLocks noGrp="1"/>
          </p:cNvSpPr>
          <p:nvPr>
            <p:ph type="body" sz="quarter" idx="18"/>
          </p:nvPr>
        </p:nvSpPr>
        <p:spPr>
          <a:xfrm>
            <a:off x="2490990" y="7013469"/>
            <a:ext cx="58293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Aenean Pellentesque</a:t>
            </a:r>
          </a:p>
        </p:txBody>
      </p:sp>
      <p:sp>
        <p:nvSpPr>
          <p:cNvPr id="22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22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22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Key Points &amp; Table">
    <p:spTree>
      <p:nvGrpSpPr>
        <p:cNvPr id="1" name=""/>
        <p:cNvGrpSpPr/>
        <p:nvPr/>
      </p:nvGrpSpPr>
      <p:grpSpPr>
        <a:xfrm>
          <a:off x="0" y="0"/>
          <a:ext cx="0" cy="0"/>
          <a:chOff x="0" y="0"/>
          <a:chExt cx="0" cy="0"/>
        </a:xfrm>
      </p:grpSpPr>
      <p:sp>
        <p:nvSpPr>
          <p:cNvPr id="23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23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aphicFrame>
        <p:nvGraphicFramePr>
          <p:cNvPr id="235" name="表格"/>
          <p:cNvGraphicFramePr/>
          <p:nvPr/>
        </p:nvGraphicFramePr>
        <p:xfrm>
          <a:off x="2501900" y="9601200"/>
          <a:ext cx="19392900" cy="3073400"/>
        </p:xfrm>
        <a:graphic>
          <a:graphicData uri="http://schemas.openxmlformats.org/drawingml/2006/table">
            <a:tbl>
              <a:tblPr>
                <a:tableStyleId>{8F44A2F1-9E1F-4B54-A3A2-5F16C0AD49E2}</a:tableStyleId>
              </a:tblPr>
              <a:tblGrid>
                <a:gridCol w="9207360"/>
                <a:gridCol w="978178"/>
                <a:gridCol w="9207360"/>
              </a:tblGrid>
              <a:tr h="761427">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Sollicitudin Elit</a:t>
                      </a:r>
                    </a:p>
                  </a:txBody>
                  <a:tcPr marL="0" marR="0" marT="0" marB="0" anchor="ctr" horzOverflow="overflow">
                    <a:lnL w="0">
                      <a:miter lim="400000"/>
                    </a:lnL>
                    <a:lnR w="0">
                      <a:miter lim="400000"/>
                    </a:lnR>
                    <a:lnT w="0">
                      <a:miter lim="400000"/>
                    </a:lnT>
                    <a:lnB w="12700">
                      <a:solidFill>
                        <a:srgbClr val="D3CEC2">
                          <a:alpha val="35000"/>
                        </a:srgbClr>
                      </a:solidFill>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In nam debet paulo omittantur</a:t>
                      </a:r>
                    </a:p>
                  </a:txBody>
                  <a:tcPr marL="0" marR="0" marT="0" marB="0" anchor="ctr" horzOverflow="overflow">
                    <a:lnL w="0">
                      <a:miter lim="400000"/>
                    </a:lnL>
                    <a:lnR w="0">
                      <a:miter lim="400000"/>
                    </a:lnR>
                    <a:lnT w="0">
                      <a:miter lim="400000"/>
                    </a:lnT>
                    <a:lnB w="12700">
                      <a:solidFill>
                        <a:srgbClr val="D3CEC2">
                          <a:alpha val="35000"/>
                        </a:srgbClr>
                      </a:solidFill>
                      <a:miter lim="400000"/>
                    </a:lnB>
                  </a:tcPr>
                </a:tc>
              </a:tr>
              <a:tr h="775272">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Sit Consectetur Amet</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Mei te melius accusata complectitur</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r>
              <a:tr h="775272">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Elit Consectetur Fusce Etiam Tortor</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Nec causae pericula ad, augue oratio pri</a:t>
                      </a:r>
                    </a:p>
                  </a:txBody>
                  <a:tcPr marL="0" marR="0" marT="0" marB="0" anchor="ctr" horzOverflow="overflow">
                    <a:lnL w="0">
                      <a:miter lim="400000"/>
                    </a:lnL>
                    <a:lnR w="0">
                      <a:miter lim="400000"/>
                    </a:lnR>
                    <a:lnT w="12700">
                      <a:solidFill>
                        <a:srgbClr val="D3CEC2">
                          <a:alpha val="35000"/>
                        </a:srgbClr>
                      </a:solidFill>
                      <a:miter lim="400000"/>
                    </a:lnT>
                    <a:lnB w="12700">
                      <a:solidFill>
                        <a:srgbClr val="D3CEC2">
                          <a:alpha val="35000"/>
                        </a:srgbClr>
                      </a:solidFill>
                      <a:miter lim="400000"/>
                    </a:lnB>
                  </a:tcPr>
                </a:tc>
              </a:tr>
              <a:tr h="761427">
                <a:tc>
                  <a:txBody>
                    <a:bodyPr/>
                    <a:lstStyle/>
                    <a:p>
                      <a:pPr marL="136446" algn="l">
                        <a:lnSpc>
                          <a:spcPct val="90000"/>
                        </a:lnSpc>
                        <a:defRPr sz="1800" spc="0">
                          <a:solidFill>
                            <a:srgbClr val="000000"/>
                          </a:solidFill>
                          <a:effectLst/>
                        </a:defRPr>
                      </a:pPr>
                      <a:r>
                        <a:rPr sz="3000" spc="15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rPr>
                        <a:t>Euismod Sit Purus</a:t>
                      </a:r>
                    </a:p>
                  </a:txBody>
                  <a:tcPr marL="0" marR="0" marT="0" marB="0" anchor="ctr" horzOverflow="overflow">
                    <a:lnL w="0">
                      <a:miter lim="400000"/>
                    </a:lnL>
                    <a:lnR w="0">
                      <a:miter lim="400000"/>
                    </a:lnR>
                    <a:lnT w="12700">
                      <a:solidFill>
                        <a:srgbClr val="D3CEC2">
                          <a:alpha val="35000"/>
                        </a:srgbClr>
                      </a:solidFill>
                      <a:miter lim="400000"/>
                    </a:lnT>
                    <a:lnB w="0">
                      <a:miter lim="400000"/>
                    </a:lnB>
                  </a:tcPr>
                </a:tc>
                <a:tc>
                  <a:txBody>
                    <a:bodyPr/>
                    <a:lstStyle/>
                    <a:p>
                      <a:pPr marL="136446" algn="l">
                        <a:lnSpc>
                          <a:spcPct val="90000"/>
                        </a:lnSpc>
                        <a:defRPr sz="3000" cap="all" spc="150">
                          <a:solidFill>
                            <a:srgbClr val="969592"/>
                          </a:solidFill>
                          <a:latin typeface="Avenir Next Condensed Medium"/>
                          <a:ea typeface="Avenir Next Condensed Medium"/>
                          <a:cs typeface="Avenir Next Condensed Medium"/>
                        </a:defRPr>
                      </a:pPr>
                      <a:endParaRPr/>
                    </a:p>
                  </a:txBody>
                  <a:tcPr marL="0" marR="0" marT="0" marB="0" anchor="ctr" horzOverflow="overflow">
                    <a:lnL w="0">
                      <a:miter lim="400000"/>
                    </a:lnL>
                    <a:lnR w="0">
                      <a:miter lim="400000"/>
                    </a:lnR>
                    <a:lnT w="0">
                      <a:miter lim="400000"/>
                    </a:lnT>
                    <a:lnB w="0">
                      <a:miter lim="400000"/>
                    </a:lnB>
                  </a:tcPr>
                </a:tc>
                <a:tc>
                  <a:txBody>
                    <a:bodyPr/>
                    <a:lstStyle/>
                    <a:p>
                      <a:pPr marR="136445" algn="r">
                        <a:lnSpc>
                          <a:spcPct val="90000"/>
                        </a:lnSpc>
                        <a:defRPr sz="1800" spc="0">
                          <a:solidFill>
                            <a:srgbClr val="000000"/>
                          </a:solidFill>
                          <a:effectLst/>
                        </a:defRPr>
                      </a:pPr>
                      <a:r>
                        <a:rPr sz="3200" i="1" spc="96">
                          <a:solidFill>
                            <a:srgbClr val="6B6A67"/>
                          </a:solidFill>
                          <a:effectLst>
                            <a:outerShdw blurRad="25400" dist="25400" dir="13500000" rotWithShape="0">
                              <a:srgbClr val="FFFFFF">
                                <a:alpha val="35000"/>
                              </a:srgbClr>
                            </a:outerShdw>
                          </a:effectLst>
                          <a:latin typeface="+mn-lt"/>
                          <a:ea typeface="+mn-ea"/>
                          <a:cs typeface="+mn-cs"/>
                          <a:sym typeface="Avenir Next Condensed Ultra Lig"/>
                        </a:rPr>
                        <a:t>Id vis volumus minimum</a:t>
                      </a:r>
                    </a:p>
                  </a:txBody>
                  <a:tcPr marL="0" marR="0" marT="0" marB="0" anchor="ctr" horzOverflow="overflow">
                    <a:lnL w="0">
                      <a:miter lim="400000"/>
                    </a:lnL>
                    <a:lnR w="0">
                      <a:miter lim="400000"/>
                    </a:lnR>
                    <a:lnT w="12700">
                      <a:solidFill>
                        <a:srgbClr val="D3CEC2">
                          <a:alpha val="35000"/>
                        </a:srgbClr>
                      </a:solidFill>
                      <a:miter lim="400000"/>
                    </a:lnT>
                    <a:lnB w="0">
                      <a:miter lim="400000"/>
                    </a:lnB>
                  </a:tcPr>
                </a:tc>
              </a:tr>
            </a:tbl>
          </a:graphicData>
        </a:graphic>
      </p:graphicFrame>
      <p:sp>
        <p:nvSpPr>
          <p:cNvPr id="236" name="線條"/>
          <p:cNvSpPr/>
          <p:nvPr/>
        </p:nvSpPr>
        <p:spPr>
          <a:xfrm>
            <a:off x="12179299" y="9603669"/>
            <a:ext cx="1" cy="3045734"/>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nvGrpSpPr>
          <p:cNvPr id="239" name="群組"/>
          <p:cNvGrpSpPr/>
          <p:nvPr/>
        </p:nvGrpSpPr>
        <p:grpSpPr>
          <a:xfrm>
            <a:off x="7759700" y="0"/>
            <a:ext cx="8877301" cy="522445"/>
            <a:chOff x="0" y="0"/>
            <a:chExt cx="8877300" cy="522444"/>
          </a:xfrm>
        </p:grpSpPr>
        <p:sp>
          <p:nvSpPr>
            <p:cNvPr id="23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23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240" name="Cras mattis consectetur purus sit amet fermentum. Donec ullamcorper nulla non metus auctor fringilla. Sed posuere consectetur est at lobortis. Curabitur blandit tempus porttitor."/>
          <p:cNvSpPr txBox="1">
            <a:spLocks noGrp="1"/>
          </p:cNvSpPr>
          <p:nvPr>
            <p:ph type="body" sz="quarter" idx="13"/>
          </p:nvPr>
        </p:nvSpPr>
        <p:spPr>
          <a:xfrm>
            <a:off x="12659512" y="6766073"/>
            <a:ext cx="9220201" cy="2197101"/>
          </a:xfrm>
          <a:prstGeom prst="rect">
            <a:avLst/>
          </a:prstGeom>
        </p:spPr>
        <p:txBody>
          <a:bodyPr/>
          <a:lstStyle>
            <a:lvl1pPr marL="762000" indent="-762000" algn="l">
              <a:spcBef>
                <a:spcPts val="3000"/>
              </a:spcBef>
              <a:buSzPct val="100000"/>
              <a:buBlip>
                <a:blip r:embed="rId2"/>
              </a:buBlip>
              <a:defRPr sz="3200" spc="160"/>
            </a:lvl1pPr>
          </a:lstStyle>
          <a:p>
            <a:r>
              <a:t>Cras mattis consectetur purus sit amet fermentum. Donec ullamcorper nulla non metus auctor fringilla. Sed posuere consectetur est at lobortis. Curabitur blandit tempus porttitor.</a:t>
            </a:r>
          </a:p>
        </p:txBody>
      </p:sp>
      <p:sp>
        <p:nvSpPr>
          <p:cNvPr id="241" name="Lorem ipsum dolor sit amet, consectetur adipiscing elit. Nullam quis risus eget urna mollis ornare vel eu leo. Vivamus sagittis lacus vel augue laoreet rutrum faucibus. Donec sed odio dui. Vivamus sagittis lacus vel augue laoreet rutrum faucibus dolor auctor."/>
          <p:cNvSpPr txBox="1">
            <a:spLocks noGrp="1"/>
          </p:cNvSpPr>
          <p:nvPr>
            <p:ph type="body" sz="quarter" idx="14"/>
          </p:nvPr>
        </p:nvSpPr>
        <p:spPr>
          <a:xfrm>
            <a:off x="12659512" y="3747839"/>
            <a:ext cx="9220201" cy="2730501"/>
          </a:xfrm>
          <a:prstGeom prst="rect">
            <a:avLst/>
          </a:prstGeom>
        </p:spPr>
        <p:txBody>
          <a:bodyPr/>
          <a:lstStyle>
            <a:lvl1pPr marL="762000" indent="-762000" algn="l">
              <a:spcBef>
                <a:spcPts val="3000"/>
              </a:spcBef>
              <a:buSzPct val="100000"/>
              <a:buBlip>
                <a:blip r:embed="rId3"/>
              </a:buBlip>
              <a:defRPr sz="3200" spc="160"/>
            </a:lvl1pPr>
          </a:lstStyle>
          <a:p>
            <a:r>
              <a:t>Lorem ipsum dolor sit amet, consectetur adipiscing elit. Nullam quis risus eget urna mollis ornare vel eu leo. Vivamus sagittis lacus vel augue laoreet rutrum faucibus. Donec sed odio dui. Vivamus sagittis lacus vel augue laoreet rutrum faucibus dolor auctor.</a:t>
            </a:r>
          </a:p>
        </p:txBody>
      </p:sp>
      <p:sp>
        <p:nvSpPr>
          <p:cNvPr id="242" name="Morbi leo risus, porta ac consectetur ac, vestibulum at eros. Vestibulum id ligula porta felis euismod semper. Donec sed odio dui. Aenean lacinia bibendum nulla. Vestibulum id ligula porta felis euismod semper."/>
          <p:cNvSpPr txBox="1">
            <a:spLocks noGrp="1"/>
          </p:cNvSpPr>
          <p:nvPr>
            <p:ph type="body" sz="quarter" idx="15"/>
          </p:nvPr>
        </p:nvSpPr>
        <p:spPr>
          <a:xfrm>
            <a:off x="2491574" y="6230292"/>
            <a:ext cx="9220201" cy="2730501"/>
          </a:xfrm>
          <a:prstGeom prst="rect">
            <a:avLst/>
          </a:prstGeom>
        </p:spPr>
        <p:txBody>
          <a:bodyPr/>
          <a:lstStyle>
            <a:lvl1pPr marL="762000" indent="-762000" algn="l">
              <a:spcBef>
                <a:spcPts val="3000"/>
              </a:spcBef>
              <a:buSzPct val="100000"/>
              <a:buBlip>
                <a:blip r:embed="rId4"/>
              </a:buBlip>
              <a:defRPr sz="3200" spc="160"/>
            </a:lvl1pPr>
          </a:lstStyle>
          <a:p>
            <a:r>
              <a:t>Morbi leo risus, porta ac consectetur ac, vestibulum at eros. Vestibulum id ligula porta felis euismod semper. Donec sed odio dui. Aenean lacinia bibendum nulla. Vestibulum id ligula porta felis euismod semper.</a:t>
            </a:r>
          </a:p>
        </p:txBody>
      </p:sp>
      <p:sp>
        <p:nvSpPr>
          <p:cNvPr id="243" name="Donec id elit non mi porta gravida at eget metus. Praesent commodo cursus magna, vel scelerisque nisl consectetur et. Donec id elit non mi porta gravida at eget metus."/>
          <p:cNvSpPr txBox="1">
            <a:spLocks noGrp="1"/>
          </p:cNvSpPr>
          <p:nvPr>
            <p:ph type="body" sz="quarter" idx="16"/>
          </p:nvPr>
        </p:nvSpPr>
        <p:spPr>
          <a:xfrm>
            <a:off x="2491574" y="3747839"/>
            <a:ext cx="9220201" cy="2197101"/>
          </a:xfrm>
          <a:prstGeom prst="rect">
            <a:avLst/>
          </a:prstGeom>
        </p:spPr>
        <p:txBody>
          <a:bodyPr/>
          <a:lstStyle>
            <a:lvl1pPr marL="762000" indent="-762000" algn="l">
              <a:spcBef>
                <a:spcPts val="3000"/>
              </a:spcBef>
              <a:buSzPct val="100000"/>
              <a:buBlip>
                <a:blip r:embed="rId5"/>
              </a:buBlip>
              <a:defRPr sz="3200" spc="160"/>
            </a:lvl1pPr>
          </a:lstStyle>
          <a:p>
            <a:r>
              <a:t>Donec id elit non mi porta gravida at eget metus. Praesent commodo cursus magna, vel scelerisque nisl consectetur et. Donec id elit non mi porta gravida at eget metus.</a:t>
            </a:r>
          </a:p>
        </p:txBody>
      </p:sp>
      <p:sp>
        <p:nvSpPr>
          <p:cNvPr id="24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24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24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List &amp; Bullets">
    <p:spTree>
      <p:nvGrpSpPr>
        <p:cNvPr id="1" name=""/>
        <p:cNvGrpSpPr/>
        <p:nvPr/>
      </p:nvGrpSpPr>
      <p:grpSpPr>
        <a:xfrm>
          <a:off x="0" y="0"/>
          <a:ext cx="0" cy="0"/>
          <a:chOff x="0" y="0"/>
          <a:chExt cx="0" cy="0"/>
        </a:xfrm>
      </p:grpSpPr>
      <p:sp>
        <p:nvSpPr>
          <p:cNvPr id="253"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254"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sp>
        <p:nvSpPr>
          <p:cNvPr id="255" name="正方形"/>
          <p:cNvSpPr/>
          <p:nvPr/>
        </p:nvSpPr>
        <p:spPr>
          <a:xfrm>
            <a:off x="4953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buClrTx/>
            </a:pPr>
            <a:endParaRPr/>
          </a:p>
        </p:txBody>
      </p:sp>
      <p:sp>
        <p:nvSpPr>
          <p:cNvPr id="256" name="正方形"/>
          <p:cNvSpPr/>
          <p:nvPr/>
        </p:nvSpPr>
        <p:spPr>
          <a:xfrm>
            <a:off x="11049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buClrTx/>
            </a:pPr>
            <a:endParaRPr/>
          </a:p>
        </p:txBody>
      </p:sp>
      <p:sp>
        <p:nvSpPr>
          <p:cNvPr id="257" name="正方形"/>
          <p:cNvSpPr/>
          <p:nvPr/>
        </p:nvSpPr>
        <p:spPr>
          <a:xfrm>
            <a:off x="8001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buClrTx/>
            </a:pPr>
            <a:endParaRPr/>
          </a:p>
        </p:txBody>
      </p:sp>
      <p:sp>
        <p:nvSpPr>
          <p:cNvPr id="258" name="正方形"/>
          <p:cNvSpPr/>
          <p:nvPr/>
        </p:nvSpPr>
        <p:spPr>
          <a:xfrm>
            <a:off x="17145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buClrTx/>
            </a:pPr>
            <a:endParaRPr/>
          </a:p>
        </p:txBody>
      </p:sp>
      <p:sp>
        <p:nvSpPr>
          <p:cNvPr id="259" name="正方形"/>
          <p:cNvSpPr/>
          <p:nvPr/>
        </p:nvSpPr>
        <p:spPr>
          <a:xfrm>
            <a:off x="14097000" y="3606800"/>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a:buClrTx/>
            </a:pPr>
            <a:endParaRPr/>
          </a:p>
        </p:txBody>
      </p:sp>
      <p:grpSp>
        <p:nvGrpSpPr>
          <p:cNvPr id="262" name="群組"/>
          <p:cNvGrpSpPr/>
          <p:nvPr/>
        </p:nvGrpSpPr>
        <p:grpSpPr>
          <a:xfrm>
            <a:off x="7759700" y="0"/>
            <a:ext cx="8877301" cy="522445"/>
            <a:chOff x="0" y="0"/>
            <a:chExt cx="8877300" cy="522444"/>
          </a:xfrm>
        </p:grpSpPr>
        <p:sp>
          <p:nvSpPr>
            <p:cNvPr id="260"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261"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263" name="5."/>
          <p:cNvSpPr txBox="1">
            <a:spLocks noGrp="1"/>
          </p:cNvSpPr>
          <p:nvPr>
            <p:ph type="body" sz="quarter" idx="13"/>
          </p:nvPr>
        </p:nvSpPr>
        <p:spPr>
          <a:xfrm>
            <a:off x="18029369" y="4311650"/>
            <a:ext cx="512446" cy="863600"/>
          </a:xfrm>
          <a:prstGeom prst="rect">
            <a:avLst/>
          </a:prstGeom>
        </p:spPr>
        <p:txBody>
          <a:bodyPr wrap="none" anchor="ctr">
            <a:spAutoFit/>
          </a:bodyPr>
          <a:lstStyle>
            <a:lvl1pPr>
              <a:lnSpc>
                <a:spcPct val="120000"/>
              </a:lnSpc>
              <a:buClr>
                <a:srgbClr val="007ABB"/>
              </a:buClr>
              <a:defRPr>
                <a:solidFill>
                  <a:srgbClr val="CF68B2"/>
                </a:solidFill>
                <a:latin typeface="+mj-lt"/>
                <a:ea typeface="+mj-ea"/>
                <a:cs typeface="+mj-cs"/>
                <a:sym typeface="Avenir Next Condensed"/>
              </a:defRPr>
            </a:lvl1pPr>
          </a:lstStyle>
          <a:p>
            <a:r>
              <a:t>5.</a:t>
            </a:r>
          </a:p>
        </p:txBody>
      </p:sp>
      <p:sp>
        <p:nvSpPr>
          <p:cNvPr id="264" name="4."/>
          <p:cNvSpPr txBox="1">
            <a:spLocks noGrp="1"/>
          </p:cNvSpPr>
          <p:nvPr>
            <p:ph type="body" sz="quarter" idx="14"/>
          </p:nvPr>
        </p:nvSpPr>
        <p:spPr>
          <a:xfrm>
            <a:off x="14981369" y="4311650"/>
            <a:ext cx="512446" cy="863600"/>
          </a:xfrm>
          <a:prstGeom prst="rect">
            <a:avLst/>
          </a:prstGeom>
        </p:spPr>
        <p:txBody>
          <a:bodyPr wrap="none" anchor="ctr">
            <a:spAutoFit/>
          </a:bodyPr>
          <a:lstStyle>
            <a:lvl1pPr>
              <a:lnSpc>
                <a:spcPct val="120000"/>
              </a:lnSpc>
              <a:buClr>
                <a:srgbClr val="007ABB"/>
              </a:buClr>
              <a:defRPr>
                <a:solidFill>
                  <a:srgbClr val="2FC4E8"/>
                </a:solidFill>
                <a:latin typeface="+mj-lt"/>
                <a:ea typeface="+mj-ea"/>
                <a:cs typeface="+mj-cs"/>
                <a:sym typeface="Avenir Next Condensed"/>
              </a:defRPr>
            </a:lvl1pPr>
          </a:lstStyle>
          <a:p>
            <a:r>
              <a:t>4.</a:t>
            </a:r>
          </a:p>
        </p:txBody>
      </p:sp>
      <p:sp>
        <p:nvSpPr>
          <p:cNvPr id="265" name="3."/>
          <p:cNvSpPr txBox="1">
            <a:spLocks noGrp="1"/>
          </p:cNvSpPr>
          <p:nvPr>
            <p:ph type="body" sz="quarter" idx="15"/>
          </p:nvPr>
        </p:nvSpPr>
        <p:spPr>
          <a:xfrm>
            <a:off x="11927021" y="4311650"/>
            <a:ext cx="512446" cy="863600"/>
          </a:xfrm>
          <a:prstGeom prst="rect">
            <a:avLst/>
          </a:prstGeom>
        </p:spPr>
        <p:txBody>
          <a:bodyPr wrap="none" anchor="ctr">
            <a:spAutoFit/>
          </a:bodyPr>
          <a:lstStyle>
            <a:lvl1pPr>
              <a:lnSpc>
                <a:spcPct val="120000"/>
              </a:lnSpc>
              <a:buClr>
                <a:srgbClr val="007ABB"/>
              </a:buClr>
              <a:defRPr>
                <a:solidFill>
                  <a:srgbClr val="67AD39"/>
                </a:solidFill>
                <a:latin typeface="+mj-lt"/>
                <a:ea typeface="+mj-ea"/>
                <a:cs typeface="+mj-cs"/>
                <a:sym typeface="Avenir Next Condensed"/>
              </a:defRPr>
            </a:lvl1pPr>
          </a:lstStyle>
          <a:p>
            <a:r>
              <a:t>3.</a:t>
            </a:r>
          </a:p>
        </p:txBody>
      </p:sp>
      <p:sp>
        <p:nvSpPr>
          <p:cNvPr id="266" name="2."/>
          <p:cNvSpPr txBox="1">
            <a:spLocks noGrp="1"/>
          </p:cNvSpPr>
          <p:nvPr>
            <p:ph type="body" sz="quarter" idx="16"/>
          </p:nvPr>
        </p:nvSpPr>
        <p:spPr>
          <a:xfrm>
            <a:off x="8879021" y="4311650"/>
            <a:ext cx="512446" cy="863600"/>
          </a:xfrm>
          <a:prstGeom prst="rect">
            <a:avLst/>
          </a:prstGeom>
        </p:spPr>
        <p:txBody>
          <a:bodyPr wrap="none" anchor="ctr">
            <a:spAutoFit/>
          </a:bodyPr>
          <a:lstStyle>
            <a:lvl1pPr>
              <a:lnSpc>
                <a:spcPct val="120000"/>
              </a:lnSpc>
              <a:buClr>
                <a:srgbClr val="007ABB"/>
              </a:buClr>
              <a:defRPr>
                <a:solidFill>
                  <a:srgbClr val="ED6266"/>
                </a:solidFill>
                <a:latin typeface="+mj-lt"/>
                <a:ea typeface="+mj-ea"/>
                <a:cs typeface="+mj-cs"/>
                <a:sym typeface="Avenir Next Condensed"/>
              </a:defRPr>
            </a:lvl1pPr>
          </a:lstStyle>
          <a:p>
            <a:r>
              <a:t>2.</a:t>
            </a:r>
          </a:p>
        </p:txBody>
      </p:sp>
      <p:sp>
        <p:nvSpPr>
          <p:cNvPr id="267" name="1."/>
          <p:cNvSpPr txBox="1">
            <a:spLocks noGrp="1"/>
          </p:cNvSpPr>
          <p:nvPr>
            <p:ph type="body" sz="quarter" idx="17"/>
          </p:nvPr>
        </p:nvSpPr>
        <p:spPr>
          <a:xfrm>
            <a:off x="5831022" y="4311650"/>
            <a:ext cx="512446" cy="863600"/>
          </a:xfrm>
          <a:prstGeom prst="rect">
            <a:avLst/>
          </a:prstGeom>
        </p:spPr>
        <p:txBody>
          <a:bodyPr wrap="none" anchor="ctr">
            <a:spAutoFit/>
          </a:bodyPr>
          <a:lstStyle>
            <a:lvl1pPr>
              <a:lnSpc>
                <a:spcPct val="120000"/>
              </a:lnSpc>
              <a:buClr>
                <a:srgbClr val="007ABB"/>
              </a:buClr>
              <a:defRPr>
                <a:solidFill>
                  <a:srgbClr val="E4AE08"/>
                </a:solidFill>
                <a:latin typeface="+mj-lt"/>
                <a:ea typeface="+mj-ea"/>
                <a:cs typeface="+mj-cs"/>
                <a:sym typeface="Avenir Next Condensed"/>
              </a:defRPr>
            </a:lvl1pPr>
          </a:lstStyle>
          <a:p>
            <a:r>
              <a:t>1.</a:t>
            </a:r>
          </a:p>
        </p:txBody>
      </p:sp>
      <p:sp>
        <p:nvSpPr>
          <p:cNvPr id="268" name="Duis mollis, est non commodo luctus, nisi erat porttitor ligula."/>
          <p:cNvSpPr txBox="1">
            <a:spLocks noGrp="1"/>
          </p:cNvSpPr>
          <p:nvPr>
            <p:ph type="body" sz="quarter" idx="18"/>
          </p:nvPr>
        </p:nvSpPr>
        <p:spPr>
          <a:xfrm>
            <a:off x="12668452" y="11507647"/>
            <a:ext cx="9220201" cy="1168401"/>
          </a:xfrm>
          <a:prstGeom prst="rect">
            <a:avLst/>
          </a:prstGeom>
        </p:spPr>
        <p:txBody>
          <a:bodyPr/>
          <a:lstStyle>
            <a:lvl1pPr marL="762000" indent="-762000" algn="l">
              <a:spcBef>
                <a:spcPts val="1500"/>
              </a:spcBef>
              <a:buClr>
                <a:srgbClr val="007ABB"/>
              </a:buClr>
              <a:buSzPct val="100000"/>
              <a:buBlip>
                <a:blip r:embed="rId2"/>
              </a:buBlip>
              <a:defRPr sz="3200" spc="160"/>
            </a:lvl1pPr>
          </a:lstStyle>
          <a:p>
            <a:r>
              <a:t>Duis mollis, est non commodo luctus, nisi erat porttitor ligula.</a:t>
            </a:r>
          </a:p>
        </p:txBody>
      </p:sp>
      <p:sp>
        <p:nvSpPr>
          <p:cNvPr id="269" name="Etiam porta sem malesuada magna mollis euismod. Morbi leo risus, porta ac consectetur ac."/>
          <p:cNvSpPr txBox="1">
            <a:spLocks noGrp="1"/>
          </p:cNvSpPr>
          <p:nvPr>
            <p:ph type="body" sz="quarter" idx="19"/>
          </p:nvPr>
        </p:nvSpPr>
        <p:spPr>
          <a:xfrm>
            <a:off x="12668452" y="10257491"/>
            <a:ext cx="9220201" cy="1168401"/>
          </a:xfrm>
          <a:prstGeom prst="rect">
            <a:avLst/>
          </a:prstGeom>
        </p:spPr>
        <p:txBody>
          <a:bodyPr/>
          <a:lstStyle>
            <a:lvl1pPr marL="762000" indent="-762000" algn="l">
              <a:spcBef>
                <a:spcPts val="1500"/>
              </a:spcBef>
              <a:buClr>
                <a:srgbClr val="007ABB"/>
              </a:buClr>
              <a:buSzPct val="100000"/>
              <a:buBlip>
                <a:blip r:embed="rId3"/>
              </a:buBlip>
              <a:defRPr sz="3200" spc="160"/>
            </a:lvl1pPr>
          </a:lstStyle>
          <a:p>
            <a:r>
              <a:t>Etiam porta sem malesuada magna mollis euismod. Morbi leo risus, porta ac consectetur ac.</a:t>
            </a:r>
          </a:p>
        </p:txBody>
      </p:sp>
      <p:sp>
        <p:nvSpPr>
          <p:cNvPr id="270" name="Integer posuere erat a ante venenatis dapibus posuere velit aliquet."/>
          <p:cNvSpPr txBox="1">
            <a:spLocks noGrp="1"/>
          </p:cNvSpPr>
          <p:nvPr>
            <p:ph type="body" sz="quarter" idx="20"/>
          </p:nvPr>
        </p:nvSpPr>
        <p:spPr>
          <a:xfrm>
            <a:off x="12668452" y="9007335"/>
            <a:ext cx="9220201" cy="1168401"/>
          </a:xfrm>
          <a:prstGeom prst="rect">
            <a:avLst/>
          </a:prstGeom>
        </p:spPr>
        <p:txBody>
          <a:bodyPr/>
          <a:lstStyle>
            <a:lvl1pPr marL="762000" indent="-762000" algn="l">
              <a:spcBef>
                <a:spcPts val="1500"/>
              </a:spcBef>
              <a:buClr>
                <a:srgbClr val="007ABB"/>
              </a:buClr>
              <a:buSzPct val="100000"/>
              <a:buBlip>
                <a:blip r:embed="rId4"/>
              </a:buBlip>
              <a:defRPr sz="3200" spc="160"/>
            </a:lvl1pPr>
          </a:lstStyle>
          <a:p>
            <a:r>
              <a:t>Integer posuere erat a ante venenatis dapibus posuere velit aliquet.</a:t>
            </a:r>
          </a:p>
        </p:txBody>
      </p:sp>
      <p:sp>
        <p:nvSpPr>
          <p:cNvPr id="271" name="Cras mattis consectetur purus sit amet fermentum. Etiam porta sem malesuada magna mollis euismod."/>
          <p:cNvSpPr txBox="1">
            <a:spLocks noGrp="1"/>
          </p:cNvSpPr>
          <p:nvPr>
            <p:ph type="body" sz="quarter" idx="21"/>
          </p:nvPr>
        </p:nvSpPr>
        <p:spPr>
          <a:xfrm>
            <a:off x="12668452" y="7757179"/>
            <a:ext cx="9220201" cy="1168401"/>
          </a:xfrm>
          <a:prstGeom prst="rect">
            <a:avLst/>
          </a:prstGeom>
        </p:spPr>
        <p:txBody>
          <a:bodyPr/>
          <a:lstStyle>
            <a:lvl1pPr marL="762000" indent="-762000" algn="l">
              <a:spcBef>
                <a:spcPts val="1500"/>
              </a:spcBef>
              <a:buClr>
                <a:srgbClr val="007ABB"/>
              </a:buClr>
              <a:buSzPct val="100000"/>
              <a:buBlip>
                <a:blip r:embed="rId5"/>
              </a:buBlip>
              <a:defRPr sz="3200" spc="160"/>
            </a:lvl1pPr>
          </a:lstStyle>
          <a:p>
            <a:r>
              <a:t>Cras mattis consectetur purus sit amet fermentum. Etiam porta sem malesuada magna mollis euismod.</a:t>
            </a:r>
          </a:p>
        </p:txBody>
      </p:sp>
      <p:sp>
        <p:nvSpPr>
          <p:cNvPr id="272" name="Lorem ipsum dolor sit amet, consectetur adipiscing elit. Duis mollis, est non commodo luctus."/>
          <p:cNvSpPr txBox="1">
            <a:spLocks noGrp="1"/>
          </p:cNvSpPr>
          <p:nvPr>
            <p:ph type="body" sz="quarter" idx="22"/>
          </p:nvPr>
        </p:nvSpPr>
        <p:spPr>
          <a:xfrm>
            <a:off x="12668452" y="6507022"/>
            <a:ext cx="9220201" cy="1168401"/>
          </a:xfrm>
          <a:prstGeom prst="rect">
            <a:avLst/>
          </a:prstGeom>
        </p:spPr>
        <p:txBody>
          <a:bodyPr/>
          <a:lstStyle>
            <a:lvl1pPr marL="762000" indent="-762000" algn="l">
              <a:spcBef>
                <a:spcPts val="1500"/>
              </a:spcBef>
              <a:buClr>
                <a:srgbClr val="007ABB"/>
              </a:buClr>
              <a:buSzPct val="100000"/>
              <a:buBlip>
                <a:blip r:embed="rId6"/>
              </a:buBlip>
              <a:defRPr sz="3200" spc="160"/>
            </a:lvl1pPr>
          </a:lstStyle>
          <a:p>
            <a:r>
              <a:t>Lorem ipsum dolor sit amet, consectetur adipiscing elit. Duis mollis, est non commodo luctus.</a:t>
            </a:r>
          </a:p>
        </p:txBody>
      </p:sp>
      <p:sp>
        <p:nvSpPr>
          <p:cNvPr id="273" name="Morbi leo risus, porta. Etiam porta sem malesuada magna mollis euismod."/>
          <p:cNvSpPr txBox="1">
            <a:spLocks noGrp="1"/>
          </p:cNvSpPr>
          <p:nvPr>
            <p:ph type="body" sz="quarter" idx="23"/>
          </p:nvPr>
        </p:nvSpPr>
        <p:spPr>
          <a:xfrm>
            <a:off x="2490990" y="11507647"/>
            <a:ext cx="9220201" cy="1168401"/>
          </a:xfrm>
          <a:prstGeom prst="rect">
            <a:avLst/>
          </a:prstGeom>
        </p:spPr>
        <p:txBody>
          <a:bodyPr/>
          <a:lstStyle>
            <a:lvl1pPr marL="762000" indent="-762000" algn="l">
              <a:spcBef>
                <a:spcPts val="1500"/>
              </a:spcBef>
              <a:buClr>
                <a:srgbClr val="007ABB"/>
              </a:buClr>
              <a:buSzPct val="100000"/>
              <a:buBlip>
                <a:blip r:embed="rId2"/>
              </a:buBlip>
              <a:defRPr sz="3200" spc="160"/>
            </a:lvl1pPr>
          </a:lstStyle>
          <a:p>
            <a:r>
              <a:t>Morbi leo risus, porta. Etiam porta sem malesuada magna mollis euismod.</a:t>
            </a:r>
          </a:p>
        </p:txBody>
      </p:sp>
      <p:sp>
        <p:nvSpPr>
          <p:cNvPr id="274" name="Vivamus sagittis lacus vel augue laoreet rutrum faucibus dolor auctor."/>
          <p:cNvSpPr txBox="1">
            <a:spLocks noGrp="1"/>
          </p:cNvSpPr>
          <p:nvPr>
            <p:ph type="body" sz="quarter" idx="24"/>
          </p:nvPr>
        </p:nvSpPr>
        <p:spPr>
          <a:xfrm>
            <a:off x="2490990" y="10257491"/>
            <a:ext cx="9220201" cy="1168401"/>
          </a:xfrm>
          <a:prstGeom prst="rect">
            <a:avLst/>
          </a:prstGeom>
        </p:spPr>
        <p:txBody>
          <a:bodyPr/>
          <a:lstStyle>
            <a:lvl1pPr marL="762000" indent="-762000" algn="l">
              <a:spcBef>
                <a:spcPts val="1500"/>
              </a:spcBef>
              <a:buClr>
                <a:srgbClr val="007ABB"/>
              </a:buClr>
              <a:buSzPct val="100000"/>
              <a:buBlip>
                <a:blip r:embed="rId3"/>
              </a:buBlip>
              <a:defRPr sz="3200" spc="160"/>
            </a:lvl1pPr>
          </a:lstStyle>
          <a:p>
            <a:r>
              <a:t>Vivamus sagittis lacus vel augue laoreet rutrum faucibus dolor auctor.</a:t>
            </a:r>
          </a:p>
        </p:txBody>
      </p:sp>
      <p:sp>
        <p:nvSpPr>
          <p:cNvPr id="275" name="Maecenas sed diam eget risus varius blandit sit amet non magna. Donec sed odio dui."/>
          <p:cNvSpPr txBox="1">
            <a:spLocks noGrp="1"/>
          </p:cNvSpPr>
          <p:nvPr>
            <p:ph type="body" sz="quarter" idx="25"/>
          </p:nvPr>
        </p:nvSpPr>
        <p:spPr>
          <a:xfrm>
            <a:off x="2490990" y="9007335"/>
            <a:ext cx="9220201" cy="1168401"/>
          </a:xfrm>
          <a:prstGeom prst="rect">
            <a:avLst/>
          </a:prstGeom>
        </p:spPr>
        <p:txBody>
          <a:bodyPr/>
          <a:lstStyle>
            <a:lvl1pPr marL="762000" indent="-762000" algn="l">
              <a:spcBef>
                <a:spcPts val="1500"/>
              </a:spcBef>
              <a:buClr>
                <a:srgbClr val="007ABB"/>
              </a:buClr>
              <a:buSzPct val="100000"/>
              <a:buBlip>
                <a:blip r:embed="rId4"/>
              </a:buBlip>
              <a:defRPr sz="3200" spc="160"/>
            </a:lvl1pPr>
          </a:lstStyle>
          <a:p>
            <a:r>
              <a:t>Maecenas sed diam eget risus varius blandit sit amet non magna. Donec sed odio dui.</a:t>
            </a:r>
          </a:p>
        </p:txBody>
      </p:sp>
      <p:sp>
        <p:nvSpPr>
          <p:cNvPr id="276" name="Donec id elit non mi porta gravida at eget metus. Curabitur blandit tempus porttitor."/>
          <p:cNvSpPr txBox="1">
            <a:spLocks noGrp="1"/>
          </p:cNvSpPr>
          <p:nvPr>
            <p:ph type="body" sz="quarter" idx="26"/>
          </p:nvPr>
        </p:nvSpPr>
        <p:spPr>
          <a:xfrm>
            <a:off x="2490990" y="7757179"/>
            <a:ext cx="9220201" cy="1168401"/>
          </a:xfrm>
          <a:prstGeom prst="rect">
            <a:avLst/>
          </a:prstGeom>
        </p:spPr>
        <p:txBody>
          <a:bodyPr/>
          <a:lstStyle>
            <a:lvl1pPr marL="762000" indent="-762000" algn="l">
              <a:spcBef>
                <a:spcPts val="1500"/>
              </a:spcBef>
              <a:buClr>
                <a:srgbClr val="007ABB"/>
              </a:buClr>
              <a:buSzPct val="100000"/>
              <a:buBlip>
                <a:blip r:embed="rId5"/>
              </a:buBlip>
              <a:defRPr sz="3200" spc="160"/>
            </a:lvl1pPr>
          </a:lstStyle>
          <a:p>
            <a:r>
              <a:t>Donec id elit non mi porta gravida at eget metus. Curabitur blandit tempus porttitor.</a:t>
            </a:r>
          </a:p>
        </p:txBody>
      </p:sp>
      <p:sp>
        <p:nvSpPr>
          <p:cNvPr id="277" name="Sed posuere consectetur est at lobortis. Aenean lacinia bibendum nulla sed consectetur."/>
          <p:cNvSpPr txBox="1">
            <a:spLocks noGrp="1"/>
          </p:cNvSpPr>
          <p:nvPr>
            <p:ph type="body" sz="quarter" idx="27"/>
          </p:nvPr>
        </p:nvSpPr>
        <p:spPr>
          <a:xfrm>
            <a:off x="2490990" y="6507022"/>
            <a:ext cx="9220201" cy="1168401"/>
          </a:xfrm>
          <a:prstGeom prst="rect">
            <a:avLst/>
          </a:prstGeom>
        </p:spPr>
        <p:txBody>
          <a:bodyPr/>
          <a:lstStyle>
            <a:lvl1pPr marL="762000" indent="-762000" algn="l">
              <a:spcBef>
                <a:spcPts val="1500"/>
              </a:spcBef>
              <a:buClr>
                <a:srgbClr val="007ABB"/>
              </a:buClr>
              <a:buSzPct val="100000"/>
              <a:buBlip>
                <a:blip r:embed="rId6"/>
              </a:buBlip>
              <a:defRPr sz="3200" spc="160"/>
            </a:lvl1pPr>
          </a:lstStyle>
          <a:p>
            <a:r>
              <a:t>Sed posuere consectetur est at lobortis. Aenean lacinia bibendum nulla sed consectetur.</a:t>
            </a:r>
          </a:p>
        </p:txBody>
      </p:sp>
      <p:sp>
        <p:nvSpPr>
          <p:cNvPr id="278"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279"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280"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Cycle Diagram">
    <p:spTree>
      <p:nvGrpSpPr>
        <p:cNvPr id="1" name=""/>
        <p:cNvGrpSpPr/>
        <p:nvPr/>
      </p:nvGrpSpPr>
      <p:grpSpPr>
        <a:xfrm>
          <a:off x="0" y="0"/>
          <a:ext cx="0" cy="0"/>
          <a:chOff x="0" y="0"/>
          <a:chExt cx="0" cy="0"/>
        </a:xfrm>
      </p:grpSpPr>
      <p:sp>
        <p:nvSpPr>
          <p:cNvPr id="287"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288"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sp>
        <p:nvSpPr>
          <p:cNvPr id="289" name="線條"/>
          <p:cNvSpPr/>
          <p:nvPr/>
        </p:nvSpPr>
        <p:spPr>
          <a:xfrm flipH="1">
            <a:off x="15087599" y="3745841"/>
            <a:ext cx="1" cy="8903094"/>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nvGrpSpPr>
          <p:cNvPr id="309" name="群組"/>
          <p:cNvGrpSpPr/>
          <p:nvPr/>
        </p:nvGrpSpPr>
        <p:grpSpPr>
          <a:xfrm>
            <a:off x="2501900" y="6464101"/>
            <a:ext cx="1022351" cy="1027292"/>
            <a:chOff x="0" y="0"/>
            <a:chExt cx="1022350" cy="1027290"/>
          </a:xfrm>
        </p:grpSpPr>
        <p:grpSp>
          <p:nvGrpSpPr>
            <p:cNvPr id="300" name="群組"/>
            <p:cNvGrpSpPr/>
            <p:nvPr/>
          </p:nvGrpSpPr>
          <p:grpSpPr>
            <a:xfrm>
              <a:off x="0" y="0"/>
              <a:ext cx="1022351" cy="1027291"/>
              <a:chOff x="0" y="0"/>
              <a:chExt cx="1022350" cy="1027290"/>
            </a:xfrm>
          </p:grpSpPr>
          <p:sp>
            <p:nvSpPr>
              <p:cNvPr id="290"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299" name="群組"/>
              <p:cNvGrpSpPr/>
              <p:nvPr/>
            </p:nvGrpSpPr>
            <p:grpSpPr>
              <a:xfrm>
                <a:off x="5657" y="10598"/>
                <a:ext cx="1016694" cy="1016693"/>
                <a:chOff x="0" y="0"/>
                <a:chExt cx="1016692" cy="1016692"/>
              </a:xfrm>
            </p:grpSpPr>
            <p:sp>
              <p:nvSpPr>
                <p:cNvPr id="291" name="形狀"/>
                <p:cNvSpPr/>
                <p:nvPr/>
              </p:nvSpPr>
              <p:spPr>
                <a:xfrm>
                  <a:off x="508397" y="149230"/>
                  <a:ext cx="508296" cy="359422"/>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3" name="形狀"/>
                <p:cNvSpPr/>
                <p:nvPr/>
              </p:nvSpPr>
              <p:spPr>
                <a:xfrm>
                  <a:off x="0" y="149230"/>
                  <a:ext cx="508295" cy="359422"/>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9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308" name="群組"/>
            <p:cNvGrpSpPr/>
            <p:nvPr/>
          </p:nvGrpSpPr>
          <p:grpSpPr>
            <a:xfrm>
              <a:off x="275174" y="216098"/>
              <a:ext cx="468104" cy="587949"/>
              <a:chOff x="0" y="0"/>
              <a:chExt cx="468103" cy="587948"/>
            </a:xfrm>
          </p:grpSpPr>
          <p:sp>
            <p:nvSpPr>
              <p:cNvPr id="301" name="形狀"/>
              <p:cNvSpPr/>
              <p:nvPr/>
            </p:nvSpPr>
            <p:spPr>
              <a:xfrm>
                <a:off x="0" y="0"/>
                <a:ext cx="468104" cy="36004"/>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2" name="形狀"/>
              <p:cNvSpPr/>
              <p:nvPr/>
            </p:nvSpPr>
            <p:spPr>
              <a:xfrm>
                <a:off x="38910" y="443915"/>
                <a:ext cx="396117" cy="14403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3" name="形狀"/>
              <p:cNvSpPr/>
              <p:nvPr/>
            </p:nvSpPr>
            <p:spPr>
              <a:xfrm>
                <a:off x="19455" y="64538"/>
                <a:ext cx="432082" cy="36008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3F3F3"/>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4" name="形狀"/>
              <p:cNvSpPr/>
              <p:nvPr/>
            </p:nvSpPr>
            <p:spPr>
              <a:xfrm>
                <a:off x="77821" y="298001"/>
                <a:ext cx="54015" cy="7201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5" name="形狀"/>
              <p:cNvSpPr/>
              <p:nvPr/>
            </p:nvSpPr>
            <p:spPr>
              <a:xfrm>
                <a:off x="165369" y="190997"/>
                <a:ext cx="53997" cy="18003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6" name="形狀"/>
              <p:cNvSpPr/>
              <p:nvPr/>
            </p:nvSpPr>
            <p:spPr>
              <a:xfrm>
                <a:off x="252918" y="239635"/>
                <a:ext cx="54006" cy="126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07" name="形狀"/>
              <p:cNvSpPr/>
              <p:nvPr/>
            </p:nvSpPr>
            <p:spPr>
              <a:xfrm>
                <a:off x="340466" y="113176"/>
                <a:ext cx="54015" cy="25204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324" name="群組"/>
          <p:cNvGrpSpPr/>
          <p:nvPr/>
        </p:nvGrpSpPr>
        <p:grpSpPr>
          <a:xfrm>
            <a:off x="2501900" y="10571757"/>
            <a:ext cx="1022351" cy="1027292"/>
            <a:chOff x="0" y="0"/>
            <a:chExt cx="1022350" cy="1027290"/>
          </a:xfrm>
        </p:grpSpPr>
        <p:grpSp>
          <p:nvGrpSpPr>
            <p:cNvPr id="320" name="群組"/>
            <p:cNvGrpSpPr/>
            <p:nvPr/>
          </p:nvGrpSpPr>
          <p:grpSpPr>
            <a:xfrm>
              <a:off x="0" y="0"/>
              <a:ext cx="1022351" cy="1027291"/>
              <a:chOff x="0" y="0"/>
              <a:chExt cx="1022350" cy="1027290"/>
            </a:xfrm>
          </p:grpSpPr>
          <p:sp>
            <p:nvSpPr>
              <p:cNvPr id="310"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319" name="群組"/>
              <p:cNvGrpSpPr/>
              <p:nvPr/>
            </p:nvGrpSpPr>
            <p:grpSpPr>
              <a:xfrm>
                <a:off x="5657" y="10598"/>
                <a:ext cx="1016694" cy="1016693"/>
                <a:chOff x="0" y="0"/>
                <a:chExt cx="1016692" cy="1016692"/>
              </a:xfrm>
            </p:grpSpPr>
            <p:sp>
              <p:nvSpPr>
                <p:cNvPr id="311" name="形狀"/>
                <p:cNvSpPr/>
                <p:nvPr/>
              </p:nvSpPr>
              <p:spPr>
                <a:xfrm>
                  <a:off x="508397" y="149230"/>
                  <a:ext cx="508296" cy="359423"/>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3" name="形狀"/>
                <p:cNvSpPr/>
                <p:nvPr/>
              </p:nvSpPr>
              <p:spPr>
                <a:xfrm>
                  <a:off x="0" y="149230"/>
                  <a:ext cx="508296" cy="359423"/>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1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323" name="群組"/>
            <p:cNvGrpSpPr/>
            <p:nvPr/>
          </p:nvGrpSpPr>
          <p:grpSpPr>
            <a:xfrm>
              <a:off x="254087" y="295651"/>
              <a:ext cx="525292" cy="428016"/>
              <a:chOff x="0" y="0"/>
              <a:chExt cx="525291" cy="428014"/>
            </a:xfrm>
          </p:grpSpPr>
          <p:sp>
            <p:nvSpPr>
              <p:cNvPr id="321" name="形狀"/>
              <p:cNvSpPr/>
              <p:nvPr/>
            </p:nvSpPr>
            <p:spPr>
              <a:xfrm>
                <a:off x="0" y="184615"/>
                <a:ext cx="291829" cy="243400"/>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2" name="形狀"/>
              <p:cNvSpPr/>
              <p:nvPr/>
            </p:nvSpPr>
            <p:spPr>
              <a:xfrm>
                <a:off x="94367" y="0"/>
                <a:ext cx="430925" cy="352918"/>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339" name="群組"/>
          <p:cNvGrpSpPr/>
          <p:nvPr/>
        </p:nvGrpSpPr>
        <p:grpSpPr>
          <a:xfrm>
            <a:off x="2501900" y="4410273"/>
            <a:ext cx="1022350" cy="1027292"/>
            <a:chOff x="0" y="0"/>
            <a:chExt cx="1022350" cy="1027291"/>
          </a:xfrm>
        </p:grpSpPr>
        <p:grpSp>
          <p:nvGrpSpPr>
            <p:cNvPr id="335" name="群組"/>
            <p:cNvGrpSpPr/>
            <p:nvPr/>
          </p:nvGrpSpPr>
          <p:grpSpPr>
            <a:xfrm>
              <a:off x="0" y="0"/>
              <a:ext cx="1022350" cy="1027292"/>
              <a:chOff x="0" y="0"/>
              <a:chExt cx="1022350" cy="1027291"/>
            </a:xfrm>
          </p:grpSpPr>
          <p:sp>
            <p:nvSpPr>
              <p:cNvPr id="325"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334" name="群組"/>
              <p:cNvGrpSpPr/>
              <p:nvPr/>
            </p:nvGrpSpPr>
            <p:grpSpPr>
              <a:xfrm>
                <a:off x="5657" y="10597"/>
                <a:ext cx="1016693" cy="1016695"/>
                <a:chOff x="0" y="0"/>
                <a:chExt cx="1016692" cy="1016693"/>
              </a:xfrm>
            </p:grpSpPr>
            <p:sp>
              <p:nvSpPr>
                <p:cNvPr id="326" name="形狀"/>
                <p:cNvSpPr/>
                <p:nvPr/>
              </p:nvSpPr>
              <p:spPr>
                <a:xfrm>
                  <a:off x="508397" y="142472"/>
                  <a:ext cx="508296" cy="359423"/>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7" name="形狀"/>
                <p:cNvSpPr/>
                <p:nvPr/>
              </p:nvSpPr>
              <p:spPr>
                <a:xfrm>
                  <a:off x="508397" y="508398"/>
                  <a:ext cx="508296" cy="359418"/>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8" name="形狀"/>
                <p:cNvSpPr/>
                <p:nvPr/>
              </p:nvSpPr>
              <p:spPr>
                <a:xfrm>
                  <a:off x="0" y="142472"/>
                  <a:ext cx="508295" cy="359423"/>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29" name="形狀"/>
                <p:cNvSpPr/>
                <p:nvPr/>
              </p:nvSpPr>
              <p:spPr>
                <a:xfrm>
                  <a:off x="0" y="508398"/>
                  <a:ext cx="508295" cy="359418"/>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0"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1"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2" name="形狀"/>
                <p:cNvSpPr/>
                <p:nvPr/>
              </p:nvSpPr>
              <p:spPr>
                <a:xfrm>
                  <a:off x="146702" y="508398"/>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3" name="形狀"/>
                <p:cNvSpPr/>
                <p:nvPr/>
              </p:nvSpPr>
              <p:spPr>
                <a:xfrm>
                  <a:off x="508397" y="508398"/>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338" name="群組"/>
            <p:cNvGrpSpPr/>
            <p:nvPr/>
          </p:nvGrpSpPr>
          <p:grpSpPr>
            <a:xfrm>
              <a:off x="265760" y="261494"/>
              <a:ext cx="486382" cy="486383"/>
              <a:chOff x="0" y="0"/>
              <a:chExt cx="486381" cy="486381"/>
            </a:xfrm>
          </p:grpSpPr>
          <p:sp>
            <p:nvSpPr>
              <p:cNvPr id="336" name="形狀"/>
              <p:cNvSpPr/>
              <p:nvPr/>
            </p:nvSpPr>
            <p:spPr>
              <a:xfrm>
                <a:off x="0" y="0"/>
                <a:ext cx="486382" cy="486382"/>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37" name="形狀"/>
              <p:cNvSpPr/>
              <p:nvPr/>
            </p:nvSpPr>
            <p:spPr>
              <a:xfrm>
                <a:off x="42486" y="86166"/>
                <a:ext cx="400366" cy="333639"/>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357" name="群組"/>
          <p:cNvGrpSpPr/>
          <p:nvPr/>
        </p:nvGrpSpPr>
        <p:grpSpPr>
          <a:xfrm>
            <a:off x="2501900" y="8517929"/>
            <a:ext cx="1022351" cy="1027293"/>
            <a:chOff x="0" y="0"/>
            <a:chExt cx="1022350" cy="1027291"/>
          </a:xfrm>
        </p:grpSpPr>
        <p:grpSp>
          <p:nvGrpSpPr>
            <p:cNvPr id="350" name="群組"/>
            <p:cNvGrpSpPr/>
            <p:nvPr/>
          </p:nvGrpSpPr>
          <p:grpSpPr>
            <a:xfrm>
              <a:off x="0" y="0"/>
              <a:ext cx="1022351" cy="1027292"/>
              <a:chOff x="0" y="0"/>
              <a:chExt cx="1022350" cy="1027291"/>
            </a:xfrm>
          </p:grpSpPr>
          <p:sp>
            <p:nvSpPr>
              <p:cNvPr id="340" name="圓形"/>
              <p:cNvSpPr/>
              <p:nvPr/>
            </p:nvSpPr>
            <p:spPr>
              <a:xfrm>
                <a:off x="0" y="0"/>
                <a:ext cx="1021605" cy="1021605"/>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349" name="群組"/>
              <p:cNvGrpSpPr/>
              <p:nvPr/>
            </p:nvGrpSpPr>
            <p:grpSpPr>
              <a:xfrm>
                <a:off x="5657" y="10598"/>
                <a:ext cx="1016694" cy="1016694"/>
                <a:chOff x="0" y="0"/>
                <a:chExt cx="1016692" cy="1016692"/>
              </a:xfrm>
            </p:grpSpPr>
            <p:sp>
              <p:nvSpPr>
                <p:cNvPr id="341" name="形狀"/>
                <p:cNvSpPr/>
                <p:nvPr/>
              </p:nvSpPr>
              <p:spPr>
                <a:xfrm>
                  <a:off x="508397" y="149230"/>
                  <a:ext cx="508296" cy="359422"/>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2" name="形狀"/>
                <p:cNvSpPr/>
                <p:nvPr/>
              </p:nvSpPr>
              <p:spPr>
                <a:xfrm>
                  <a:off x="508397" y="508397"/>
                  <a:ext cx="508296" cy="359417"/>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3" name="形狀"/>
                <p:cNvSpPr/>
                <p:nvPr/>
              </p:nvSpPr>
              <p:spPr>
                <a:xfrm>
                  <a:off x="0" y="149230"/>
                  <a:ext cx="508295" cy="359422"/>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4" name="形狀"/>
                <p:cNvSpPr/>
                <p:nvPr/>
              </p:nvSpPr>
              <p:spPr>
                <a:xfrm>
                  <a:off x="0" y="508397"/>
                  <a:ext cx="508295" cy="359417"/>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5" name="形狀"/>
                <p:cNvSpPr/>
                <p:nvPr/>
              </p:nvSpPr>
              <p:spPr>
                <a:xfrm>
                  <a:off x="146702" y="0"/>
                  <a:ext cx="359421" cy="508298"/>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6" name="形狀"/>
                <p:cNvSpPr/>
                <p:nvPr/>
              </p:nvSpPr>
              <p:spPr>
                <a:xfrm>
                  <a:off x="508397" y="0"/>
                  <a:ext cx="359420" cy="508298"/>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7" name="形狀"/>
                <p:cNvSpPr/>
                <p:nvPr/>
              </p:nvSpPr>
              <p:spPr>
                <a:xfrm>
                  <a:off x="146702" y="508397"/>
                  <a:ext cx="359421" cy="508296"/>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48" name="形狀"/>
                <p:cNvSpPr/>
                <p:nvPr/>
              </p:nvSpPr>
              <p:spPr>
                <a:xfrm>
                  <a:off x="508397" y="508397"/>
                  <a:ext cx="359420" cy="508296"/>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356" name="群組"/>
            <p:cNvGrpSpPr/>
            <p:nvPr/>
          </p:nvGrpSpPr>
          <p:grpSpPr>
            <a:xfrm>
              <a:off x="236891" y="290365"/>
              <a:ext cx="525292" cy="433603"/>
              <a:chOff x="0" y="0"/>
              <a:chExt cx="525291" cy="433602"/>
            </a:xfrm>
          </p:grpSpPr>
          <p:sp>
            <p:nvSpPr>
              <p:cNvPr id="351" name="形狀"/>
              <p:cNvSpPr/>
              <p:nvPr/>
            </p:nvSpPr>
            <p:spPr>
              <a:xfrm>
                <a:off x="0" y="-1"/>
                <a:ext cx="525292" cy="433604"/>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2" name="形狀"/>
              <p:cNvSpPr/>
              <p:nvPr/>
            </p:nvSpPr>
            <p:spPr>
              <a:xfrm>
                <a:off x="29351" y="176110"/>
                <a:ext cx="76314" cy="63387"/>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3" name="橢圓形"/>
              <p:cNvSpPr/>
              <p:nvPr/>
            </p:nvSpPr>
            <p:spPr>
              <a:xfrm>
                <a:off x="127191" y="78271"/>
                <a:ext cx="101748" cy="91582"/>
              </a:xfrm>
              <a:prstGeom prst="ellipse">
                <a:avLst/>
              </a:prstGeom>
              <a:solidFill>
                <a:srgbClr val="E03F52"/>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4" name="圓形"/>
              <p:cNvSpPr/>
              <p:nvPr/>
            </p:nvSpPr>
            <p:spPr>
              <a:xfrm>
                <a:off x="283734" y="39135"/>
                <a:ext cx="63596" cy="63587"/>
              </a:xfrm>
              <a:prstGeom prst="ellipse">
                <a:avLst/>
              </a:prstGeom>
              <a:solidFill>
                <a:srgbClr val="67AD39"/>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55" name="形狀"/>
              <p:cNvSpPr/>
              <p:nvPr/>
            </p:nvSpPr>
            <p:spPr>
              <a:xfrm>
                <a:off x="391357" y="78271"/>
                <a:ext cx="76315" cy="85720"/>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360" name="群組"/>
          <p:cNvGrpSpPr/>
          <p:nvPr/>
        </p:nvGrpSpPr>
        <p:grpSpPr>
          <a:xfrm>
            <a:off x="7759700" y="0"/>
            <a:ext cx="8877301" cy="522445"/>
            <a:chOff x="0" y="0"/>
            <a:chExt cx="8877300" cy="522444"/>
          </a:xfrm>
        </p:grpSpPr>
        <p:sp>
          <p:nvSpPr>
            <p:cNvPr id="35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35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361" name="正方形"/>
          <p:cNvSpPr/>
          <p:nvPr/>
        </p:nvSpPr>
        <p:spPr>
          <a:xfrm>
            <a:off x="19592925" y="5534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grpSp>
        <p:nvGrpSpPr>
          <p:cNvPr id="369" name="群組"/>
          <p:cNvGrpSpPr/>
          <p:nvPr/>
        </p:nvGrpSpPr>
        <p:grpSpPr>
          <a:xfrm>
            <a:off x="20269200" y="6121400"/>
            <a:ext cx="916708" cy="1132966"/>
            <a:chOff x="0" y="0"/>
            <a:chExt cx="916707" cy="1132965"/>
          </a:xfrm>
        </p:grpSpPr>
        <p:sp>
          <p:nvSpPr>
            <p:cNvPr id="362"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3" name="形狀"/>
            <p:cNvSpPr/>
            <p:nvPr/>
          </p:nvSpPr>
          <p:spPr>
            <a:xfrm>
              <a:off x="76200" y="850900"/>
              <a:ext cx="775730" cy="2820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4"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5"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6" name="形狀"/>
            <p:cNvSpPr/>
            <p:nvPr/>
          </p:nvSpPr>
          <p:spPr>
            <a:xfrm>
              <a:off x="330200" y="355600"/>
              <a:ext cx="105743" cy="3525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7"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68" name="形狀"/>
            <p:cNvSpPr/>
            <p:nvPr/>
          </p:nvSpPr>
          <p:spPr>
            <a:xfrm>
              <a:off x="673100" y="203200"/>
              <a:ext cx="105779" cy="4935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370" name="正方形"/>
          <p:cNvSpPr/>
          <p:nvPr/>
        </p:nvSpPr>
        <p:spPr>
          <a:xfrm>
            <a:off x="16544925" y="8582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grpSp>
        <p:nvGrpSpPr>
          <p:cNvPr id="373" name="群組"/>
          <p:cNvGrpSpPr/>
          <p:nvPr/>
        </p:nvGrpSpPr>
        <p:grpSpPr>
          <a:xfrm>
            <a:off x="17179904" y="9306751"/>
            <a:ext cx="1028702" cy="838201"/>
            <a:chOff x="0" y="0"/>
            <a:chExt cx="1028700" cy="838200"/>
          </a:xfrm>
        </p:grpSpPr>
        <p:sp>
          <p:nvSpPr>
            <p:cNvPr id="371" name="形狀"/>
            <p:cNvSpPr/>
            <p:nvPr/>
          </p:nvSpPr>
          <p:spPr>
            <a:xfrm>
              <a:off x="0" y="361542"/>
              <a:ext cx="571500" cy="476659"/>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2" name="形狀"/>
            <p:cNvSpPr/>
            <p:nvPr/>
          </p:nvSpPr>
          <p:spPr>
            <a:xfrm>
              <a:off x="184804" y="0"/>
              <a:ext cx="843897" cy="691133"/>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374" name="正方形"/>
          <p:cNvSpPr/>
          <p:nvPr/>
        </p:nvSpPr>
        <p:spPr>
          <a:xfrm>
            <a:off x="16544925" y="5534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grpSp>
        <p:nvGrpSpPr>
          <p:cNvPr id="377" name="群組"/>
          <p:cNvGrpSpPr/>
          <p:nvPr/>
        </p:nvGrpSpPr>
        <p:grpSpPr>
          <a:xfrm>
            <a:off x="17221200" y="6210300"/>
            <a:ext cx="952500" cy="952500"/>
            <a:chOff x="0" y="0"/>
            <a:chExt cx="952500" cy="952500"/>
          </a:xfrm>
        </p:grpSpPr>
        <p:sp>
          <p:nvSpPr>
            <p:cNvPr id="375"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76" name="形狀"/>
            <p:cNvSpPr/>
            <p:nvPr/>
          </p:nvSpPr>
          <p:spPr>
            <a:xfrm>
              <a:off x="83202" y="168744"/>
              <a:ext cx="784053" cy="6533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378" name="正方形"/>
          <p:cNvSpPr/>
          <p:nvPr/>
        </p:nvSpPr>
        <p:spPr>
          <a:xfrm>
            <a:off x="19592925" y="8582025"/>
            <a:ext cx="2286000" cy="2286000"/>
          </a:xfrm>
          <a:prstGeom prst="rect">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pPr defTabSz="876300">
              <a:spcBef>
                <a:spcPts val="3800"/>
              </a:spcBef>
              <a:buClrTx/>
              <a:defRPr sz="4200" spc="42"/>
            </a:pPr>
            <a:endParaRPr/>
          </a:p>
        </p:txBody>
      </p:sp>
      <p:grpSp>
        <p:nvGrpSpPr>
          <p:cNvPr id="384" name="群組"/>
          <p:cNvGrpSpPr/>
          <p:nvPr/>
        </p:nvGrpSpPr>
        <p:grpSpPr>
          <a:xfrm>
            <a:off x="20231099" y="9296399"/>
            <a:ext cx="1028702" cy="849143"/>
            <a:chOff x="0" y="0"/>
            <a:chExt cx="1028700" cy="849141"/>
          </a:xfrm>
        </p:grpSpPr>
        <p:sp>
          <p:nvSpPr>
            <p:cNvPr id="379"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0" name="形狀"/>
            <p:cNvSpPr/>
            <p:nvPr/>
          </p:nvSpPr>
          <p:spPr>
            <a:xfrm>
              <a:off x="57480" y="344885"/>
              <a:ext cx="149447" cy="124132"/>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1" name="橢圓形"/>
            <p:cNvSpPr/>
            <p:nvPr/>
          </p:nvSpPr>
          <p:spPr>
            <a:xfrm>
              <a:off x="249085" y="153282"/>
              <a:ext cx="199257"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2" name="圓形"/>
            <p:cNvSpPr/>
            <p:nvPr/>
          </p:nvSpPr>
          <p:spPr>
            <a:xfrm>
              <a:off x="555649" y="7664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383" name="形狀"/>
            <p:cNvSpPr/>
            <p:nvPr/>
          </p:nvSpPr>
          <p:spPr>
            <a:xfrm>
              <a:off x="766413" y="153282"/>
              <a:ext cx="149450" cy="167868"/>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sp>
        <p:nvSpPr>
          <p:cNvPr id="385" name="線條"/>
          <p:cNvSpPr/>
          <p:nvPr/>
        </p:nvSpPr>
        <p:spPr>
          <a:xfrm>
            <a:off x="19013961" y="6682683"/>
            <a:ext cx="409674" cy="1"/>
          </a:xfrm>
          <a:prstGeom prst="line">
            <a:avLst/>
          </a:prstGeom>
          <a:ln w="76200">
            <a:solidFill>
              <a:srgbClr val="F5E831"/>
            </a:solidFill>
            <a:miter lim="400000"/>
            <a:tailEnd type="triangle"/>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386" name="線條"/>
          <p:cNvSpPr/>
          <p:nvPr/>
        </p:nvSpPr>
        <p:spPr>
          <a:xfrm flipH="1">
            <a:off x="20742797" y="8001847"/>
            <a:ext cx="1" cy="409674"/>
          </a:xfrm>
          <a:prstGeom prst="line">
            <a:avLst/>
          </a:prstGeom>
          <a:ln w="76200">
            <a:solidFill>
              <a:srgbClr val="5166DD"/>
            </a:solidFill>
            <a:miter lim="400000"/>
            <a:tailEnd type="triangle"/>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387" name="線條"/>
          <p:cNvSpPr/>
          <p:nvPr/>
        </p:nvSpPr>
        <p:spPr>
          <a:xfrm flipV="1">
            <a:off x="17694797" y="8001847"/>
            <a:ext cx="1" cy="409674"/>
          </a:xfrm>
          <a:prstGeom prst="line">
            <a:avLst/>
          </a:prstGeom>
          <a:ln w="76200">
            <a:solidFill>
              <a:srgbClr val="6FBB3E"/>
            </a:solidFill>
            <a:miter lim="400000"/>
            <a:tailEnd type="triangle"/>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388" name="線條"/>
          <p:cNvSpPr/>
          <p:nvPr/>
        </p:nvSpPr>
        <p:spPr>
          <a:xfrm flipH="1" flipV="1">
            <a:off x="19013961" y="9730684"/>
            <a:ext cx="409674" cy="1"/>
          </a:xfrm>
          <a:prstGeom prst="line">
            <a:avLst/>
          </a:prstGeom>
          <a:ln w="76200">
            <a:solidFill>
              <a:srgbClr val="E03F52"/>
            </a:solidFill>
            <a:miter lim="400000"/>
            <a:tailEnd type="triangle"/>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389" name="Tellus Ultricies"/>
          <p:cNvSpPr txBox="1">
            <a:spLocks noGrp="1"/>
          </p:cNvSpPr>
          <p:nvPr>
            <p:ph type="body" sz="quarter" idx="13"/>
          </p:nvPr>
        </p:nvSpPr>
        <p:spPr>
          <a:xfrm>
            <a:off x="3903071" y="10482321"/>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Tellus Ultricies</a:t>
            </a:r>
          </a:p>
        </p:txBody>
      </p:sp>
      <p:sp>
        <p:nvSpPr>
          <p:cNvPr id="390" name="Donec ullamcorper nulla. Vestibulum id ligula porta felis euismod semper."/>
          <p:cNvSpPr txBox="1">
            <a:spLocks noGrp="1"/>
          </p:cNvSpPr>
          <p:nvPr>
            <p:ph type="body" sz="quarter" idx="14"/>
          </p:nvPr>
        </p:nvSpPr>
        <p:spPr>
          <a:xfrm>
            <a:off x="3903071" y="11010055"/>
            <a:ext cx="9715501" cy="1066801"/>
          </a:xfrm>
          <a:prstGeom prst="rect">
            <a:avLst/>
          </a:prstGeom>
        </p:spPr>
        <p:txBody>
          <a:bodyPr/>
          <a:lstStyle>
            <a:lvl1pPr algn="l">
              <a:spcBef>
                <a:spcPts val="0"/>
              </a:spcBef>
              <a:buClr>
                <a:srgbClr val="007ABB"/>
              </a:buClr>
              <a:defRPr sz="3200" spc="160"/>
            </a:lvl1pPr>
          </a:lstStyle>
          <a:p>
            <a:r>
              <a:t>Donec ullamcorper nulla. Vestibulum id ligula porta felis euismod semper.</a:t>
            </a:r>
          </a:p>
        </p:txBody>
      </p:sp>
      <p:sp>
        <p:nvSpPr>
          <p:cNvPr id="391" name="Aenean eu leo quam. Maecenas sed diam eget risus varius blandit sit amet non magna."/>
          <p:cNvSpPr txBox="1">
            <a:spLocks noGrp="1"/>
          </p:cNvSpPr>
          <p:nvPr>
            <p:ph type="body" sz="quarter" idx="15"/>
          </p:nvPr>
        </p:nvSpPr>
        <p:spPr>
          <a:xfrm>
            <a:off x="3903071" y="8956226"/>
            <a:ext cx="9715501" cy="1066801"/>
          </a:xfrm>
          <a:prstGeom prst="rect">
            <a:avLst/>
          </a:prstGeom>
        </p:spPr>
        <p:txBody>
          <a:bodyPr/>
          <a:lstStyle>
            <a:lvl1pPr algn="l">
              <a:spcBef>
                <a:spcPts val="0"/>
              </a:spcBef>
              <a:buClr>
                <a:srgbClr val="007ABB"/>
              </a:buClr>
              <a:defRPr sz="3200" spc="160"/>
            </a:lvl1pPr>
          </a:lstStyle>
          <a:p>
            <a:r>
              <a:t>Aenean eu leo quam. Maecenas sed diam eget risus varius blandit sit amet non magna.</a:t>
            </a:r>
          </a:p>
        </p:txBody>
      </p:sp>
      <p:sp>
        <p:nvSpPr>
          <p:cNvPr id="392" name="Tellus Ultricies"/>
          <p:cNvSpPr txBox="1">
            <a:spLocks noGrp="1"/>
          </p:cNvSpPr>
          <p:nvPr>
            <p:ph type="body" sz="quarter" idx="16"/>
          </p:nvPr>
        </p:nvSpPr>
        <p:spPr>
          <a:xfrm>
            <a:off x="3903071" y="8428493"/>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Tellus Ultricies</a:t>
            </a:r>
          </a:p>
        </p:txBody>
      </p:sp>
      <p:sp>
        <p:nvSpPr>
          <p:cNvPr id="393" name="Vivamus sagittis lacus vel augue. Donec id elit non mi porta gravida at eget metus."/>
          <p:cNvSpPr txBox="1">
            <a:spLocks noGrp="1"/>
          </p:cNvSpPr>
          <p:nvPr>
            <p:ph type="body" sz="quarter" idx="17"/>
          </p:nvPr>
        </p:nvSpPr>
        <p:spPr>
          <a:xfrm>
            <a:off x="3903071" y="6902398"/>
            <a:ext cx="9715501" cy="1066801"/>
          </a:xfrm>
          <a:prstGeom prst="rect">
            <a:avLst/>
          </a:prstGeom>
        </p:spPr>
        <p:txBody>
          <a:bodyPr/>
          <a:lstStyle>
            <a:lvl1pPr algn="l">
              <a:spcBef>
                <a:spcPts val="0"/>
              </a:spcBef>
              <a:buClr>
                <a:srgbClr val="007ABB"/>
              </a:buClr>
              <a:defRPr sz="3200" spc="160"/>
            </a:lvl1pPr>
          </a:lstStyle>
          <a:p>
            <a:r>
              <a:t>Vivamus sagittis lacus vel augue. Donec id elit non mi porta gravida at eget metus.</a:t>
            </a:r>
          </a:p>
        </p:txBody>
      </p:sp>
      <p:sp>
        <p:nvSpPr>
          <p:cNvPr id="394" name="Purus"/>
          <p:cNvSpPr txBox="1">
            <a:spLocks noGrp="1"/>
          </p:cNvSpPr>
          <p:nvPr>
            <p:ph type="body" sz="quarter" idx="18"/>
          </p:nvPr>
        </p:nvSpPr>
        <p:spPr>
          <a:xfrm>
            <a:off x="3903071" y="6374665"/>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Purus</a:t>
            </a:r>
          </a:p>
        </p:txBody>
      </p:sp>
      <p:sp>
        <p:nvSpPr>
          <p:cNvPr id="395" name="Cras mattis consectetur purus sit. Nullam quis risus eget urna mollis ornare vel eu leo."/>
          <p:cNvSpPr txBox="1">
            <a:spLocks noGrp="1"/>
          </p:cNvSpPr>
          <p:nvPr>
            <p:ph type="body" sz="quarter" idx="19"/>
          </p:nvPr>
        </p:nvSpPr>
        <p:spPr>
          <a:xfrm>
            <a:off x="3903071" y="4848570"/>
            <a:ext cx="9715501" cy="1066801"/>
          </a:xfrm>
          <a:prstGeom prst="rect">
            <a:avLst/>
          </a:prstGeom>
        </p:spPr>
        <p:txBody>
          <a:bodyPr/>
          <a:lstStyle>
            <a:lvl1pPr algn="l">
              <a:spcBef>
                <a:spcPts val="0"/>
              </a:spcBef>
              <a:buClr>
                <a:srgbClr val="007ABB"/>
              </a:buClr>
              <a:defRPr sz="3200" spc="160"/>
            </a:lvl1pPr>
          </a:lstStyle>
          <a:p>
            <a:r>
              <a:t>Cras mattis consectetur purus sit. Nullam quis risus eget urna mollis ornare vel eu leo.</a:t>
            </a:r>
          </a:p>
        </p:txBody>
      </p:sp>
      <p:sp>
        <p:nvSpPr>
          <p:cNvPr id="396" name="Ligula Ultricies"/>
          <p:cNvSpPr txBox="1">
            <a:spLocks noGrp="1"/>
          </p:cNvSpPr>
          <p:nvPr>
            <p:ph type="body" sz="quarter" idx="20"/>
          </p:nvPr>
        </p:nvSpPr>
        <p:spPr>
          <a:xfrm>
            <a:off x="3903071" y="4320837"/>
            <a:ext cx="97155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Ligula Ultricies</a:t>
            </a:r>
          </a:p>
        </p:txBody>
      </p:sp>
      <p:sp>
        <p:nvSpPr>
          <p:cNvPr id="397"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398"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399"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2 Photo Galleries">
    <p:spTree>
      <p:nvGrpSpPr>
        <p:cNvPr id="1" name=""/>
        <p:cNvGrpSpPr/>
        <p:nvPr/>
      </p:nvGrpSpPr>
      <p:grpSpPr>
        <a:xfrm>
          <a:off x="0" y="0"/>
          <a:ext cx="0" cy="0"/>
          <a:chOff x="0" y="0"/>
          <a:chExt cx="0" cy="0"/>
        </a:xfrm>
      </p:grpSpPr>
      <p:sp>
        <p:nvSpPr>
          <p:cNvPr id="406"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407"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pSp>
        <p:nvGrpSpPr>
          <p:cNvPr id="410" name="群組"/>
          <p:cNvGrpSpPr/>
          <p:nvPr/>
        </p:nvGrpSpPr>
        <p:grpSpPr>
          <a:xfrm>
            <a:off x="7759700" y="0"/>
            <a:ext cx="8877301" cy="522445"/>
            <a:chOff x="0" y="0"/>
            <a:chExt cx="8877300" cy="522444"/>
          </a:xfrm>
        </p:grpSpPr>
        <p:sp>
          <p:nvSpPr>
            <p:cNvPr id="408"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409"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sp>
        <p:nvSpPr>
          <p:cNvPr id="411" name="DESIGN DEPARTMENT"/>
          <p:cNvSpPr txBox="1">
            <a:spLocks noGrp="1"/>
          </p:cNvSpPr>
          <p:nvPr>
            <p:ph type="body" sz="quarter" idx="13"/>
          </p:nvPr>
        </p:nvSpPr>
        <p:spPr>
          <a:xfrm>
            <a:off x="12687502" y="3746394"/>
            <a:ext cx="9207501" cy="533401"/>
          </a:xfrm>
          <a:prstGeom prst="rect">
            <a:avLst/>
          </a:prstGeom>
        </p:spPr>
        <p:txBody>
          <a:bodyPr/>
          <a:lstStyle>
            <a:lvl1pPr>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DESIGN DEPARTMENT</a:t>
            </a:r>
          </a:p>
        </p:txBody>
      </p:sp>
      <p:sp>
        <p:nvSpPr>
          <p:cNvPr id="412" name="DEVELOPMENT DEPARTMENT"/>
          <p:cNvSpPr txBox="1">
            <a:spLocks noGrp="1"/>
          </p:cNvSpPr>
          <p:nvPr>
            <p:ph type="body" sz="quarter" idx="14"/>
          </p:nvPr>
        </p:nvSpPr>
        <p:spPr>
          <a:xfrm>
            <a:off x="2501900" y="3746394"/>
            <a:ext cx="9207500" cy="533401"/>
          </a:xfrm>
          <a:prstGeom prst="rect">
            <a:avLst/>
          </a:prstGeom>
        </p:spPr>
        <p:txBody>
          <a:bodyPr/>
          <a:lstStyle>
            <a:lvl1pPr>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DEVELOPMENT DEPARTMENT</a:t>
            </a:r>
          </a:p>
        </p:txBody>
      </p:sp>
      <p:sp>
        <p:nvSpPr>
          <p:cNvPr id="413" name="影像"/>
          <p:cNvSpPr>
            <a:spLocks noGrp="1"/>
          </p:cNvSpPr>
          <p:nvPr>
            <p:ph type="pic" sz="quarter" idx="15"/>
          </p:nvPr>
        </p:nvSpPr>
        <p:spPr>
          <a:xfrm>
            <a:off x="18964275" y="9934575"/>
            <a:ext cx="2921000" cy="2290981"/>
          </a:xfrm>
          <a:prstGeom prst="rect">
            <a:avLst/>
          </a:prstGeom>
        </p:spPr>
        <p:txBody>
          <a:bodyPr lIns="91439" tIns="45719" rIns="91439" bIns="45719">
            <a:noAutofit/>
          </a:bodyPr>
          <a:lstStyle/>
          <a:p>
            <a:endParaRPr/>
          </a:p>
        </p:txBody>
      </p:sp>
      <p:sp>
        <p:nvSpPr>
          <p:cNvPr id="414" name="影像"/>
          <p:cNvSpPr>
            <a:spLocks noGrp="1"/>
          </p:cNvSpPr>
          <p:nvPr>
            <p:ph type="pic" sz="quarter" idx="16"/>
          </p:nvPr>
        </p:nvSpPr>
        <p:spPr>
          <a:xfrm>
            <a:off x="15821025" y="9934575"/>
            <a:ext cx="2921000" cy="2290981"/>
          </a:xfrm>
          <a:prstGeom prst="rect">
            <a:avLst/>
          </a:prstGeom>
        </p:spPr>
        <p:txBody>
          <a:bodyPr lIns="91439" tIns="45719" rIns="91439" bIns="45719">
            <a:noAutofit/>
          </a:bodyPr>
          <a:lstStyle/>
          <a:p>
            <a:endParaRPr/>
          </a:p>
        </p:txBody>
      </p:sp>
      <p:sp>
        <p:nvSpPr>
          <p:cNvPr id="415" name="影像"/>
          <p:cNvSpPr>
            <a:spLocks noGrp="1"/>
          </p:cNvSpPr>
          <p:nvPr>
            <p:ph type="pic" sz="quarter" idx="17"/>
          </p:nvPr>
        </p:nvSpPr>
        <p:spPr>
          <a:xfrm>
            <a:off x="12677775" y="9934575"/>
            <a:ext cx="2921000" cy="2290981"/>
          </a:xfrm>
          <a:prstGeom prst="rect">
            <a:avLst/>
          </a:prstGeom>
        </p:spPr>
        <p:txBody>
          <a:bodyPr lIns="91439" tIns="45719" rIns="91439" bIns="45719">
            <a:noAutofit/>
          </a:bodyPr>
          <a:lstStyle/>
          <a:p>
            <a:endParaRPr/>
          </a:p>
        </p:txBody>
      </p:sp>
      <p:sp>
        <p:nvSpPr>
          <p:cNvPr id="416" name="影像"/>
          <p:cNvSpPr>
            <a:spLocks noGrp="1"/>
          </p:cNvSpPr>
          <p:nvPr>
            <p:ph type="pic" sz="quarter" idx="18"/>
          </p:nvPr>
        </p:nvSpPr>
        <p:spPr>
          <a:xfrm>
            <a:off x="18964275" y="7419975"/>
            <a:ext cx="2921000" cy="2290981"/>
          </a:xfrm>
          <a:prstGeom prst="rect">
            <a:avLst/>
          </a:prstGeom>
        </p:spPr>
        <p:txBody>
          <a:bodyPr lIns="91439" tIns="45719" rIns="91439" bIns="45719">
            <a:noAutofit/>
          </a:bodyPr>
          <a:lstStyle/>
          <a:p>
            <a:endParaRPr/>
          </a:p>
        </p:txBody>
      </p:sp>
      <p:sp>
        <p:nvSpPr>
          <p:cNvPr id="417" name="影像"/>
          <p:cNvSpPr>
            <a:spLocks noGrp="1"/>
          </p:cNvSpPr>
          <p:nvPr>
            <p:ph type="pic" sz="quarter" idx="19"/>
          </p:nvPr>
        </p:nvSpPr>
        <p:spPr>
          <a:xfrm>
            <a:off x="15821025" y="7419975"/>
            <a:ext cx="2921000" cy="2290981"/>
          </a:xfrm>
          <a:prstGeom prst="rect">
            <a:avLst/>
          </a:prstGeom>
        </p:spPr>
        <p:txBody>
          <a:bodyPr lIns="91439" tIns="45719" rIns="91439" bIns="45719">
            <a:noAutofit/>
          </a:bodyPr>
          <a:lstStyle/>
          <a:p>
            <a:endParaRPr/>
          </a:p>
        </p:txBody>
      </p:sp>
      <p:sp>
        <p:nvSpPr>
          <p:cNvPr id="418" name="影像"/>
          <p:cNvSpPr>
            <a:spLocks noGrp="1"/>
          </p:cNvSpPr>
          <p:nvPr>
            <p:ph type="pic" sz="quarter" idx="20"/>
          </p:nvPr>
        </p:nvSpPr>
        <p:spPr>
          <a:xfrm>
            <a:off x="12677775" y="7419975"/>
            <a:ext cx="2921000" cy="2290981"/>
          </a:xfrm>
          <a:prstGeom prst="rect">
            <a:avLst/>
          </a:prstGeom>
        </p:spPr>
        <p:txBody>
          <a:bodyPr lIns="91439" tIns="45719" rIns="91439" bIns="45719">
            <a:noAutofit/>
          </a:bodyPr>
          <a:lstStyle/>
          <a:p>
            <a:endParaRPr/>
          </a:p>
        </p:txBody>
      </p:sp>
      <p:sp>
        <p:nvSpPr>
          <p:cNvPr id="419" name="影像"/>
          <p:cNvSpPr>
            <a:spLocks noGrp="1"/>
          </p:cNvSpPr>
          <p:nvPr>
            <p:ph type="pic" sz="quarter" idx="21"/>
          </p:nvPr>
        </p:nvSpPr>
        <p:spPr>
          <a:xfrm>
            <a:off x="18964275" y="4905375"/>
            <a:ext cx="2921000" cy="2290981"/>
          </a:xfrm>
          <a:prstGeom prst="rect">
            <a:avLst/>
          </a:prstGeom>
        </p:spPr>
        <p:txBody>
          <a:bodyPr lIns="91439" tIns="45719" rIns="91439" bIns="45719">
            <a:noAutofit/>
          </a:bodyPr>
          <a:lstStyle/>
          <a:p>
            <a:endParaRPr/>
          </a:p>
        </p:txBody>
      </p:sp>
      <p:sp>
        <p:nvSpPr>
          <p:cNvPr id="420" name="影像"/>
          <p:cNvSpPr>
            <a:spLocks noGrp="1"/>
          </p:cNvSpPr>
          <p:nvPr>
            <p:ph type="pic" sz="quarter" idx="22"/>
          </p:nvPr>
        </p:nvSpPr>
        <p:spPr>
          <a:xfrm>
            <a:off x="15821025" y="4905375"/>
            <a:ext cx="2921000" cy="2290981"/>
          </a:xfrm>
          <a:prstGeom prst="rect">
            <a:avLst/>
          </a:prstGeom>
        </p:spPr>
        <p:txBody>
          <a:bodyPr lIns="91439" tIns="45719" rIns="91439" bIns="45719">
            <a:noAutofit/>
          </a:bodyPr>
          <a:lstStyle/>
          <a:p>
            <a:endParaRPr/>
          </a:p>
        </p:txBody>
      </p:sp>
      <p:sp>
        <p:nvSpPr>
          <p:cNvPr id="421" name="影像"/>
          <p:cNvSpPr>
            <a:spLocks noGrp="1"/>
          </p:cNvSpPr>
          <p:nvPr>
            <p:ph type="pic" sz="quarter" idx="23"/>
          </p:nvPr>
        </p:nvSpPr>
        <p:spPr>
          <a:xfrm>
            <a:off x="12677775" y="4905375"/>
            <a:ext cx="2921000" cy="2290981"/>
          </a:xfrm>
          <a:prstGeom prst="rect">
            <a:avLst/>
          </a:prstGeom>
        </p:spPr>
        <p:txBody>
          <a:bodyPr lIns="91439" tIns="45719" rIns="91439" bIns="45719">
            <a:noAutofit/>
          </a:bodyPr>
          <a:lstStyle/>
          <a:p>
            <a:endParaRPr/>
          </a:p>
        </p:txBody>
      </p:sp>
      <p:sp>
        <p:nvSpPr>
          <p:cNvPr id="422" name="影像"/>
          <p:cNvSpPr>
            <a:spLocks noGrp="1"/>
          </p:cNvSpPr>
          <p:nvPr>
            <p:ph type="pic" sz="quarter" idx="24"/>
          </p:nvPr>
        </p:nvSpPr>
        <p:spPr>
          <a:xfrm>
            <a:off x="8788400" y="9934575"/>
            <a:ext cx="2921000" cy="2290981"/>
          </a:xfrm>
          <a:prstGeom prst="rect">
            <a:avLst/>
          </a:prstGeom>
        </p:spPr>
        <p:txBody>
          <a:bodyPr lIns="91439" tIns="45719" rIns="91439" bIns="45719">
            <a:noAutofit/>
          </a:bodyPr>
          <a:lstStyle/>
          <a:p>
            <a:endParaRPr/>
          </a:p>
        </p:txBody>
      </p:sp>
      <p:sp>
        <p:nvSpPr>
          <p:cNvPr id="423" name="影像"/>
          <p:cNvSpPr>
            <a:spLocks noGrp="1"/>
          </p:cNvSpPr>
          <p:nvPr>
            <p:ph type="pic" sz="quarter" idx="25"/>
          </p:nvPr>
        </p:nvSpPr>
        <p:spPr>
          <a:xfrm>
            <a:off x="5638800" y="9934575"/>
            <a:ext cx="2921000" cy="2290981"/>
          </a:xfrm>
          <a:prstGeom prst="rect">
            <a:avLst/>
          </a:prstGeom>
        </p:spPr>
        <p:txBody>
          <a:bodyPr lIns="91439" tIns="45719" rIns="91439" bIns="45719">
            <a:noAutofit/>
          </a:bodyPr>
          <a:lstStyle/>
          <a:p>
            <a:endParaRPr/>
          </a:p>
        </p:txBody>
      </p:sp>
      <p:sp>
        <p:nvSpPr>
          <p:cNvPr id="424" name="影像"/>
          <p:cNvSpPr>
            <a:spLocks noGrp="1"/>
          </p:cNvSpPr>
          <p:nvPr>
            <p:ph type="pic" sz="quarter" idx="26"/>
          </p:nvPr>
        </p:nvSpPr>
        <p:spPr>
          <a:xfrm>
            <a:off x="2501900" y="9934575"/>
            <a:ext cx="2921000" cy="2290981"/>
          </a:xfrm>
          <a:prstGeom prst="rect">
            <a:avLst/>
          </a:prstGeom>
        </p:spPr>
        <p:txBody>
          <a:bodyPr lIns="91439" tIns="45719" rIns="91439" bIns="45719">
            <a:noAutofit/>
          </a:bodyPr>
          <a:lstStyle/>
          <a:p>
            <a:endParaRPr/>
          </a:p>
        </p:txBody>
      </p:sp>
      <p:sp>
        <p:nvSpPr>
          <p:cNvPr id="425" name="影像"/>
          <p:cNvSpPr>
            <a:spLocks noGrp="1"/>
          </p:cNvSpPr>
          <p:nvPr>
            <p:ph type="pic" sz="quarter" idx="27"/>
          </p:nvPr>
        </p:nvSpPr>
        <p:spPr>
          <a:xfrm>
            <a:off x="8788400" y="7419975"/>
            <a:ext cx="2921000" cy="2290981"/>
          </a:xfrm>
          <a:prstGeom prst="rect">
            <a:avLst/>
          </a:prstGeom>
        </p:spPr>
        <p:txBody>
          <a:bodyPr lIns="91439" tIns="45719" rIns="91439" bIns="45719">
            <a:noAutofit/>
          </a:bodyPr>
          <a:lstStyle/>
          <a:p>
            <a:endParaRPr/>
          </a:p>
        </p:txBody>
      </p:sp>
      <p:sp>
        <p:nvSpPr>
          <p:cNvPr id="426" name="影像"/>
          <p:cNvSpPr>
            <a:spLocks noGrp="1"/>
          </p:cNvSpPr>
          <p:nvPr>
            <p:ph type="pic" sz="quarter" idx="28"/>
          </p:nvPr>
        </p:nvSpPr>
        <p:spPr>
          <a:xfrm>
            <a:off x="5638800" y="7419975"/>
            <a:ext cx="2921000" cy="2290981"/>
          </a:xfrm>
          <a:prstGeom prst="rect">
            <a:avLst/>
          </a:prstGeom>
        </p:spPr>
        <p:txBody>
          <a:bodyPr lIns="91439" tIns="45719" rIns="91439" bIns="45719">
            <a:noAutofit/>
          </a:bodyPr>
          <a:lstStyle/>
          <a:p>
            <a:endParaRPr/>
          </a:p>
        </p:txBody>
      </p:sp>
      <p:sp>
        <p:nvSpPr>
          <p:cNvPr id="427" name="影像"/>
          <p:cNvSpPr>
            <a:spLocks noGrp="1"/>
          </p:cNvSpPr>
          <p:nvPr>
            <p:ph type="pic" sz="quarter" idx="29"/>
          </p:nvPr>
        </p:nvSpPr>
        <p:spPr>
          <a:xfrm>
            <a:off x="2501900" y="7419975"/>
            <a:ext cx="2921000" cy="2290981"/>
          </a:xfrm>
          <a:prstGeom prst="rect">
            <a:avLst/>
          </a:prstGeom>
        </p:spPr>
        <p:txBody>
          <a:bodyPr lIns="91439" tIns="45719" rIns="91439" bIns="45719">
            <a:noAutofit/>
          </a:bodyPr>
          <a:lstStyle/>
          <a:p>
            <a:endParaRPr/>
          </a:p>
        </p:txBody>
      </p:sp>
      <p:sp>
        <p:nvSpPr>
          <p:cNvPr id="428" name="影像"/>
          <p:cNvSpPr>
            <a:spLocks noGrp="1"/>
          </p:cNvSpPr>
          <p:nvPr>
            <p:ph type="pic" sz="quarter" idx="30"/>
          </p:nvPr>
        </p:nvSpPr>
        <p:spPr>
          <a:xfrm>
            <a:off x="8788400" y="4905375"/>
            <a:ext cx="2921000" cy="2290981"/>
          </a:xfrm>
          <a:prstGeom prst="rect">
            <a:avLst/>
          </a:prstGeom>
        </p:spPr>
        <p:txBody>
          <a:bodyPr lIns="91439" tIns="45719" rIns="91439" bIns="45719">
            <a:noAutofit/>
          </a:bodyPr>
          <a:lstStyle/>
          <a:p>
            <a:endParaRPr/>
          </a:p>
        </p:txBody>
      </p:sp>
      <p:sp>
        <p:nvSpPr>
          <p:cNvPr id="429" name="影像"/>
          <p:cNvSpPr>
            <a:spLocks noGrp="1"/>
          </p:cNvSpPr>
          <p:nvPr>
            <p:ph type="pic" sz="quarter" idx="31"/>
          </p:nvPr>
        </p:nvSpPr>
        <p:spPr>
          <a:xfrm>
            <a:off x="5638800" y="4905375"/>
            <a:ext cx="2921000" cy="2290981"/>
          </a:xfrm>
          <a:prstGeom prst="rect">
            <a:avLst/>
          </a:prstGeom>
        </p:spPr>
        <p:txBody>
          <a:bodyPr lIns="91439" tIns="45719" rIns="91439" bIns="45719">
            <a:noAutofit/>
          </a:bodyPr>
          <a:lstStyle/>
          <a:p>
            <a:endParaRPr/>
          </a:p>
        </p:txBody>
      </p:sp>
      <p:sp>
        <p:nvSpPr>
          <p:cNvPr id="430" name="影像"/>
          <p:cNvSpPr>
            <a:spLocks noGrp="1"/>
          </p:cNvSpPr>
          <p:nvPr>
            <p:ph type="pic" sz="quarter" idx="32"/>
          </p:nvPr>
        </p:nvSpPr>
        <p:spPr>
          <a:xfrm>
            <a:off x="2501900" y="4905375"/>
            <a:ext cx="2921000" cy="2290981"/>
          </a:xfrm>
          <a:prstGeom prst="rect">
            <a:avLst/>
          </a:prstGeom>
        </p:spPr>
        <p:txBody>
          <a:bodyPr lIns="91439" tIns="45719" rIns="91439" bIns="45719">
            <a:noAutofit/>
          </a:bodyPr>
          <a:lstStyle/>
          <a:p>
            <a:endParaRPr/>
          </a:p>
        </p:txBody>
      </p:sp>
      <p:sp>
        <p:nvSpPr>
          <p:cNvPr id="431"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432"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433"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Icons, Comparison Diagram &amp; Text">
    <p:spTree>
      <p:nvGrpSpPr>
        <p:cNvPr id="1" name=""/>
        <p:cNvGrpSpPr/>
        <p:nvPr/>
      </p:nvGrpSpPr>
      <p:grpSpPr>
        <a:xfrm>
          <a:off x="0" y="0"/>
          <a:ext cx="0" cy="0"/>
          <a:chOff x="0" y="0"/>
          <a:chExt cx="0" cy="0"/>
        </a:xfrm>
      </p:grpSpPr>
      <p:sp>
        <p:nvSpPr>
          <p:cNvPr id="440"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441" name="圓角矩形"/>
          <p:cNvSpPr/>
          <p:nvPr/>
        </p:nvSpPr>
        <p:spPr>
          <a:xfrm>
            <a:off x="2501900" y="762000"/>
            <a:ext cx="19392900" cy="1435100"/>
          </a:xfrm>
          <a:prstGeom prst="roundRect">
            <a:avLst>
              <a:gd name="adj" fmla="val 50000"/>
            </a:avLst>
          </a:prstGeom>
          <a:solidFill>
            <a:srgbClr val="FFFFFF"/>
          </a:solidFill>
          <a:ln w="12700">
            <a:miter lim="400000"/>
          </a:ln>
          <a:effectLst>
            <a:outerShdw blurRad="127000" dist="63500" dir="5400000" rotWithShape="0">
              <a:srgbClr val="0A0A12">
                <a:alpha val="4000"/>
              </a:srgbClr>
            </a:outerShdw>
          </a:effectLst>
        </p:spPr>
        <p:txBody>
          <a:bodyPr lIns="0" tIns="0" rIns="0" bIns="0" anchor="ctr"/>
          <a:lstStyle/>
          <a:p>
            <a:endParaRPr/>
          </a:p>
        </p:txBody>
      </p:sp>
      <p:grpSp>
        <p:nvGrpSpPr>
          <p:cNvPr id="444" name="群組"/>
          <p:cNvGrpSpPr/>
          <p:nvPr/>
        </p:nvGrpSpPr>
        <p:grpSpPr>
          <a:xfrm>
            <a:off x="12496800" y="8250435"/>
            <a:ext cx="9398000" cy="648500"/>
            <a:chOff x="0" y="0"/>
            <a:chExt cx="9398000" cy="648498"/>
          </a:xfrm>
        </p:grpSpPr>
        <p:sp>
          <p:nvSpPr>
            <p:cNvPr id="442" name="矩形"/>
            <p:cNvSpPr/>
            <p:nvPr/>
          </p:nvSpPr>
          <p:spPr>
            <a:xfrm>
              <a:off x="0" y="3885"/>
              <a:ext cx="9398000" cy="629684"/>
            </a:xfrm>
            <a:prstGeom prst="rect">
              <a:avLst/>
            </a:prstGeom>
            <a:solidFill>
              <a:srgbClr val="F1F1F1"/>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3" name="矩形"/>
            <p:cNvSpPr/>
            <p:nvPr/>
          </p:nvSpPr>
          <p:spPr>
            <a:xfrm>
              <a:off x="0" y="0"/>
              <a:ext cx="1223033"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47" name="群組"/>
          <p:cNvGrpSpPr/>
          <p:nvPr/>
        </p:nvGrpSpPr>
        <p:grpSpPr>
          <a:xfrm>
            <a:off x="12496800" y="9055099"/>
            <a:ext cx="9398000" cy="648499"/>
            <a:chOff x="0" y="0"/>
            <a:chExt cx="9398000" cy="648498"/>
          </a:xfrm>
        </p:grpSpPr>
        <p:sp>
          <p:nvSpPr>
            <p:cNvPr id="445" name="矩形"/>
            <p:cNvSpPr/>
            <p:nvPr/>
          </p:nvSpPr>
          <p:spPr>
            <a:xfrm>
              <a:off x="0" y="3884"/>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6" name="矩形"/>
            <p:cNvSpPr/>
            <p:nvPr/>
          </p:nvSpPr>
          <p:spPr>
            <a:xfrm>
              <a:off x="0" y="0"/>
              <a:ext cx="5336872"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50" name="群組"/>
          <p:cNvGrpSpPr/>
          <p:nvPr/>
        </p:nvGrpSpPr>
        <p:grpSpPr>
          <a:xfrm>
            <a:off x="12496800" y="9859762"/>
            <a:ext cx="9398000" cy="648500"/>
            <a:chOff x="0" y="0"/>
            <a:chExt cx="9398000" cy="648498"/>
          </a:xfrm>
        </p:grpSpPr>
        <p:sp>
          <p:nvSpPr>
            <p:cNvPr id="448" name="矩形"/>
            <p:cNvSpPr/>
            <p:nvPr/>
          </p:nvSpPr>
          <p:spPr>
            <a:xfrm>
              <a:off x="0" y="3884"/>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49" name="矩形"/>
            <p:cNvSpPr/>
            <p:nvPr/>
          </p:nvSpPr>
          <p:spPr>
            <a:xfrm>
              <a:off x="0" y="0"/>
              <a:ext cx="7516097"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53" name="群組"/>
          <p:cNvGrpSpPr/>
          <p:nvPr/>
        </p:nvGrpSpPr>
        <p:grpSpPr>
          <a:xfrm>
            <a:off x="12496800" y="10664425"/>
            <a:ext cx="9398000" cy="648499"/>
            <a:chOff x="0" y="0"/>
            <a:chExt cx="9398000" cy="648498"/>
          </a:xfrm>
        </p:grpSpPr>
        <p:sp>
          <p:nvSpPr>
            <p:cNvPr id="451" name="矩形"/>
            <p:cNvSpPr/>
            <p:nvPr/>
          </p:nvSpPr>
          <p:spPr>
            <a:xfrm>
              <a:off x="0" y="3883"/>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2" name="矩形"/>
            <p:cNvSpPr/>
            <p:nvPr/>
          </p:nvSpPr>
          <p:spPr>
            <a:xfrm>
              <a:off x="0" y="0"/>
              <a:ext cx="3380021"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56" name="群組"/>
          <p:cNvGrpSpPr/>
          <p:nvPr/>
        </p:nvGrpSpPr>
        <p:grpSpPr>
          <a:xfrm>
            <a:off x="12496800" y="11469087"/>
            <a:ext cx="9398000" cy="648500"/>
            <a:chOff x="0" y="0"/>
            <a:chExt cx="9398000" cy="648498"/>
          </a:xfrm>
        </p:grpSpPr>
        <p:sp>
          <p:nvSpPr>
            <p:cNvPr id="454" name="矩形"/>
            <p:cNvSpPr/>
            <p:nvPr/>
          </p:nvSpPr>
          <p:spPr>
            <a:xfrm>
              <a:off x="0" y="3883"/>
              <a:ext cx="9398000" cy="629685"/>
            </a:xfrm>
            <a:prstGeom prst="rect">
              <a:avLst/>
            </a:prstGeom>
            <a:solidFill>
              <a:srgbClr val="F1F1F1"/>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55" name="矩形"/>
            <p:cNvSpPr/>
            <p:nvPr/>
          </p:nvSpPr>
          <p:spPr>
            <a:xfrm>
              <a:off x="0" y="0"/>
              <a:ext cx="6559906" cy="648499"/>
            </a:xfrm>
            <a:prstGeom prst="rect">
              <a:avLst/>
            </a:prstGeom>
            <a:solidFill>
              <a:srgbClr val="D6D6D6"/>
            </a:solidFill>
            <a:ln w="12700" cap="flat">
              <a:noFill/>
              <a:miter lim="400000"/>
            </a:ln>
            <a:effectLst/>
          </p:spPr>
          <p:txBody>
            <a:bodyPr wrap="square" lIns="50800" tIns="50800" rIns="50800" bIns="50800" numCol="1" anchor="ctr">
              <a:noAutofit/>
            </a:bodyPr>
            <a:lstStyle/>
            <a:p>
              <a:pPr>
                <a:lnSpc>
                  <a:spcPct val="100000"/>
                </a:lnSpc>
                <a:spcBef>
                  <a:spcPts val="0"/>
                </a:spcBef>
                <a:buClrTx/>
                <a:defRPr sz="5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nvGrpSpPr>
          <p:cNvPr id="459" name="群組"/>
          <p:cNvGrpSpPr/>
          <p:nvPr/>
        </p:nvGrpSpPr>
        <p:grpSpPr>
          <a:xfrm>
            <a:off x="7759700" y="0"/>
            <a:ext cx="8877301" cy="522445"/>
            <a:chOff x="0" y="0"/>
            <a:chExt cx="8877300" cy="522444"/>
          </a:xfrm>
        </p:grpSpPr>
        <p:sp>
          <p:nvSpPr>
            <p:cNvPr id="457" name="線條"/>
            <p:cNvSpPr/>
            <p:nvPr/>
          </p:nvSpPr>
          <p:spPr>
            <a:xfrm flipH="1">
              <a:off x="-1" y="0"/>
              <a:ext cx="2" cy="522434"/>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458" name="線條"/>
            <p:cNvSpPr/>
            <p:nvPr/>
          </p:nvSpPr>
          <p:spPr>
            <a:xfrm>
              <a:off x="8877300" y="0"/>
              <a:ext cx="1" cy="522445"/>
            </a:xfrm>
            <a:prstGeom prst="line">
              <a:avLst/>
            </a:prstGeom>
            <a:noFill/>
            <a:ln w="12700" cap="flat">
              <a:solidFill>
                <a:srgbClr val="D3CEC2"/>
              </a:solidFill>
              <a:prstDash val="solid"/>
              <a:miter lim="400000"/>
              <a:tailEnd type="triangle" w="med" len="sm"/>
            </a:ln>
            <a:effectLst/>
          </p:spPr>
          <p:txBody>
            <a:bodyPr wrap="square" lIns="0" tIns="0" rIns="0" bIns="0" numCol="1" anchor="t">
              <a:noAutofit/>
            </a:bodyPr>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grpSp>
        <p:nvGrpSpPr>
          <p:cNvPr id="467" name="群組"/>
          <p:cNvGrpSpPr/>
          <p:nvPr/>
        </p:nvGrpSpPr>
        <p:grpSpPr>
          <a:xfrm>
            <a:off x="2501900" y="3743325"/>
            <a:ext cx="2286000" cy="2286000"/>
            <a:chOff x="0" y="0"/>
            <a:chExt cx="2286000" cy="2286000"/>
          </a:xfrm>
        </p:grpSpPr>
        <p:sp>
          <p:nvSpPr>
            <p:cNvPr id="460"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defTabSz="876300">
                <a:spcBef>
                  <a:spcPts val="3800"/>
                </a:spcBef>
                <a:buClrTx/>
                <a:defRPr sz="4200" spc="42"/>
              </a:pPr>
              <a:endParaRPr/>
            </a:p>
          </p:txBody>
        </p:sp>
        <p:grpSp>
          <p:nvGrpSpPr>
            <p:cNvPr id="466" name="群組"/>
            <p:cNvGrpSpPr/>
            <p:nvPr/>
          </p:nvGrpSpPr>
          <p:grpSpPr>
            <a:xfrm>
              <a:off x="631824" y="714374"/>
              <a:ext cx="1028702" cy="849143"/>
              <a:chOff x="0" y="0"/>
              <a:chExt cx="1028700" cy="849141"/>
            </a:xfrm>
          </p:grpSpPr>
          <p:sp>
            <p:nvSpPr>
              <p:cNvPr id="461" name="形狀"/>
              <p:cNvSpPr/>
              <p:nvPr/>
            </p:nvSpPr>
            <p:spPr>
              <a:xfrm>
                <a:off x="0" y="-1"/>
                <a:ext cx="1028701" cy="849143"/>
              </a:xfrm>
              <a:custGeom>
                <a:avLst/>
                <a:gdLst/>
                <a:ahLst/>
                <a:cxnLst>
                  <a:cxn ang="0">
                    <a:pos x="wd2" y="hd2"/>
                  </a:cxn>
                  <a:cxn ang="5400000">
                    <a:pos x="wd2" y="hd2"/>
                  </a:cxn>
                  <a:cxn ang="10800000">
                    <a:pos x="wd2" y="hd2"/>
                  </a:cxn>
                  <a:cxn ang="16200000">
                    <a:pos x="wd2" y="hd2"/>
                  </a:cxn>
                </a:cxnLst>
                <a:rect l="0" t="0" r="r" b="b"/>
                <a:pathLst>
                  <a:path w="20495" h="20614" extrusionOk="0">
                    <a:moveTo>
                      <a:pt x="13065" y="15232"/>
                    </a:moveTo>
                    <a:cubicBezTo>
                      <a:pt x="12867" y="14359"/>
                      <a:pt x="11886" y="13878"/>
                      <a:pt x="10879" y="14162"/>
                    </a:cubicBezTo>
                    <a:cubicBezTo>
                      <a:pt x="9872" y="14443"/>
                      <a:pt x="9213" y="15380"/>
                      <a:pt x="9412" y="16255"/>
                    </a:cubicBezTo>
                    <a:cubicBezTo>
                      <a:pt x="9611" y="17128"/>
                      <a:pt x="10592" y="17609"/>
                      <a:pt x="11599" y="17324"/>
                    </a:cubicBezTo>
                    <a:cubicBezTo>
                      <a:pt x="12606" y="17044"/>
                      <a:pt x="13264" y="16106"/>
                      <a:pt x="13065" y="15232"/>
                    </a:cubicBezTo>
                    <a:close/>
                    <a:moveTo>
                      <a:pt x="10990" y="20430"/>
                    </a:moveTo>
                    <a:cubicBezTo>
                      <a:pt x="10319" y="20542"/>
                      <a:pt x="9809" y="20614"/>
                      <a:pt x="9023" y="20614"/>
                    </a:cubicBezTo>
                    <a:cubicBezTo>
                      <a:pt x="6690" y="20614"/>
                      <a:pt x="6067" y="19250"/>
                      <a:pt x="6690" y="17231"/>
                    </a:cubicBezTo>
                    <a:cubicBezTo>
                      <a:pt x="7403" y="14911"/>
                      <a:pt x="6939" y="12202"/>
                      <a:pt x="5755" y="12112"/>
                    </a:cubicBezTo>
                    <a:cubicBezTo>
                      <a:pt x="5207" y="12069"/>
                      <a:pt x="4559" y="12242"/>
                      <a:pt x="4249" y="12998"/>
                    </a:cubicBezTo>
                    <a:cubicBezTo>
                      <a:pt x="3872" y="13920"/>
                      <a:pt x="3105" y="16629"/>
                      <a:pt x="1552" y="16629"/>
                    </a:cubicBezTo>
                    <a:cubicBezTo>
                      <a:pt x="455" y="16629"/>
                      <a:pt x="197" y="14445"/>
                      <a:pt x="58" y="13152"/>
                    </a:cubicBezTo>
                    <a:cubicBezTo>
                      <a:pt x="-530" y="7661"/>
                      <a:pt x="3396" y="2167"/>
                      <a:pt x="9048" y="575"/>
                    </a:cubicBezTo>
                    <a:cubicBezTo>
                      <a:pt x="14589" y="-986"/>
                      <a:pt x="19643" y="386"/>
                      <a:pt x="20439" y="7749"/>
                    </a:cubicBezTo>
                    <a:cubicBezTo>
                      <a:pt x="21070" y="13590"/>
                      <a:pt x="16201" y="19558"/>
                      <a:pt x="10990" y="2043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2" name="形狀"/>
              <p:cNvSpPr/>
              <p:nvPr/>
            </p:nvSpPr>
            <p:spPr>
              <a:xfrm>
                <a:off x="57480" y="344885"/>
                <a:ext cx="149448" cy="124132"/>
              </a:xfrm>
              <a:custGeom>
                <a:avLst/>
                <a:gdLst/>
                <a:ahLst/>
                <a:cxnLst>
                  <a:cxn ang="0">
                    <a:pos x="wd2" y="hd2"/>
                  </a:cxn>
                  <a:cxn ang="5400000">
                    <a:pos x="wd2" y="hd2"/>
                  </a:cxn>
                  <a:cxn ang="10800000">
                    <a:pos x="wd2" y="hd2"/>
                  </a:cxn>
                  <a:cxn ang="16200000">
                    <a:pos x="wd2" y="hd2"/>
                  </a:cxn>
                </a:cxnLst>
                <a:rect l="0" t="0" r="r" b="b"/>
                <a:pathLst>
                  <a:path w="21600" h="21600" extrusionOk="0">
                    <a:moveTo>
                      <a:pt x="10801" y="21600"/>
                    </a:moveTo>
                    <a:cubicBezTo>
                      <a:pt x="4841" y="21600"/>
                      <a:pt x="0" y="16762"/>
                      <a:pt x="0" y="10797"/>
                    </a:cubicBezTo>
                    <a:cubicBezTo>
                      <a:pt x="0" y="4832"/>
                      <a:pt x="4841" y="0"/>
                      <a:pt x="10801" y="0"/>
                    </a:cubicBezTo>
                    <a:cubicBezTo>
                      <a:pt x="16770" y="0"/>
                      <a:pt x="21600" y="4832"/>
                      <a:pt x="21600" y="10797"/>
                    </a:cubicBezTo>
                    <a:cubicBezTo>
                      <a:pt x="21600" y="16762"/>
                      <a:pt x="16770" y="21600"/>
                      <a:pt x="10801"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3" name="橢圓形"/>
              <p:cNvSpPr/>
              <p:nvPr/>
            </p:nvSpPr>
            <p:spPr>
              <a:xfrm>
                <a:off x="249084" y="153282"/>
                <a:ext cx="199256" cy="179349"/>
              </a:xfrm>
              <a:prstGeom prst="ellipse">
                <a:avLst/>
              </a:pr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4" name="圓形"/>
              <p:cNvSpPr/>
              <p:nvPr/>
            </p:nvSpPr>
            <p:spPr>
              <a:xfrm>
                <a:off x="555649" y="76641"/>
                <a:ext cx="124543" cy="124524"/>
              </a:xfrm>
              <a:prstGeom prst="ellipse">
                <a:avLst/>
              </a:prstGeom>
              <a:solidFill>
                <a:srgbClr val="67AD39"/>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65" name="形狀"/>
              <p:cNvSpPr/>
              <p:nvPr/>
            </p:nvSpPr>
            <p:spPr>
              <a:xfrm>
                <a:off x="766412" y="153282"/>
                <a:ext cx="149450" cy="167869"/>
              </a:xfrm>
              <a:custGeom>
                <a:avLst/>
                <a:gdLst/>
                <a:ahLst/>
                <a:cxnLst>
                  <a:cxn ang="0">
                    <a:pos x="wd2" y="hd2"/>
                  </a:cxn>
                  <a:cxn ang="5400000">
                    <a:pos x="wd2" y="hd2"/>
                  </a:cxn>
                  <a:cxn ang="10800000">
                    <a:pos x="wd2" y="hd2"/>
                  </a:cxn>
                  <a:cxn ang="16200000">
                    <a:pos x="wd2" y="hd2"/>
                  </a:cxn>
                </a:cxnLst>
                <a:rect l="0" t="0" r="r" b="b"/>
                <a:pathLst>
                  <a:path w="20098" h="20355" extrusionOk="0">
                    <a:moveTo>
                      <a:pt x="11638" y="20275"/>
                    </a:moveTo>
                    <a:cubicBezTo>
                      <a:pt x="6155" y="20978"/>
                      <a:pt x="1004" y="17028"/>
                      <a:pt x="128" y="11446"/>
                    </a:cubicBezTo>
                    <a:cubicBezTo>
                      <a:pt x="-750" y="5872"/>
                      <a:pt x="2979" y="778"/>
                      <a:pt x="8457" y="81"/>
                    </a:cubicBezTo>
                    <a:cubicBezTo>
                      <a:pt x="13938" y="-622"/>
                      <a:pt x="19094" y="3328"/>
                      <a:pt x="19969" y="8910"/>
                    </a:cubicBezTo>
                    <a:cubicBezTo>
                      <a:pt x="20850" y="14489"/>
                      <a:pt x="17118" y="19580"/>
                      <a:pt x="11638" y="20275"/>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477" name="群組"/>
          <p:cNvGrpSpPr/>
          <p:nvPr/>
        </p:nvGrpSpPr>
        <p:grpSpPr>
          <a:xfrm>
            <a:off x="2501900" y="6257925"/>
            <a:ext cx="2286000" cy="2286000"/>
            <a:chOff x="0" y="0"/>
            <a:chExt cx="2286000" cy="2286000"/>
          </a:xfrm>
        </p:grpSpPr>
        <p:sp>
          <p:nvSpPr>
            <p:cNvPr id="468"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defTabSz="876300">
                <a:spcBef>
                  <a:spcPts val="3800"/>
                </a:spcBef>
                <a:buClrTx/>
                <a:defRPr sz="4200" spc="42"/>
              </a:pPr>
              <a:endParaRPr/>
            </a:p>
          </p:txBody>
        </p:sp>
        <p:grpSp>
          <p:nvGrpSpPr>
            <p:cNvPr id="476" name="群組"/>
            <p:cNvGrpSpPr/>
            <p:nvPr/>
          </p:nvGrpSpPr>
          <p:grpSpPr>
            <a:xfrm>
              <a:off x="669925" y="587375"/>
              <a:ext cx="916708" cy="1132966"/>
              <a:chOff x="0" y="0"/>
              <a:chExt cx="916707" cy="1132965"/>
            </a:xfrm>
          </p:grpSpPr>
          <p:sp>
            <p:nvSpPr>
              <p:cNvPr id="469" name="形狀"/>
              <p:cNvSpPr/>
              <p:nvPr/>
            </p:nvSpPr>
            <p:spPr>
              <a:xfrm>
                <a:off x="0" y="0"/>
                <a:ext cx="916708" cy="70508"/>
              </a:xfrm>
              <a:custGeom>
                <a:avLst/>
                <a:gdLst/>
                <a:ahLst/>
                <a:cxnLst>
                  <a:cxn ang="0">
                    <a:pos x="wd2" y="hd2"/>
                  </a:cxn>
                  <a:cxn ang="5400000">
                    <a:pos x="wd2" y="hd2"/>
                  </a:cxn>
                  <a:cxn ang="10800000">
                    <a:pos x="wd2" y="hd2"/>
                  </a:cxn>
                  <a:cxn ang="16200000">
                    <a:pos x="wd2" y="hd2"/>
                  </a:cxn>
                </a:cxnLst>
                <a:rect l="0" t="0" r="r" b="b"/>
                <a:pathLst>
                  <a:path w="21600" h="21600" extrusionOk="0">
                    <a:moveTo>
                      <a:pt x="20769" y="21600"/>
                    </a:moveTo>
                    <a:lnTo>
                      <a:pt x="831" y="21600"/>
                    </a:lnTo>
                    <a:cubicBezTo>
                      <a:pt x="372" y="21600"/>
                      <a:pt x="0" y="16764"/>
                      <a:pt x="0" y="10800"/>
                    </a:cubicBezTo>
                    <a:cubicBezTo>
                      <a:pt x="0" y="4833"/>
                      <a:pt x="372" y="0"/>
                      <a:pt x="831" y="0"/>
                    </a:cubicBezTo>
                    <a:lnTo>
                      <a:pt x="20769" y="0"/>
                    </a:lnTo>
                    <a:cubicBezTo>
                      <a:pt x="21228" y="0"/>
                      <a:pt x="21600" y="4833"/>
                      <a:pt x="21600" y="10800"/>
                    </a:cubicBezTo>
                    <a:cubicBezTo>
                      <a:pt x="21600" y="16764"/>
                      <a:pt x="21228" y="21600"/>
                      <a:pt x="20769" y="2160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70" name="形狀"/>
              <p:cNvSpPr/>
              <p:nvPr/>
            </p:nvSpPr>
            <p:spPr>
              <a:xfrm>
                <a:off x="76200" y="850900"/>
                <a:ext cx="775730" cy="28206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9636" y="21600"/>
                    </a:lnTo>
                    <a:lnTo>
                      <a:pt x="17672" y="0"/>
                    </a:lnTo>
                    <a:lnTo>
                      <a:pt x="19636" y="0"/>
                    </a:lnTo>
                    <a:cubicBezTo>
                      <a:pt x="19636" y="0"/>
                      <a:pt x="21600" y="21600"/>
                      <a:pt x="21600" y="21600"/>
                    </a:cubicBezTo>
                    <a:close/>
                    <a:moveTo>
                      <a:pt x="11765" y="21600"/>
                    </a:moveTo>
                    <a:lnTo>
                      <a:pt x="9818" y="21600"/>
                    </a:lnTo>
                    <a:lnTo>
                      <a:pt x="9818" y="0"/>
                    </a:lnTo>
                    <a:lnTo>
                      <a:pt x="11782" y="0"/>
                    </a:lnTo>
                    <a:cubicBezTo>
                      <a:pt x="11782" y="0"/>
                      <a:pt x="11765" y="21600"/>
                      <a:pt x="11765" y="21600"/>
                    </a:cubicBezTo>
                    <a:close/>
                    <a:moveTo>
                      <a:pt x="3928" y="0"/>
                    </a:moveTo>
                    <a:lnTo>
                      <a:pt x="1964" y="21600"/>
                    </a:lnTo>
                    <a:lnTo>
                      <a:pt x="0" y="21600"/>
                    </a:lnTo>
                    <a:lnTo>
                      <a:pt x="1964" y="0"/>
                    </a:lnTo>
                    <a:cubicBezTo>
                      <a:pt x="1964" y="0"/>
                      <a:pt x="3928" y="0"/>
                      <a:pt x="3928" y="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71" name="形狀"/>
              <p:cNvSpPr/>
              <p:nvPr/>
            </p:nvSpPr>
            <p:spPr>
              <a:xfrm>
                <a:off x="38100" y="114300"/>
                <a:ext cx="846163" cy="705167"/>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lnTo>
                      <a:pt x="21600" y="21600"/>
                    </a:lnTo>
                    <a:cubicBezTo>
                      <a:pt x="21600" y="21600"/>
                      <a:pt x="0" y="21600"/>
                      <a:pt x="0"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72" name="形狀"/>
              <p:cNvSpPr/>
              <p:nvPr/>
            </p:nvSpPr>
            <p:spPr>
              <a:xfrm>
                <a:off x="152400" y="571500"/>
                <a:ext cx="105779" cy="14102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73" name="形狀"/>
              <p:cNvSpPr/>
              <p:nvPr/>
            </p:nvSpPr>
            <p:spPr>
              <a:xfrm>
                <a:off x="323850" y="355600"/>
                <a:ext cx="105743" cy="35256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74" name="形狀"/>
              <p:cNvSpPr/>
              <p:nvPr/>
            </p:nvSpPr>
            <p:spPr>
              <a:xfrm>
                <a:off x="495300" y="457200"/>
                <a:ext cx="105762" cy="24679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75" name="形狀"/>
              <p:cNvSpPr/>
              <p:nvPr/>
            </p:nvSpPr>
            <p:spPr>
              <a:xfrm>
                <a:off x="666750" y="203200"/>
                <a:ext cx="105779" cy="493597"/>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1600"/>
                    </a:lnTo>
                    <a:lnTo>
                      <a:pt x="21600" y="21600"/>
                    </a:lnTo>
                    <a:cubicBezTo>
                      <a:pt x="21600" y="21600"/>
                      <a:pt x="21600" y="0"/>
                      <a:pt x="21600"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482" name="群組"/>
          <p:cNvGrpSpPr/>
          <p:nvPr/>
        </p:nvGrpSpPr>
        <p:grpSpPr>
          <a:xfrm>
            <a:off x="7531100" y="3743325"/>
            <a:ext cx="2286000" cy="2286000"/>
            <a:chOff x="0" y="0"/>
            <a:chExt cx="2286000" cy="2286000"/>
          </a:xfrm>
        </p:grpSpPr>
        <p:sp>
          <p:nvSpPr>
            <p:cNvPr id="478"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defTabSz="876300">
                <a:spcBef>
                  <a:spcPts val="3800"/>
                </a:spcBef>
                <a:buClrTx/>
                <a:defRPr sz="4200" spc="42"/>
              </a:pPr>
              <a:endParaRPr/>
            </a:p>
          </p:txBody>
        </p:sp>
        <p:grpSp>
          <p:nvGrpSpPr>
            <p:cNvPr id="481" name="群組"/>
            <p:cNvGrpSpPr/>
            <p:nvPr/>
          </p:nvGrpSpPr>
          <p:grpSpPr>
            <a:xfrm>
              <a:off x="628629" y="724726"/>
              <a:ext cx="1028702" cy="838201"/>
              <a:chOff x="0" y="0"/>
              <a:chExt cx="1028700" cy="838199"/>
            </a:xfrm>
          </p:grpSpPr>
          <p:sp>
            <p:nvSpPr>
              <p:cNvPr id="479" name="形狀"/>
              <p:cNvSpPr/>
              <p:nvPr/>
            </p:nvSpPr>
            <p:spPr>
              <a:xfrm>
                <a:off x="0" y="361541"/>
                <a:ext cx="571500" cy="476659"/>
              </a:xfrm>
              <a:custGeom>
                <a:avLst/>
                <a:gdLst/>
                <a:ahLst/>
                <a:cxnLst>
                  <a:cxn ang="0">
                    <a:pos x="wd2" y="hd2"/>
                  </a:cxn>
                  <a:cxn ang="5400000">
                    <a:pos x="wd2" y="hd2"/>
                  </a:cxn>
                  <a:cxn ang="10800000">
                    <a:pos x="wd2" y="hd2"/>
                  </a:cxn>
                  <a:cxn ang="16200000">
                    <a:pos x="wd2" y="hd2"/>
                  </a:cxn>
                </a:cxnLst>
                <a:rect l="0" t="0" r="r" b="b"/>
                <a:pathLst>
                  <a:path w="21600" h="21262" extrusionOk="0">
                    <a:moveTo>
                      <a:pt x="21600" y="9831"/>
                    </a:moveTo>
                    <a:cubicBezTo>
                      <a:pt x="21600" y="15261"/>
                      <a:pt x="16764" y="19663"/>
                      <a:pt x="10800" y="19663"/>
                    </a:cubicBezTo>
                    <a:cubicBezTo>
                      <a:pt x="9733" y="19663"/>
                      <a:pt x="8534" y="19491"/>
                      <a:pt x="7560" y="19227"/>
                    </a:cubicBezTo>
                    <a:cubicBezTo>
                      <a:pt x="6739" y="20068"/>
                      <a:pt x="4873" y="21600"/>
                      <a:pt x="1080" y="21196"/>
                    </a:cubicBezTo>
                    <a:cubicBezTo>
                      <a:pt x="1080" y="21196"/>
                      <a:pt x="3938" y="19715"/>
                      <a:pt x="4320" y="17753"/>
                    </a:cubicBezTo>
                    <a:cubicBezTo>
                      <a:pt x="1726" y="15956"/>
                      <a:pt x="0" y="13028"/>
                      <a:pt x="0" y="9831"/>
                    </a:cubicBezTo>
                    <a:cubicBezTo>
                      <a:pt x="0" y="4403"/>
                      <a:pt x="4836" y="0"/>
                      <a:pt x="10800" y="0"/>
                    </a:cubicBezTo>
                    <a:cubicBezTo>
                      <a:pt x="16764" y="0"/>
                      <a:pt x="21600" y="4403"/>
                      <a:pt x="21600" y="9831"/>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80" name="形狀"/>
              <p:cNvSpPr/>
              <p:nvPr/>
            </p:nvSpPr>
            <p:spPr>
              <a:xfrm>
                <a:off x="184803" y="0"/>
                <a:ext cx="843898" cy="691133"/>
              </a:xfrm>
              <a:custGeom>
                <a:avLst/>
                <a:gdLst/>
                <a:ahLst/>
                <a:cxnLst>
                  <a:cxn ang="0">
                    <a:pos x="wd2" y="hd2"/>
                  </a:cxn>
                  <a:cxn ang="5400000">
                    <a:pos x="wd2" y="hd2"/>
                  </a:cxn>
                  <a:cxn ang="10800000">
                    <a:pos x="wd2" y="hd2"/>
                  </a:cxn>
                  <a:cxn ang="16200000">
                    <a:pos x="wd2" y="hd2"/>
                  </a:cxn>
                </a:cxnLst>
                <a:rect l="0" t="0" r="r" b="b"/>
                <a:pathLst>
                  <a:path w="21500" h="21262" extrusionOk="0">
                    <a:moveTo>
                      <a:pt x="17202" y="17754"/>
                    </a:moveTo>
                    <a:cubicBezTo>
                      <a:pt x="19782" y="15956"/>
                      <a:pt x="21500" y="13028"/>
                      <a:pt x="21500" y="9832"/>
                    </a:cubicBezTo>
                    <a:cubicBezTo>
                      <a:pt x="21500" y="4402"/>
                      <a:pt x="16688" y="0"/>
                      <a:pt x="10754" y="0"/>
                    </a:cubicBezTo>
                    <a:cubicBezTo>
                      <a:pt x="853" y="435"/>
                      <a:pt x="-100" y="8294"/>
                      <a:pt x="8" y="10264"/>
                    </a:cubicBezTo>
                    <a:cubicBezTo>
                      <a:pt x="4110" y="8720"/>
                      <a:pt x="11871" y="11699"/>
                      <a:pt x="10746" y="19664"/>
                    </a:cubicBezTo>
                    <a:cubicBezTo>
                      <a:pt x="10749" y="19664"/>
                      <a:pt x="13009" y="19490"/>
                      <a:pt x="13978" y="19227"/>
                    </a:cubicBezTo>
                    <a:cubicBezTo>
                      <a:pt x="14795" y="20068"/>
                      <a:pt x="16651" y="21600"/>
                      <a:pt x="20425" y="21195"/>
                    </a:cubicBezTo>
                    <a:cubicBezTo>
                      <a:pt x="20425" y="21195"/>
                      <a:pt x="17582" y="19714"/>
                      <a:pt x="17202" y="17754"/>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487" name="群組"/>
          <p:cNvGrpSpPr/>
          <p:nvPr/>
        </p:nvGrpSpPr>
        <p:grpSpPr>
          <a:xfrm>
            <a:off x="5016500" y="3743325"/>
            <a:ext cx="2286000" cy="2286000"/>
            <a:chOff x="0" y="0"/>
            <a:chExt cx="2286000" cy="2286000"/>
          </a:xfrm>
        </p:grpSpPr>
        <p:sp>
          <p:nvSpPr>
            <p:cNvPr id="483"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defTabSz="876300">
                <a:spcBef>
                  <a:spcPts val="3800"/>
                </a:spcBef>
                <a:buClrTx/>
                <a:defRPr sz="4200" spc="42"/>
              </a:pPr>
              <a:endParaRPr/>
            </a:p>
          </p:txBody>
        </p:sp>
        <p:grpSp>
          <p:nvGrpSpPr>
            <p:cNvPr id="486" name="群組"/>
            <p:cNvGrpSpPr/>
            <p:nvPr/>
          </p:nvGrpSpPr>
          <p:grpSpPr>
            <a:xfrm>
              <a:off x="669925" y="676275"/>
              <a:ext cx="952500" cy="952500"/>
              <a:chOff x="0" y="0"/>
              <a:chExt cx="952500" cy="952500"/>
            </a:xfrm>
          </p:grpSpPr>
          <p:sp>
            <p:nvSpPr>
              <p:cNvPr id="484" name="形狀"/>
              <p:cNvSpPr/>
              <p:nvPr/>
            </p:nvSpPr>
            <p:spPr>
              <a:xfrm>
                <a:off x="0" y="0"/>
                <a:ext cx="952500" cy="952500"/>
              </a:xfrm>
              <a:custGeom>
                <a:avLst/>
                <a:gdLst/>
                <a:ahLst/>
                <a:cxnLst>
                  <a:cxn ang="0">
                    <a:pos x="wd2" y="hd2"/>
                  </a:cxn>
                  <a:cxn ang="5400000">
                    <a:pos x="wd2" y="hd2"/>
                  </a:cxn>
                  <a:cxn ang="10800000">
                    <a:pos x="wd2" y="hd2"/>
                  </a:cxn>
                  <a:cxn ang="16200000">
                    <a:pos x="wd2" y="hd2"/>
                  </a:cxn>
                </a:cxnLst>
                <a:rect l="0" t="0" r="r" b="b"/>
                <a:pathLst>
                  <a:path w="21600" h="21600" extrusionOk="0">
                    <a:moveTo>
                      <a:pt x="17550" y="7425"/>
                    </a:moveTo>
                    <a:lnTo>
                      <a:pt x="14175" y="7425"/>
                    </a:lnTo>
                    <a:lnTo>
                      <a:pt x="14175" y="4050"/>
                    </a:lnTo>
                    <a:lnTo>
                      <a:pt x="17550" y="4050"/>
                    </a:lnTo>
                    <a:cubicBezTo>
                      <a:pt x="17550" y="4050"/>
                      <a:pt x="17550" y="7425"/>
                      <a:pt x="17550" y="7425"/>
                    </a:cubicBezTo>
                    <a:close/>
                    <a:moveTo>
                      <a:pt x="17550" y="11475"/>
                    </a:moveTo>
                    <a:lnTo>
                      <a:pt x="14175" y="11475"/>
                    </a:lnTo>
                    <a:lnTo>
                      <a:pt x="14175" y="8100"/>
                    </a:lnTo>
                    <a:lnTo>
                      <a:pt x="17550" y="8100"/>
                    </a:lnTo>
                    <a:cubicBezTo>
                      <a:pt x="17550" y="8100"/>
                      <a:pt x="17550" y="11475"/>
                      <a:pt x="17550" y="11475"/>
                    </a:cubicBezTo>
                    <a:close/>
                    <a:moveTo>
                      <a:pt x="17550" y="15525"/>
                    </a:moveTo>
                    <a:lnTo>
                      <a:pt x="14175" y="15525"/>
                    </a:lnTo>
                    <a:lnTo>
                      <a:pt x="14175" y="12150"/>
                    </a:lnTo>
                    <a:lnTo>
                      <a:pt x="17550" y="12150"/>
                    </a:lnTo>
                    <a:cubicBezTo>
                      <a:pt x="17550" y="12150"/>
                      <a:pt x="17550" y="15525"/>
                      <a:pt x="17550" y="15525"/>
                    </a:cubicBezTo>
                    <a:close/>
                    <a:moveTo>
                      <a:pt x="17550" y="19575"/>
                    </a:moveTo>
                    <a:lnTo>
                      <a:pt x="14175" y="19575"/>
                    </a:lnTo>
                    <a:lnTo>
                      <a:pt x="14175" y="16200"/>
                    </a:lnTo>
                    <a:lnTo>
                      <a:pt x="17550" y="16200"/>
                    </a:lnTo>
                    <a:cubicBezTo>
                      <a:pt x="17550" y="16200"/>
                      <a:pt x="17550" y="19575"/>
                      <a:pt x="17550" y="19575"/>
                    </a:cubicBezTo>
                    <a:close/>
                    <a:moveTo>
                      <a:pt x="13500" y="7425"/>
                    </a:moveTo>
                    <a:lnTo>
                      <a:pt x="10125" y="7425"/>
                    </a:lnTo>
                    <a:lnTo>
                      <a:pt x="10125" y="4050"/>
                    </a:lnTo>
                    <a:lnTo>
                      <a:pt x="13500" y="4050"/>
                    </a:lnTo>
                    <a:cubicBezTo>
                      <a:pt x="13500" y="4050"/>
                      <a:pt x="13500" y="7425"/>
                      <a:pt x="13500" y="7425"/>
                    </a:cubicBezTo>
                    <a:close/>
                    <a:moveTo>
                      <a:pt x="13500" y="11475"/>
                    </a:moveTo>
                    <a:lnTo>
                      <a:pt x="10125" y="11475"/>
                    </a:lnTo>
                    <a:lnTo>
                      <a:pt x="10125" y="8100"/>
                    </a:lnTo>
                    <a:lnTo>
                      <a:pt x="13500" y="8100"/>
                    </a:lnTo>
                    <a:cubicBezTo>
                      <a:pt x="13500" y="8100"/>
                      <a:pt x="13500" y="11475"/>
                      <a:pt x="13500" y="11475"/>
                    </a:cubicBezTo>
                    <a:close/>
                    <a:moveTo>
                      <a:pt x="13500" y="15525"/>
                    </a:moveTo>
                    <a:lnTo>
                      <a:pt x="10125" y="15525"/>
                    </a:lnTo>
                    <a:lnTo>
                      <a:pt x="10125" y="12150"/>
                    </a:lnTo>
                    <a:lnTo>
                      <a:pt x="13500" y="12150"/>
                    </a:lnTo>
                    <a:cubicBezTo>
                      <a:pt x="13500" y="12150"/>
                      <a:pt x="13500" y="15525"/>
                      <a:pt x="13500" y="15525"/>
                    </a:cubicBezTo>
                    <a:close/>
                    <a:moveTo>
                      <a:pt x="13500" y="19575"/>
                    </a:moveTo>
                    <a:lnTo>
                      <a:pt x="10125" y="19575"/>
                    </a:lnTo>
                    <a:lnTo>
                      <a:pt x="10125" y="16200"/>
                    </a:lnTo>
                    <a:lnTo>
                      <a:pt x="13500" y="16200"/>
                    </a:lnTo>
                    <a:cubicBezTo>
                      <a:pt x="13500" y="16200"/>
                      <a:pt x="13500" y="19575"/>
                      <a:pt x="13500" y="19575"/>
                    </a:cubicBezTo>
                    <a:close/>
                    <a:moveTo>
                      <a:pt x="9450" y="7425"/>
                    </a:moveTo>
                    <a:lnTo>
                      <a:pt x="6075" y="7425"/>
                    </a:lnTo>
                    <a:lnTo>
                      <a:pt x="6075" y="4050"/>
                    </a:lnTo>
                    <a:lnTo>
                      <a:pt x="9450" y="4050"/>
                    </a:lnTo>
                    <a:cubicBezTo>
                      <a:pt x="9450" y="4050"/>
                      <a:pt x="9450" y="7425"/>
                      <a:pt x="9450" y="7425"/>
                    </a:cubicBezTo>
                    <a:close/>
                    <a:moveTo>
                      <a:pt x="9450" y="11475"/>
                    </a:moveTo>
                    <a:lnTo>
                      <a:pt x="6075" y="11475"/>
                    </a:lnTo>
                    <a:lnTo>
                      <a:pt x="6075" y="8100"/>
                    </a:lnTo>
                    <a:lnTo>
                      <a:pt x="9450" y="8100"/>
                    </a:lnTo>
                    <a:cubicBezTo>
                      <a:pt x="9450" y="8100"/>
                      <a:pt x="9450" y="11475"/>
                      <a:pt x="9450" y="11475"/>
                    </a:cubicBezTo>
                    <a:close/>
                    <a:moveTo>
                      <a:pt x="9450" y="15525"/>
                    </a:moveTo>
                    <a:lnTo>
                      <a:pt x="6075" y="15525"/>
                    </a:lnTo>
                    <a:lnTo>
                      <a:pt x="6075" y="12150"/>
                    </a:lnTo>
                    <a:lnTo>
                      <a:pt x="9450" y="12150"/>
                    </a:lnTo>
                    <a:cubicBezTo>
                      <a:pt x="9450" y="12150"/>
                      <a:pt x="9450" y="15525"/>
                      <a:pt x="9450" y="15525"/>
                    </a:cubicBezTo>
                    <a:close/>
                    <a:moveTo>
                      <a:pt x="9450" y="19575"/>
                    </a:moveTo>
                    <a:lnTo>
                      <a:pt x="6075" y="19575"/>
                    </a:lnTo>
                    <a:lnTo>
                      <a:pt x="6075" y="16200"/>
                    </a:lnTo>
                    <a:lnTo>
                      <a:pt x="9450" y="16200"/>
                    </a:lnTo>
                    <a:cubicBezTo>
                      <a:pt x="9450" y="16200"/>
                      <a:pt x="9450" y="19575"/>
                      <a:pt x="9450" y="19575"/>
                    </a:cubicBezTo>
                    <a:close/>
                    <a:moveTo>
                      <a:pt x="5400" y="7425"/>
                    </a:moveTo>
                    <a:lnTo>
                      <a:pt x="2025" y="7425"/>
                    </a:lnTo>
                    <a:lnTo>
                      <a:pt x="2025" y="4050"/>
                    </a:lnTo>
                    <a:lnTo>
                      <a:pt x="5400" y="4050"/>
                    </a:lnTo>
                    <a:cubicBezTo>
                      <a:pt x="5400" y="4050"/>
                      <a:pt x="5400" y="7425"/>
                      <a:pt x="5400" y="7425"/>
                    </a:cubicBezTo>
                    <a:close/>
                    <a:moveTo>
                      <a:pt x="5400" y="11475"/>
                    </a:moveTo>
                    <a:lnTo>
                      <a:pt x="2025" y="11475"/>
                    </a:lnTo>
                    <a:lnTo>
                      <a:pt x="2025" y="8100"/>
                    </a:lnTo>
                    <a:lnTo>
                      <a:pt x="5400" y="8100"/>
                    </a:lnTo>
                    <a:cubicBezTo>
                      <a:pt x="5400" y="8100"/>
                      <a:pt x="5400" y="11475"/>
                      <a:pt x="5400" y="11475"/>
                    </a:cubicBezTo>
                    <a:close/>
                    <a:moveTo>
                      <a:pt x="5400" y="15525"/>
                    </a:moveTo>
                    <a:lnTo>
                      <a:pt x="2025" y="15525"/>
                    </a:lnTo>
                    <a:lnTo>
                      <a:pt x="2025" y="12150"/>
                    </a:lnTo>
                    <a:lnTo>
                      <a:pt x="5400" y="12150"/>
                    </a:lnTo>
                    <a:cubicBezTo>
                      <a:pt x="5400" y="12150"/>
                      <a:pt x="5400" y="15525"/>
                      <a:pt x="5400" y="15525"/>
                    </a:cubicBezTo>
                    <a:close/>
                    <a:moveTo>
                      <a:pt x="5400" y="19575"/>
                    </a:moveTo>
                    <a:lnTo>
                      <a:pt x="2025" y="19575"/>
                    </a:lnTo>
                    <a:lnTo>
                      <a:pt x="2025" y="16200"/>
                    </a:lnTo>
                    <a:lnTo>
                      <a:pt x="5400" y="16200"/>
                    </a:lnTo>
                    <a:cubicBezTo>
                      <a:pt x="5400" y="16200"/>
                      <a:pt x="5400" y="19575"/>
                      <a:pt x="5400" y="19575"/>
                    </a:cubicBezTo>
                    <a:close/>
                    <a:moveTo>
                      <a:pt x="18225" y="4050"/>
                    </a:moveTo>
                    <a:lnTo>
                      <a:pt x="18225" y="4050"/>
                    </a:lnTo>
                    <a:lnTo>
                      <a:pt x="21600" y="4050"/>
                    </a:lnTo>
                    <a:lnTo>
                      <a:pt x="21600" y="3375"/>
                    </a:lnTo>
                    <a:lnTo>
                      <a:pt x="18225" y="3375"/>
                    </a:lnTo>
                    <a:lnTo>
                      <a:pt x="18225" y="0"/>
                    </a:lnTo>
                    <a:lnTo>
                      <a:pt x="17550" y="0"/>
                    </a:lnTo>
                    <a:lnTo>
                      <a:pt x="17550" y="3375"/>
                    </a:lnTo>
                    <a:lnTo>
                      <a:pt x="14175" y="3375"/>
                    </a:lnTo>
                    <a:lnTo>
                      <a:pt x="14175" y="0"/>
                    </a:lnTo>
                    <a:lnTo>
                      <a:pt x="13500" y="0"/>
                    </a:lnTo>
                    <a:lnTo>
                      <a:pt x="13500" y="3375"/>
                    </a:lnTo>
                    <a:lnTo>
                      <a:pt x="10125" y="3375"/>
                    </a:lnTo>
                    <a:lnTo>
                      <a:pt x="10125" y="0"/>
                    </a:lnTo>
                    <a:lnTo>
                      <a:pt x="9450" y="0"/>
                    </a:lnTo>
                    <a:lnTo>
                      <a:pt x="9450" y="3375"/>
                    </a:lnTo>
                    <a:lnTo>
                      <a:pt x="6075" y="3375"/>
                    </a:lnTo>
                    <a:lnTo>
                      <a:pt x="6075" y="0"/>
                    </a:lnTo>
                    <a:lnTo>
                      <a:pt x="5400" y="0"/>
                    </a:lnTo>
                    <a:lnTo>
                      <a:pt x="5400" y="3375"/>
                    </a:lnTo>
                    <a:lnTo>
                      <a:pt x="2025" y="3375"/>
                    </a:lnTo>
                    <a:lnTo>
                      <a:pt x="2025" y="0"/>
                    </a:lnTo>
                    <a:lnTo>
                      <a:pt x="1350" y="0"/>
                    </a:lnTo>
                    <a:lnTo>
                      <a:pt x="1350" y="20250"/>
                    </a:lnTo>
                    <a:lnTo>
                      <a:pt x="21600" y="20250"/>
                    </a:lnTo>
                    <a:lnTo>
                      <a:pt x="21600" y="19575"/>
                    </a:lnTo>
                    <a:lnTo>
                      <a:pt x="18225" y="19575"/>
                    </a:lnTo>
                    <a:lnTo>
                      <a:pt x="18225" y="16200"/>
                    </a:lnTo>
                    <a:lnTo>
                      <a:pt x="21600" y="16200"/>
                    </a:lnTo>
                    <a:lnTo>
                      <a:pt x="21600" y="15525"/>
                    </a:lnTo>
                    <a:lnTo>
                      <a:pt x="18225" y="15525"/>
                    </a:lnTo>
                    <a:lnTo>
                      <a:pt x="18225" y="12150"/>
                    </a:lnTo>
                    <a:lnTo>
                      <a:pt x="21600" y="12150"/>
                    </a:lnTo>
                    <a:lnTo>
                      <a:pt x="21600" y="11475"/>
                    </a:lnTo>
                    <a:lnTo>
                      <a:pt x="18225" y="11475"/>
                    </a:lnTo>
                    <a:lnTo>
                      <a:pt x="18225" y="8100"/>
                    </a:lnTo>
                    <a:lnTo>
                      <a:pt x="21600" y="8100"/>
                    </a:lnTo>
                    <a:lnTo>
                      <a:pt x="21600" y="7425"/>
                    </a:lnTo>
                    <a:lnTo>
                      <a:pt x="18225" y="7425"/>
                    </a:lnTo>
                    <a:cubicBezTo>
                      <a:pt x="18225" y="7425"/>
                      <a:pt x="18225" y="4050"/>
                      <a:pt x="18225" y="4050"/>
                    </a:cubicBezTo>
                    <a:close/>
                    <a:moveTo>
                      <a:pt x="13500" y="21600"/>
                    </a:moveTo>
                    <a:lnTo>
                      <a:pt x="14175" y="21600"/>
                    </a:lnTo>
                    <a:lnTo>
                      <a:pt x="14175" y="20925"/>
                    </a:lnTo>
                    <a:lnTo>
                      <a:pt x="13500" y="20925"/>
                    </a:lnTo>
                    <a:cubicBezTo>
                      <a:pt x="13500" y="20925"/>
                      <a:pt x="13500" y="21600"/>
                      <a:pt x="13500" y="21600"/>
                    </a:cubicBezTo>
                    <a:close/>
                    <a:moveTo>
                      <a:pt x="5400" y="21600"/>
                    </a:moveTo>
                    <a:lnTo>
                      <a:pt x="6075" y="21600"/>
                    </a:lnTo>
                    <a:lnTo>
                      <a:pt x="6075" y="20925"/>
                    </a:lnTo>
                    <a:lnTo>
                      <a:pt x="5400" y="20925"/>
                    </a:lnTo>
                    <a:cubicBezTo>
                      <a:pt x="5400" y="20925"/>
                      <a:pt x="5400" y="21600"/>
                      <a:pt x="5400" y="21600"/>
                    </a:cubicBezTo>
                    <a:close/>
                    <a:moveTo>
                      <a:pt x="17550" y="21600"/>
                    </a:moveTo>
                    <a:lnTo>
                      <a:pt x="18225" y="21600"/>
                    </a:lnTo>
                    <a:lnTo>
                      <a:pt x="18225" y="20925"/>
                    </a:lnTo>
                    <a:lnTo>
                      <a:pt x="17550" y="20925"/>
                    </a:lnTo>
                    <a:cubicBezTo>
                      <a:pt x="17550" y="20925"/>
                      <a:pt x="17550" y="21600"/>
                      <a:pt x="17550" y="21600"/>
                    </a:cubicBezTo>
                    <a:close/>
                    <a:moveTo>
                      <a:pt x="9450" y="21600"/>
                    </a:moveTo>
                    <a:lnTo>
                      <a:pt x="10125" y="21600"/>
                    </a:lnTo>
                    <a:lnTo>
                      <a:pt x="10125" y="20925"/>
                    </a:lnTo>
                    <a:lnTo>
                      <a:pt x="9450" y="20925"/>
                    </a:lnTo>
                    <a:cubicBezTo>
                      <a:pt x="9450" y="20925"/>
                      <a:pt x="9450" y="21600"/>
                      <a:pt x="9450" y="21600"/>
                    </a:cubicBezTo>
                    <a:close/>
                    <a:moveTo>
                      <a:pt x="0" y="16200"/>
                    </a:moveTo>
                    <a:lnTo>
                      <a:pt x="675" y="16200"/>
                    </a:lnTo>
                    <a:lnTo>
                      <a:pt x="675" y="15525"/>
                    </a:lnTo>
                    <a:lnTo>
                      <a:pt x="0" y="15525"/>
                    </a:lnTo>
                    <a:cubicBezTo>
                      <a:pt x="0" y="15525"/>
                      <a:pt x="0" y="16200"/>
                      <a:pt x="0" y="16200"/>
                    </a:cubicBezTo>
                    <a:close/>
                    <a:moveTo>
                      <a:pt x="0" y="12150"/>
                    </a:moveTo>
                    <a:lnTo>
                      <a:pt x="675" y="12150"/>
                    </a:lnTo>
                    <a:lnTo>
                      <a:pt x="675" y="11475"/>
                    </a:lnTo>
                    <a:lnTo>
                      <a:pt x="0" y="11475"/>
                    </a:lnTo>
                    <a:cubicBezTo>
                      <a:pt x="0" y="11475"/>
                      <a:pt x="0" y="12150"/>
                      <a:pt x="0" y="12150"/>
                    </a:cubicBezTo>
                    <a:close/>
                    <a:moveTo>
                      <a:pt x="0" y="4050"/>
                    </a:moveTo>
                    <a:lnTo>
                      <a:pt x="675" y="4050"/>
                    </a:lnTo>
                    <a:lnTo>
                      <a:pt x="675" y="3375"/>
                    </a:lnTo>
                    <a:lnTo>
                      <a:pt x="0" y="3375"/>
                    </a:lnTo>
                    <a:cubicBezTo>
                      <a:pt x="0" y="3375"/>
                      <a:pt x="0" y="4050"/>
                      <a:pt x="0" y="4050"/>
                    </a:cubicBezTo>
                    <a:close/>
                    <a:moveTo>
                      <a:pt x="0" y="7425"/>
                    </a:moveTo>
                    <a:lnTo>
                      <a:pt x="675" y="7425"/>
                    </a:lnTo>
                    <a:lnTo>
                      <a:pt x="675" y="8100"/>
                    </a:lnTo>
                    <a:lnTo>
                      <a:pt x="0" y="8100"/>
                    </a:lnTo>
                    <a:cubicBezTo>
                      <a:pt x="0" y="8100"/>
                      <a:pt x="0" y="7425"/>
                      <a:pt x="0" y="7425"/>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85" name="形狀"/>
              <p:cNvSpPr/>
              <p:nvPr/>
            </p:nvSpPr>
            <p:spPr>
              <a:xfrm>
                <a:off x="83203" y="168744"/>
                <a:ext cx="784053" cy="653378"/>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21600" y="1"/>
                    </a:lnTo>
                    <a:lnTo>
                      <a:pt x="21600" y="1964"/>
                    </a:lnTo>
                    <a:lnTo>
                      <a:pt x="12462" y="12764"/>
                    </a:lnTo>
                    <a:lnTo>
                      <a:pt x="7477" y="12764"/>
                    </a:lnTo>
                    <a:lnTo>
                      <a:pt x="0" y="21600"/>
                    </a:lnTo>
                    <a:lnTo>
                      <a:pt x="0" y="17673"/>
                    </a:lnTo>
                    <a:lnTo>
                      <a:pt x="6646" y="9818"/>
                    </a:lnTo>
                    <a:lnTo>
                      <a:pt x="11631" y="9818"/>
                    </a:lnTo>
                    <a:cubicBezTo>
                      <a:pt x="11631" y="9818"/>
                      <a:pt x="19938" y="0"/>
                      <a:pt x="19938"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493" name="群組"/>
          <p:cNvGrpSpPr/>
          <p:nvPr/>
        </p:nvGrpSpPr>
        <p:grpSpPr>
          <a:xfrm>
            <a:off x="7531100" y="6257925"/>
            <a:ext cx="2286000" cy="2286000"/>
            <a:chOff x="0" y="0"/>
            <a:chExt cx="2286000" cy="2286000"/>
          </a:xfrm>
        </p:grpSpPr>
        <p:sp>
          <p:nvSpPr>
            <p:cNvPr id="488"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defTabSz="876300">
                <a:spcBef>
                  <a:spcPts val="3800"/>
                </a:spcBef>
                <a:buClrTx/>
                <a:defRPr sz="4200" spc="42"/>
              </a:pPr>
              <a:endParaRPr/>
            </a:p>
          </p:txBody>
        </p:sp>
        <p:grpSp>
          <p:nvGrpSpPr>
            <p:cNvPr id="492" name="群組"/>
            <p:cNvGrpSpPr/>
            <p:nvPr/>
          </p:nvGrpSpPr>
          <p:grpSpPr>
            <a:xfrm>
              <a:off x="774700" y="676275"/>
              <a:ext cx="723900" cy="965200"/>
              <a:chOff x="0" y="0"/>
              <a:chExt cx="723900" cy="965200"/>
            </a:xfrm>
          </p:grpSpPr>
          <p:sp>
            <p:nvSpPr>
              <p:cNvPr id="489" name="形狀"/>
              <p:cNvSpPr/>
              <p:nvPr/>
            </p:nvSpPr>
            <p:spPr>
              <a:xfrm>
                <a:off x="0" y="482600"/>
                <a:ext cx="723900" cy="482600"/>
              </a:xfrm>
              <a:custGeom>
                <a:avLst/>
                <a:gdLst/>
                <a:ahLst/>
                <a:cxnLst>
                  <a:cxn ang="0">
                    <a:pos x="wd2" y="hd2"/>
                  </a:cxn>
                  <a:cxn ang="5400000">
                    <a:pos x="wd2" y="hd2"/>
                  </a:cxn>
                  <a:cxn ang="10800000">
                    <a:pos x="wd2" y="hd2"/>
                  </a:cxn>
                  <a:cxn ang="16200000">
                    <a:pos x="wd2" y="hd2"/>
                  </a:cxn>
                </a:cxnLst>
                <a:rect l="0" t="0" r="r" b="b"/>
                <a:pathLst>
                  <a:path w="21600" h="21600" extrusionOk="0">
                    <a:moveTo>
                      <a:pt x="11700" y="2700"/>
                    </a:moveTo>
                    <a:lnTo>
                      <a:pt x="11700" y="17619"/>
                    </a:lnTo>
                    <a:cubicBezTo>
                      <a:pt x="14977" y="18024"/>
                      <a:pt x="18000" y="20250"/>
                      <a:pt x="18000" y="20250"/>
                    </a:cubicBezTo>
                    <a:lnTo>
                      <a:pt x="18000" y="21600"/>
                    </a:lnTo>
                    <a:lnTo>
                      <a:pt x="3600" y="21600"/>
                    </a:lnTo>
                    <a:lnTo>
                      <a:pt x="3600" y="20250"/>
                    </a:lnTo>
                    <a:cubicBezTo>
                      <a:pt x="3600" y="20250"/>
                      <a:pt x="6624" y="17952"/>
                      <a:pt x="9900" y="17600"/>
                    </a:cubicBezTo>
                    <a:lnTo>
                      <a:pt x="9900" y="2700"/>
                    </a:lnTo>
                    <a:lnTo>
                      <a:pt x="0" y="2700"/>
                    </a:lnTo>
                    <a:lnTo>
                      <a:pt x="0" y="0"/>
                    </a:lnTo>
                    <a:lnTo>
                      <a:pt x="21600" y="0"/>
                    </a:lnTo>
                    <a:lnTo>
                      <a:pt x="21600" y="2700"/>
                    </a:lnTo>
                    <a:cubicBezTo>
                      <a:pt x="21600" y="2700"/>
                      <a:pt x="11700" y="2700"/>
                      <a:pt x="11700" y="270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90" name="形狀"/>
              <p:cNvSpPr/>
              <p:nvPr/>
            </p:nvSpPr>
            <p:spPr>
              <a:xfrm>
                <a:off x="0" y="0"/>
                <a:ext cx="714375" cy="446485"/>
              </a:xfrm>
              <a:custGeom>
                <a:avLst/>
                <a:gdLst/>
                <a:ahLst/>
                <a:cxnLst>
                  <a:cxn ang="0">
                    <a:pos x="wd2" y="hd2"/>
                  </a:cxn>
                  <a:cxn ang="5400000">
                    <a:pos x="wd2" y="hd2"/>
                  </a:cxn>
                  <a:cxn ang="10800000">
                    <a:pos x="wd2" y="hd2"/>
                  </a:cxn>
                  <a:cxn ang="16200000">
                    <a:pos x="wd2" y="hd2"/>
                  </a:cxn>
                </a:cxnLst>
                <a:rect l="0" t="0" r="r" b="b"/>
                <a:pathLst>
                  <a:path w="21600" h="21600" extrusionOk="0">
                    <a:moveTo>
                      <a:pt x="2700" y="7200"/>
                    </a:moveTo>
                    <a:cubicBezTo>
                      <a:pt x="2700" y="3224"/>
                      <a:pt x="4715" y="0"/>
                      <a:pt x="7200" y="0"/>
                    </a:cubicBezTo>
                    <a:lnTo>
                      <a:pt x="7200" y="1440"/>
                    </a:lnTo>
                    <a:cubicBezTo>
                      <a:pt x="5212" y="1440"/>
                      <a:pt x="3600" y="4019"/>
                      <a:pt x="3600" y="7200"/>
                    </a:cubicBezTo>
                    <a:lnTo>
                      <a:pt x="7200" y="7200"/>
                    </a:lnTo>
                    <a:lnTo>
                      <a:pt x="10800" y="7200"/>
                    </a:lnTo>
                    <a:lnTo>
                      <a:pt x="11700" y="7200"/>
                    </a:lnTo>
                    <a:lnTo>
                      <a:pt x="18900" y="7200"/>
                    </a:lnTo>
                    <a:lnTo>
                      <a:pt x="21600" y="21600"/>
                    </a:lnTo>
                    <a:lnTo>
                      <a:pt x="0" y="21600"/>
                    </a:lnTo>
                    <a:cubicBezTo>
                      <a:pt x="0" y="21600"/>
                      <a:pt x="2700" y="7200"/>
                      <a:pt x="2700" y="7200"/>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91" name="形狀"/>
              <p:cNvSpPr/>
              <p:nvPr/>
            </p:nvSpPr>
            <p:spPr>
              <a:xfrm>
                <a:off x="228600" y="0"/>
                <a:ext cx="238125" cy="59532"/>
              </a:xfrm>
              <a:custGeom>
                <a:avLst/>
                <a:gdLst/>
                <a:ahLst/>
                <a:cxnLst>
                  <a:cxn ang="0">
                    <a:pos x="wd2" y="hd2"/>
                  </a:cxn>
                  <a:cxn ang="5400000">
                    <a:pos x="wd2" y="hd2"/>
                  </a:cxn>
                  <a:cxn ang="10800000">
                    <a:pos x="wd2" y="hd2"/>
                  </a:cxn>
                  <a:cxn ang="16200000">
                    <a:pos x="wd2" y="hd2"/>
                  </a:cxn>
                </a:cxnLst>
                <a:rect l="0" t="0" r="r" b="b"/>
                <a:pathLst>
                  <a:path w="21600" h="21600" extrusionOk="0">
                    <a:moveTo>
                      <a:pt x="2700" y="0"/>
                    </a:moveTo>
                    <a:lnTo>
                      <a:pt x="18900" y="0"/>
                    </a:lnTo>
                    <a:cubicBezTo>
                      <a:pt x="20393" y="0"/>
                      <a:pt x="21600" y="4833"/>
                      <a:pt x="21600" y="10800"/>
                    </a:cubicBezTo>
                    <a:cubicBezTo>
                      <a:pt x="21600" y="16767"/>
                      <a:pt x="20393" y="21600"/>
                      <a:pt x="18900" y="21600"/>
                    </a:cubicBezTo>
                    <a:lnTo>
                      <a:pt x="2700" y="21600"/>
                    </a:lnTo>
                    <a:cubicBezTo>
                      <a:pt x="1210" y="21600"/>
                      <a:pt x="0" y="16767"/>
                      <a:pt x="0" y="10800"/>
                    </a:cubicBezTo>
                    <a:cubicBezTo>
                      <a:pt x="0" y="4833"/>
                      <a:pt x="1210" y="0"/>
                      <a:pt x="2700" y="0"/>
                    </a:cubicBezTo>
                    <a:close/>
                  </a:path>
                </a:pathLst>
              </a:custGeom>
              <a:solidFill>
                <a:srgbClr val="5166DD"/>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500" name="群組"/>
          <p:cNvGrpSpPr/>
          <p:nvPr/>
        </p:nvGrpSpPr>
        <p:grpSpPr>
          <a:xfrm>
            <a:off x="5016500" y="6257925"/>
            <a:ext cx="2286000" cy="2286000"/>
            <a:chOff x="0" y="0"/>
            <a:chExt cx="2286000" cy="2286000"/>
          </a:xfrm>
        </p:grpSpPr>
        <p:sp>
          <p:nvSpPr>
            <p:cNvPr id="494" name="正方形"/>
            <p:cNvSpPr/>
            <p:nvPr/>
          </p:nvSpPr>
          <p:spPr>
            <a:xfrm>
              <a:off x="0" y="0"/>
              <a:ext cx="2286000" cy="2286000"/>
            </a:xfrm>
            <a:prstGeom prst="rect">
              <a:avLst/>
            </a:prstGeom>
            <a:solidFill>
              <a:srgbClr val="FFFFFF"/>
            </a:solidFill>
            <a:ln w="12700" cap="flat">
              <a:noFill/>
              <a:miter lim="400000"/>
            </a:ln>
            <a:effectLst>
              <a:outerShdw blurRad="127000" dist="63500" dir="5400000" rotWithShape="0">
                <a:srgbClr val="0A0A12">
                  <a:alpha val="4000"/>
                </a:srgbClr>
              </a:outerShdw>
            </a:effectLst>
          </p:spPr>
          <p:txBody>
            <a:bodyPr wrap="square" lIns="0" tIns="0" rIns="0" bIns="0" numCol="1" anchor="ctr">
              <a:noAutofit/>
            </a:bodyPr>
            <a:lstStyle/>
            <a:p>
              <a:pPr defTabSz="876300">
                <a:spcBef>
                  <a:spcPts val="3800"/>
                </a:spcBef>
                <a:buClrTx/>
                <a:defRPr sz="4200" spc="42"/>
              </a:pPr>
              <a:endParaRPr/>
            </a:p>
          </p:txBody>
        </p:sp>
        <p:grpSp>
          <p:nvGrpSpPr>
            <p:cNvPr id="499" name="群組"/>
            <p:cNvGrpSpPr/>
            <p:nvPr/>
          </p:nvGrpSpPr>
          <p:grpSpPr>
            <a:xfrm>
              <a:off x="698500" y="638175"/>
              <a:ext cx="901700" cy="1009384"/>
              <a:chOff x="0" y="0"/>
              <a:chExt cx="901700" cy="1009383"/>
            </a:xfrm>
          </p:grpSpPr>
          <p:sp>
            <p:nvSpPr>
              <p:cNvPr id="495" name="形狀"/>
              <p:cNvSpPr/>
              <p:nvPr/>
            </p:nvSpPr>
            <p:spPr>
              <a:xfrm>
                <a:off x="0" y="134244"/>
                <a:ext cx="901700" cy="875140"/>
              </a:xfrm>
              <a:custGeom>
                <a:avLst/>
                <a:gdLst/>
                <a:ahLst/>
                <a:cxnLst>
                  <a:cxn ang="0">
                    <a:pos x="wd2" y="hd2"/>
                  </a:cxn>
                  <a:cxn ang="5400000">
                    <a:pos x="wd2" y="hd2"/>
                  </a:cxn>
                  <a:cxn ang="10800000">
                    <a:pos x="wd2" y="hd2"/>
                  </a:cxn>
                  <a:cxn ang="16200000">
                    <a:pos x="wd2" y="hd2"/>
                  </a:cxn>
                </a:cxnLst>
                <a:rect l="0" t="0" r="r" b="b"/>
                <a:pathLst>
                  <a:path w="21600" h="21600" extrusionOk="0">
                    <a:moveTo>
                      <a:pt x="19800" y="6331"/>
                    </a:moveTo>
                    <a:lnTo>
                      <a:pt x="1800" y="6331"/>
                    </a:lnTo>
                    <a:lnTo>
                      <a:pt x="1800" y="19738"/>
                    </a:lnTo>
                    <a:lnTo>
                      <a:pt x="19800" y="19738"/>
                    </a:lnTo>
                    <a:cubicBezTo>
                      <a:pt x="19800" y="19738"/>
                      <a:pt x="19800" y="6331"/>
                      <a:pt x="19800" y="6331"/>
                    </a:cubicBezTo>
                    <a:close/>
                    <a:moveTo>
                      <a:pt x="15840" y="1117"/>
                    </a:moveTo>
                    <a:cubicBezTo>
                      <a:pt x="14846" y="1117"/>
                      <a:pt x="14040" y="1617"/>
                      <a:pt x="14040" y="2234"/>
                    </a:cubicBezTo>
                    <a:cubicBezTo>
                      <a:pt x="14040" y="2851"/>
                      <a:pt x="14846" y="3351"/>
                      <a:pt x="15840" y="3351"/>
                    </a:cubicBezTo>
                    <a:cubicBezTo>
                      <a:pt x="16834" y="3351"/>
                      <a:pt x="17640" y="2851"/>
                      <a:pt x="17640" y="2234"/>
                    </a:cubicBezTo>
                    <a:cubicBezTo>
                      <a:pt x="17640" y="1617"/>
                      <a:pt x="16834" y="1117"/>
                      <a:pt x="15840" y="1117"/>
                    </a:cubicBezTo>
                    <a:close/>
                    <a:moveTo>
                      <a:pt x="5760" y="1117"/>
                    </a:moveTo>
                    <a:cubicBezTo>
                      <a:pt x="4766" y="1117"/>
                      <a:pt x="3960" y="1617"/>
                      <a:pt x="3960" y="2234"/>
                    </a:cubicBezTo>
                    <a:cubicBezTo>
                      <a:pt x="3960" y="2851"/>
                      <a:pt x="4766" y="3351"/>
                      <a:pt x="5760" y="3351"/>
                    </a:cubicBezTo>
                    <a:cubicBezTo>
                      <a:pt x="6754" y="3351"/>
                      <a:pt x="7560" y="2851"/>
                      <a:pt x="7560" y="2234"/>
                    </a:cubicBezTo>
                    <a:cubicBezTo>
                      <a:pt x="7560" y="1617"/>
                      <a:pt x="6754" y="1117"/>
                      <a:pt x="5760" y="1117"/>
                    </a:cubicBezTo>
                    <a:close/>
                    <a:moveTo>
                      <a:pt x="21600" y="19365"/>
                    </a:moveTo>
                    <a:cubicBezTo>
                      <a:pt x="21600" y="20855"/>
                      <a:pt x="20880" y="21600"/>
                      <a:pt x="19440" y="21600"/>
                    </a:cubicBezTo>
                    <a:lnTo>
                      <a:pt x="2160" y="21600"/>
                    </a:lnTo>
                    <a:cubicBezTo>
                      <a:pt x="720" y="21600"/>
                      <a:pt x="0" y="20855"/>
                      <a:pt x="0" y="19365"/>
                    </a:cubicBezTo>
                    <a:lnTo>
                      <a:pt x="0" y="2234"/>
                    </a:lnTo>
                    <a:cubicBezTo>
                      <a:pt x="0" y="744"/>
                      <a:pt x="725" y="0"/>
                      <a:pt x="2160" y="0"/>
                    </a:cubicBezTo>
                    <a:lnTo>
                      <a:pt x="19400" y="0"/>
                    </a:lnTo>
                    <a:cubicBezTo>
                      <a:pt x="20880" y="0"/>
                      <a:pt x="21600" y="744"/>
                      <a:pt x="21600" y="2234"/>
                    </a:cubicBezTo>
                    <a:cubicBezTo>
                      <a:pt x="21600" y="2234"/>
                      <a:pt x="21600" y="19365"/>
                      <a:pt x="21600" y="19365"/>
                    </a:cubicBezTo>
                    <a:close/>
                  </a:path>
                </a:pathLst>
              </a:custGeom>
              <a:solidFill>
                <a:srgbClr val="D6D6D6"/>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96" name="形狀"/>
              <p:cNvSpPr/>
              <p:nvPr/>
            </p:nvSpPr>
            <p:spPr>
              <a:xfrm>
                <a:off x="472579" y="606039"/>
                <a:ext cx="119386" cy="1198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cubicBezTo>
                      <a:pt x="0" y="21600"/>
                      <a:pt x="0" y="0"/>
                      <a:pt x="0" y="0"/>
                    </a:cubicBezTo>
                    <a:close/>
                  </a:path>
                </a:pathLst>
              </a:custGeom>
              <a:solidFill>
                <a:srgbClr val="E03F52"/>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97" name="形狀"/>
              <p:cNvSpPr/>
              <p:nvPr/>
            </p:nvSpPr>
            <p:spPr>
              <a:xfrm>
                <a:off x="114607" y="441096"/>
                <a:ext cx="656581" cy="44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927" y="0"/>
                    </a:lnTo>
                    <a:lnTo>
                      <a:pt x="3927" y="5760"/>
                    </a:lnTo>
                    <a:lnTo>
                      <a:pt x="0" y="5760"/>
                    </a:lnTo>
                    <a:cubicBezTo>
                      <a:pt x="0" y="5760"/>
                      <a:pt x="0" y="0"/>
                      <a:pt x="0" y="0"/>
                    </a:cubicBezTo>
                    <a:close/>
                    <a:moveTo>
                      <a:pt x="0" y="7920"/>
                    </a:moveTo>
                    <a:lnTo>
                      <a:pt x="3927" y="7920"/>
                    </a:lnTo>
                    <a:lnTo>
                      <a:pt x="3927" y="13680"/>
                    </a:lnTo>
                    <a:lnTo>
                      <a:pt x="0" y="13680"/>
                    </a:lnTo>
                    <a:cubicBezTo>
                      <a:pt x="0" y="13680"/>
                      <a:pt x="0" y="7920"/>
                      <a:pt x="0" y="7920"/>
                    </a:cubicBezTo>
                    <a:close/>
                    <a:moveTo>
                      <a:pt x="0" y="15840"/>
                    </a:moveTo>
                    <a:lnTo>
                      <a:pt x="3927" y="15840"/>
                    </a:lnTo>
                    <a:lnTo>
                      <a:pt x="3927" y="21600"/>
                    </a:lnTo>
                    <a:lnTo>
                      <a:pt x="0" y="21600"/>
                    </a:lnTo>
                    <a:cubicBezTo>
                      <a:pt x="0" y="21600"/>
                      <a:pt x="0" y="15840"/>
                      <a:pt x="0" y="15840"/>
                    </a:cubicBezTo>
                    <a:close/>
                    <a:moveTo>
                      <a:pt x="5891" y="0"/>
                    </a:moveTo>
                    <a:lnTo>
                      <a:pt x="9818" y="0"/>
                    </a:lnTo>
                    <a:lnTo>
                      <a:pt x="9818" y="5760"/>
                    </a:lnTo>
                    <a:lnTo>
                      <a:pt x="5891" y="5760"/>
                    </a:lnTo>
                    <a:cubicBezTo>
                      <a:pt x="5891" y="5760"/>
                      <a:pt x="5891" y="0"/>
                      <a:pt x="5891" y="0"/>
                    </a:cubicBezTo>
                    <a:close/>
                    <a:moveTo>
                      <a:pt x="5891" y="7920"/>
                    </a:moveTo>
                    <a:lnTo>
                      <a:pt x="9818" y="7920"/>
                    </a:lnTo>
                    <a:lnTo>
                      <a:pt x="9818" y="13680"/>
                    </a:lnTo>
                    <a:lnTo>
                      <a:pt x="5891" y="13680"/>
                    </a:lnTo>
                    <a:cubicBezTo>
                      <a:pt x="5891" y="13680"/>
                      <a:pt x="5891" y="7920"/>
                      <a:pt x="5891" y="7920"/>
                    </a:cubicBezTo>
                    <a:close/>
                    <a:moveTo>
                      <a:pt x="5891" y="15840"/>
                    </a:moveTo>
                    <a:lnTo>
                      <a:pt x="9818" y="15840"/>
                    </a:lnTo>
                    <a:lnTo>
                      <a:pt x="9818" y="21600"/>
                    </a:lnTo>
                    <a:lnTo>
                      <a:pt x="5891" y="21600"/>
                    </a:lnTo>
                    <a:cubicBezTo>
                      <a:pt x="5891" y="21600"/>
                      <a:pt x="5891" y="15840"/>
                      <a:pt x="5891" y="15840"/>
                    </a:cubicBezTo>
                    <a:close/>
                    <a:moveTo>
                      <a:pt x="11782" y="0"/>
                    </a:moveTo>
                    <a:lnTo>
                      <a:pt x="15709" y="0"/>
                    </a:lnTo>
                    <a:lnTo>
                      <a:pt x="15709" y="5760"/>
                    </a:lnTo>
                    <a:lnTo>
                      <a:pt x="11782" y="5760"/>
                    </a:lnTo>
                    <a:cubicBezTo>
                      <a:pt x="11782" y="5760"/>
                      <a:pt x="11782" y="0"/>
                      <a:pt x="11782" y="0"/>
                    </a:cubicBezTo>
                    <a:close/>
                    <a:moveTo>
                      <a:pt x="11782" y="15840"/>
                    </a:moveTo>
                    <a:lnTo>
                      <a:pt x="15709" y="15840"/>
                    </a:lnTo>
                    <a:lnTo>
                      <a:pt x="15709" y="21600"/>
                    </a:lnTo>
                    <a:lnTo>
                      <a:pt x="11782" y="21600"/>
                    </a:lnTo>
                    <a:cubicBezTo>
                      <a:pt x="11782" y="21600"/>
                      <a:pt x="11782" y="15840"/>
                      <a:pt x="11782" y="15840"/>
                    </a:cubicBezTo>
                    <a:close/>
                    <a:moveTo>
                      <a:pt x="17673" y="0"/>
                    </a:moveTo>
                    <a:lnTo>
                      <a:pt x="21600" y="0"/>
                    </a:lnTo>
                    <a:lnTo>
                      <a:pt x="21600" y="5760"/>
                    </a:lnTo>
                    <a:lnTo>
                      <a:pt x="17673" y="5760"/>
                    </a:lnTo>
                    <a:cubicBezTo>
                      <a:pt x="17673" y="5760"/>
                      <a:pt x="17673" y="0"/>
                      <a:pt x="17673" y="0"/>
                    </a:cubicBezTo>
                    <a:close/>
                    <a:moveTo>
                      <a:pt x="17673" y="7920"/>
                    </a:moveTo>
                    <a:lnTo>
                      <a:pt x="21600" y="7920"/>
                    </a:lnTo>
                    <a:lnTo>
                      <a:pt x="21600" y="13680"/>
                    </a:lnTo>
                    <a:lnTo>
                      <a:pt x="17673" y="13680"/>
                    </a:lnTo>
                    <a:cubicBezTo>
                      <a:pt x="17673" y="13680"/>
                      <a:pt x="17673" y="7920"/>
                      <a:pt x="17673" y="7920"/>
                    </a:cubicBezTo>
                    <a:close/>
                    <a:moveTo>
                      <a:pt x="17673" y="21600"/>
                    </a:moveTo>
                    <a:lnTo>
                      <a:pt x="17673" y="15840"/>
                    </a:lnTo>
                    <a:lnTo>
                      <a:pt x="21600" y="15840"/>
                    </a:lnTo>
                    <a:lnTo>
                      <a:pt x="21600" y="21600"/>
                    </a:lnTo>
                    <a:cubicBezTo>
                      <a:pt x="21600" y="21600"/>
                      <a:pt x="17673" y="21600"/>
                      <a:pt x="17673" y="21600"/>
                    </a:cubicBezTo>
                    <a:close/>
                  </a:path>
                </a:pathLst>
              </a:custGeom>
              <a:solidFill>
                <a:srgbClr val="F1F1F2"/>
              </a:solidFill>
              <a:ln w="12700" cap="flat">
                <a:noFill/>
                <a:miter lim="400000"/>
              </a:ln>
              <a:effectLst/>
            </p:spPr>
            <p:txBody>
              <a:bodyPr wrap="square" lIns="50800" tIns="50800" rIns="50800" bIns="50800" numCol="1" anchor="ctr">
                <a:noAutofit/>
              </a:bodyPr>
              <a:lstStyle/>
              <a:p>
                <a:pPr defTabSz="876300">
                  <a:lnSpc>
                    <a:spcPct val="100000"/>
                  </a:lnSpc>
                  <a:spcBef>
                    <a:spcPts val="0"/>
                  </a:spcBef>
                  <a:buClrTx/>
                  <a:defRPr sz="60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498" name="形狀"/>
              <p:cNvSpPr/>
              <p:nvPr/>
            </p:nvSpPr>
            <p:spPr>
              <a:xfrm>
                <a:off x="191013" y="0"/>
                <a:ext cx="507388" cy="239709"/>
              </a:xfrm>
              <a:custGeom>
                <a:avLst/>
                <a:gdLst/>
                <a:ahLst/>
                <a:cxnLst>
                  <a:cxn ang="0">
                    <a:pos x="wd2" y="hd2"/>
                  </a:cxn>
                  <a:cxn ang="5400000">
                    <a:pos x="wd2" y="hd2"/>
                  </a:cxn>
                  <a:cxn ang="10800000">
                    <a:pos x="wd2" y="hd2"/>
                  </a:cxn>
                  <a:cxn ang="16200000">
                    <a:pos x="wd2" y="hd2"/>
                  </a:cxn>
                </a:cxnLst>
                <a:rect l="0" t="0" r="r" b="b"/>
                <a:pathLst>
                  <a:path w="21600" h="21600" extrusionOk="0">
                    <a:moveTo>
                      <a:pt x="1906" y="21600"/>
                    </a:moveTo>
                    <a:cubicBezTo>
                      <a:pt x="854" y="21600"/>
                      <a:pt x="0" y="19720"/>
                      <a:pt x="0" y="17399"/>
                    </a:cubicBezTo>
                    <a:lnTo>
                      <a:pt x="0" y="4201"/>
                    </a:lnTo>
                    <a:cubicBezTo>
                      <a:pt x="0" y="1880"/>
                      <a:pt x="854" y="0"/>
                      <a:pt x="1906" y="0"/>
                    </a:cubicBezTo>
                    <a:cubicBezTo>
                      <a:pt x="2958" y="0"/>
                      <a:pt x="3812" y="1880"/>
                      <a:pt x="3812" y="4201"/>
                    </a:cubicBezTo>
                    <a:lnTo>
                      <a:pt x="3812" y="17399"/>
                    </a:lnTo>
                    <a:cubicBezTo>
                      <a:pt x="3812" y="19720"/>
                      <a:pt x="2958" y="21600"/>
                      <a:pt x="1906" y="21600"/>
                    </a:cubicBezTo>
                    <a:close/>
                    <a:moveTo>
                      <a:pt x="19694" y="21600"/>
                    </a:moveTo>
                    <a:cubicBezTo>
                      <a:pt x="18642" y="21600"/>
                      <a:pt x="17788" y="19720"/>
                      <a:pt x="17788" y="17399"/>
                    </a:cubicBezTo>
                    <a:lnTo>
                      <a:pt x="17788" y="4201"/>
                    </a:lnTo>
                    <a:cubicBezTo>
                      <a:pt x="17788" y="1880"/>
                      <a:pt x="18642" y="0"/>
                      <a:pt x="19694" y="0"/>
                    </a:cubicBezTo>
                    <a:cubicBezTo>
                      <a:pt x="20746" y="0"/>
                      <a:pt x="21600" y="1880"/>
                      <a:pt x="21600" y="4201"/>
                    </a:cubicBezTo>
                    <a:lnTo>
                      <a:pt x="21600" y="17399"/>
                    </a:lnTo>
                    <a:cubicBezTo>
                      <a:pt x="21600" y="19720"/>
                      <a:pt x="20746" y="21600"/>
                      <a:pt x="19694" y="2160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85800">
                  <a:lnSpc>
                    <a:spcPct val="100000"/>
                  </a:lnSpc>
                  <a:spcBef>
                    <a:spcPts val="0"/>
                  </a:spcBef>
                  <a:buClrTx/>
                  <a:defRPr sz="44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sp>
        <p:nvSpPr>
          <p:cNvPr id="501" name="70%"/>
          <p:cNvSpPr txBox="1">
            <a:spLocks noGrp="1"/>
          </p:cNvSpPr>
          <p:nvPr>
            <p:ph type="body" sz="quarter" idx="13"/>
          </p:nvPr>
        </p:nvSpPr>
        <p:spPr>
          <a:xfrm>
            <a:off x="19050000" y="11502032"/>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70%</a:t>
            </a:r>
          </a:p>
        </p:txBody>
      </p:sp>
      <p:sp>
        <p:nvSpPr>
          <p:cNvPr id="502" name="36%"/>
          <p:cNvSpPr txBox="1">
            <a:spLocks noGrp="1"/>
          </p:cNvSpPr>
          <p:nvPr>
            <p:ph type="body" sz="quarter" idx="14"/>
          </p:nvPr>
        </p:nvSpPr>
        <p:spPr>
          <a:xfrm>
            <a:off x="15887700" y="10713839"/>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36%</a:t>
            </a:r>
          </a:p>
        </p:txBody>
      </p:sp>
      <p:sp>
        <p:nvSpPr>
          <p:cNvPr id="503" name="13%"/>
          <p:cNvSpPr txBox="1">
            <a:spLocks noGrp="1"/>
          </p:cNvSpPr>
          <p:nvPr>
            <p:ph type="body" sz="quarter" idx="15"/>
          </p:nvPr>
        </p:nvSpPr>
        <p:spPr>
          <a:xfrm>
            <a:off x="13741400" y="8287345"/>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13%</a:t>
            </a:r>
          </a:p>
        </p:txBody>
      </p:sp>
      <p:sp>
        <p:nvSpPr>
          <p:cNvPr id="504" name="80%"/>
          <p:cNvSpPr txBox="1">
            <a:spLocks noGrp="1"/>
          </p:cNvSpPr>
          <p:nvPr>
            <p:ph type="body" sz="quarter" idx="16"/>
          </p:nvPr>
        </p:nvSpPr>
        <p:spPr>
          <a:xfrm>
            <a:off x="20027900" y="9894689"/>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80%</a:t>
            </a:r>
          </a:p>
        </p:txBody>
      </p:sp>
      <p:sp>
        <p:nvSpPr>
          <p:cNvPr id="505" name="57%"/>
          <p:cNvSpPr txBox="1">
            <a:spLocks noGrp="1"/>
          </p:cNvSpPr>
          <p:nvPr>
            <p:ph type="body" sz="quarter" idx="17"/>
          </p:nvPr>
        </p:nvSpPr>
        <p:spPr>
          <a:xfrm>
            <a:off x="17830800" y="9091017"/>
            <a:ext cx="1206500" cy="558801"/>
          </a:xfrm>
          <a:prstGeom prst="rect">
            <a:avLst/>
          </a:prstGeom>
        </p:spPr>
        <p:txBody>
          <a:bodyPr anchor="ctr">
            <a:spAutoFit/>
          </a:bodyPr>
          <a:lstStyle>
            <a:lvl1pPr marL="117871" algn="l">
              <a:spcBef>
                <a:spcPts val="0"/>
              </a:spcBef>
              <a:buClr>
                <a:srgbClr val="007ABB"/>
              </a:buClr>
              <a:defRPr sz="3200" cap="all" spc="160">
                <a:solidFill>
                  <a:srgbClr val="E03F52"/>
                </a:solidFill>
                <a:effectLst>
                  <a:outerShdw blurRad="25400" dist="25400" dir="13500000" rotWithShape="0">
                    <a:srgbClr val="FFFFFF">
                      <a:alpha val="75000"/>
                    </a:srgbClr>
                  </a:outerShdw>
                </a:effectLst>
              </a:defRPr>
            </a:lvl1pPr>
          </a:lstStyle>
          <a:p>
            <a:r>
              <a:t>57%</a:t>
            </a:r>
          </a:p>
        </p:txBody>
      </p:sp>
      <p:sp>
        <p:nvSpPr>
          <p:cNvPr id="506" name="Dolor"/>
          <p:cNvSpPr txBox="1">
            <a:spLocks noGrp="1"/>
          </p:cNvSpPr>
          <p:nvPr>
            <p:ph type="body" sz="quarter" idx="18"/>
          </p:nvPr>
        </p:nvSpPr>
        <p:spPr>
          <a:xfrm>
            <a:off x="10769600" y="9969301"/>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Dolor</a:t>
            </a:r>
          </a:p>
        </p:txBody>
      </p:sp>
      <p:sp>
        <p:nvSpPr>
          <p:cNvPr id="507" name="Ipsum"/>
          <p:cNvSpPr txBox="1">
            <a:spLocks noGrp="1"/>
          </p:cNvSpPr>
          <p:nvPr>
            <p:ph type="body" sz="quarter" idx="19"/>
          </p:nvPr>
        </p:nvSpPr>
        <p:spPr>
          <a:xfrm>
            <a:off x="10769600" y="9165629"/>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Ipsum</a:t>
            </a:r>
          </a:p>
        </p:txBody>
      </p:sp>
      <p:sp>
        <p:nvSpPr>
          <p:cNvPr id="508" name="Sit"/>
          <p:cNvSpPr txBox="1">
            <a:spLocks noGrp="1"/>
          </p:cNvSpPr>
          <p:nvPr>
            <p:ph type="body" sz="quarter" idx="20"/>
          </p:nvPr>
        </p:nvSpPr>
        <p:spPr>
          <a:xfrm>
            <a:off x="10769600" y="10772973"/>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Sit</a:t>
            </a:r>
          </a:p>
        </p:txBody>
      </p:sp>
      <p:sp>
        <p:nvSpPr>
          <p:cNvPr id="509" name="Amet"/>
          <p:cNvSpPr txBox="1">
            <a:spLocks noGrp="1"/>
          </p:cNvSpPr>
          <p:nvPr>
            <p:ph type="body" sz="quarter" idx="21"/>
          </p:nvPr>
        </p:nvSpPr>
        <p:spPr>
          <a:xfrm>
            <a:off x="10769600" y="11576645"/>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Amet</a:t>
            </a:r>
          </a:p>
        </p:txBody>
      </p:sp>
      <p:sp>
        <p:nvSpPr>
          <p:cNvPr id="510" name="Lorem"/>
          <p:cNvSpPr txBox="1">
            <a:spLocks noGrp="1"/>
          </p:cNvSpPr>
          <p:nvPr>
            <p:ph type="body" sz="quarter" idx="22"/>
          </p:nvPr>
        </p:nvSpPr>
        <p:spPr>
          <a:xfrm>
            <a:off x="10769600" y="8361957"/>
            <a:ext cx="1549400" cy="419101"/>
          </a:xfrm>
          <a:prstGeom prst="rect">
            <a:avLst/>
          </a:prstGeom>
        </p:spPr>
        <p:txBody>
          <a:bodyPr anchor="ctr">
            <a:spAutoFit/>
          </a:bodyPr>
          <a:lstStyle>
            <a:lvl1pPr algn="l">
              <a:spcBef>
                <a:spcPts val="0"/>
              </a:spcBef>
              <a:buClr>
                <a:srgbClr val="007ABB"/>
              </a:buClr>
              <a:defRPr sz="2400" spc="120">
                <a:solidFill>
                  <a:srgbClr val="969592"/>
                </a:solidFill>
                <a:latin typeface="Avenir Next Condensed Medium"/>
                <a:ea typeface="Avenir Next Condensed Medium"/>
                <a:cs typeface="Avenir Next Condensed Medium"/>
                <a:sym typeface="Avenir Next Condensed Medium"/>
              </a:defRPr>
            </a:lvl1pPr>
          </a:lstStyle>
          <a:p>
            <a:r>
              <a:t>Lorem</a:t>
            </a:r>
          </a:p>
        </p:txBody>
      </p:sp>
      <p:sp>
        <p:nvSpPr>
          <p:cNvPr id="511" name="Maecenas faucibus mollis interdum. Donec sed odio dui. Nulla vitae elit libero, a pharetra augue. Vivamus sagittis lacus vel augue laoreet rutrum faucibus dolor  tellus cursus."/>
          <p:cNvSpPr txBox="1">
            <a:spLocks noGrp="1"/>
          </p:cNvSpPr>
          <p:nvPr>
            <p:ph type="body" sz="quarter" idx="23"/>
          </p:nvPr>
        </p:nvSpPr>
        <p:spPr>
          <a:xfrm>
            <a:off x="2557665" y="9169400"/>
            <a:ext cx="7264401" cy="3492500"/>
          </a:xfrm>
          <a:prstGeom prst="rect">
            <a:avLst/>
          </a:prstGeom>
        </p:spPr>
        <p:txBody>
          <a:bodyPr/>
          <a:lstStyle>
            <a:lvl1pPr algn="l">
              <a:lnSpc>
                <a:spcPct val="110000"/>
              </a:lnSpc>
              <a:spcBef>
                <a:spcPts val="0"/>
              </a:spcBef>
              <a:buClr>
                <a:srgbClr val="007ABB"/>
              </a:buClr>
              <a:defRPr sz="3200" i="1" spc="96">
                <a:solidFill>
                  <a:srgbClr val="969592"/>
                </a:solidFill>
                <a:latin typeface="+mj-lt"/>
                <a:ea typeface="+mj-ea"/>
                <a:cs typeface="+mj-cs"/>
                <a:sym typeface="Avenir Next Condensed"/>
              </a:defRPr>
            </a:lvl1pPr>
          </a:lstStyle>
          <a:p>
            <a:r>
              <a:t>Maecenas faucibus mollis interdum. Donec sed odio dui. Nulla vitae elit libero, a pharetra augue. Vivamus sagittis lacus vel augue laoreet rutrum faucibus dolor  tellus cursus.</a:t>
            </a:r>
          </a:p>
        </p:txBody>
      </p:sp>
      <p:sp>
        <p:nvSpPr>
          <p:cNvPr id="512" name="Maecenas faucibus mollis interdum. Donec sed odio dui. Nulla vitae elit libero, a pharetra augue. Vivamus sagittis lacus vel augue laoreet rutrum faucibus dolor auctor. Vivamus sagittis lacus vel augue laoreet rutrum. Etiam porta sem malesuada magna mollis euismod. Morbi leo risus, porta ac consectetur ac, vestibulum at eros. Maecenas sed diam eget risus varius blandit sit amet non magna."/>
          <p:cNvSpPr txBox="1">
            <a:spLocks noGrp="1"/>
          </p:cNvSpPr>
          <p:nvPr>
            <p:ph type="body" sz="quarter" idx="24"/>
          </p:nvPr>
        </p:nvSpPr>
        <p:spPr>
          <a:xfrm>
            <a:off x="10763452" y="4445000"/>
            <a:ext cx="11125201" cy="3225800"/>
          </a:xfrm>
          <a:prstGeom prst="rect">
            <a:avLst/>
          </a:prstGeom>
        </p:spPr>
        <p:txBody>
          <a:bodyPr/>
          <a:lstStyle>
            <a:lvl1pPr algn="l">
              <a:spcBef>
                <a:spcPts val="3000"/>
              </a:spcBef>
              <a:buClr>
                <a:srgbClr val="007ABB"/>
              </a:buClr>
              <a:defRPr sz="3200" spc="160"/>
            </a:lvl1pPr>
          </a:lstStyle>
          <a:p>
            <a:r>
              <a:t>Maecenas faucibus mollis interdum. Donec sed odio dui. Nulla vitae elit libero, a pharetra augue. Vivamus sagittis lacus vel augue laoreet rutrum faucibus dolor auctor. Vivamus sagittis lacus vel augue laoreet rutrum. Etiam porta sem malesuada magna mollis euismod. Morbi leo risus, porta ac consectetur ac, vestibulum at eros. Maecenas sed diam eget risus varius blandit sit amet non magna.</a:t>
            </a:r>
          </a:p>
        </p:txBody>
      </p:sp>
      <p:sp>
        <p:nvSpPr>
          <p:cNvPr id="513" name="DESIGN DEPARTMENT"/>
          <p:cNvSpPr txBox="1">
            <a:spLocks noGrp="1"/>
          </p:cNvSpPr>
          <p:nvPr>
            <p:ph type="body" sz="quarter" idx="25"/>
          </p:nvPr>
        </p:nvSpPr>
        <p:spPr>
          <a:xfrm>
            <a:off x="10763452" y="3746394"/>
            <a:ext cx="11125201" cy="533401"/>
          </a:xfrm>
          <a:prstGeom prst="rect">
            <a:avLst/>
          </a:prstGeom>
        </p:spPr>
        <p:txBody>
          <a:bodyPr/>
          <a:lstStyle>
            <a:lvl1pPr algn="l">
              <a:spcBef>
                <a:spcPts val="0"/>
              </a:spcBef>
              <a:buClr>
                <a:srgbClr val="007ABB"/>
              </a:buClr>
              <a:defRPr sz="3000" cap="all" spc="150">
                <a:solidFill>
                  <a:srgbClr val="969592"/>
                </a:solidFill>
                <a:latin typeface="Avenir Next Condensed Medium"/>
                <a:ea typeface="Avenir Next Condensed Medium"/>
                <a:cs typeface="Avenir Next Condensed Medium"/>
                <a:sym typeface="Avenir Next Condensed Medium"/>
              </a:defRPr>
            </a:lvl1pPr>
          </a:lstStyle>
          <a:p>
            <a:r>
              <a:t>DESIGN DEPARTMENT</a:t>
            </a:r>
          </a:p>
        </p:txBody>
      </p:sp>
      <p:sp>
        <p:nvSpPr>
          <p:cNvPr id="514" name="大標題文字"/>
          <p:cNvSpPr txBox="1">
            <a:spLocks noGrp="1"/>
          </p:cNvSpPr>
          <p:nvPr>
            <p:ph type="title"/>
          </p:nvPr>
        </p:nvSpPr>
        <p:spPr>
          <a:xfrm>
            <a:off x="3771900" y="863600"/>
            <a:ext cx="16840200" cy="1320800"/>
          </a:xfrm>
          <a:prstGeom prst="rect">
            <a:avLst/>
          </a:prstGeom>
        </p:spPr>
        <p:txBody>
          <a:bodyPr/>
          <a:lstStyle>
            <a:lvl1pPr>
              <a:lnSpc>
                <a:spcPct val="80000"/>
              </a:lnSpc>
              <a:defRPr sz="7800" spc="780"/>
            </a:lvl1pPr>
          </a:lstStyle>
          <a:p>
            <a:r>
              <a:t>大標題文字</a:t>
            </a:r>
          </a:p>
        </p:txBody>
      </p:sp>
      <p:sp>
        <p:nvSpPr>
          <p:cNvPr id="515" name="內文層級一…"/>
          <p:cNvSpPr txBox="1">
            <a:spLocks noGrp="1"/>
          </p:cNvSpPr>
          <p:nvPr>
            <p:ph type="body" sz="quarter" idx="1"/>
          </p:nvPr>
        </p:nvSpPr>
        <p:spPr>
          <a:xfrm>
            <a:off x="3771900" y="2501900"/>
            <a:ext cx="16840200" cy="609600"/>
          </a:xfrm>
          <a:prstGeom prst="rect">
            <a:avLst/>
          </a:prstGeom>
        </p:spPr>
        <p:txBody>
          <a:bodyPr/>
          <a:lstStyle>
            <a:lvl1pPr>
              <a:lnSpc>
                <a:spcPct val="100000"/>
              </a:lnSpc>
              <a:defRPr sz="3200" spc="160"/>
            </a:lvl1pPr>
            <a:lvl2pPr>
              <a:lnSpc>
                <a:spcPct val="100000"/>
              </a:lnSpc>
              <a:defRPr sz="3200" spc="160"/>
            </a:lvl2pPr>
            <a:lvl3pPr>
              <a:lnSpc>
                <a:spcPct val="100000"/>
              </a:lnSpc>
              <a:defRPr sz="3200" spc="160"/>
            </a:lvl3pPr>
            <a:lvl4pPr>
              <a:lnSpc>
                <a:spcPct val="100000"/>
              </a:lnSpc>
              <a:defRPr sz="3200" spc="160"/>
            </a:lvl4pPr>
            <a:lvl5pPr>
              <a:lnSpc>
                <a:spcPct val="100000"/>
              </a:lnSpc>
              <a:defRPr sz="3200" spc="160"/>
            </a:lvl5pPr>
          </a:lstStyle>
          <a:p>
            <a:r>
              <a:t>內文層級一</a:t>
            </a:r>
          </a:p>
          <a:p>
            <a:pPr lvl="1"/>
            <a:r>
              <a:t>內文層級二</a:t>
            </a:r>
          </a:p>
          <a:p>
            <a:pPr lvl="2"/>
            <a:r>
              <a:t>內文層級三</a:t>
            </a:r>
          </a:p>
          <a:p>
            <a:pPr lvl="3"/>
            <a:r>
              <a:t>內文層級四</a:t>
            </a:r>
          </a:p>
          <a:p>
            <a:pPr lvl="4"/>
            <a:r>
              <a:t>內文層級五</a:t>
            </a:r>
          </a:p>
        </p:txBody>
      </p:sp>
      <p:sp>
        <p:nvSpPr>
          <p:cNvPr id="516" name="幻燈片編號"/>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2" name="矩形"/>
          <p:cNvSpPr/>
          <p:nvPr/>
        </p:nvSpPr>
        <p:spPr>
          <a:xfrm>
            <a:off x="250031" y="13360400"/>
            <a:ext cx="23914101" cy="330200"/>
          </a:xfrm>
          <a:prstGeom prst="rect">
            <a:avLst/>
          </a:prstGeom>
          <a:solidFill>
            <a:srgbClr val="FFFFFF"/>
          </a:solidFill>
          <a:ln w="12700">
            <a:miter lim="400000"/>
          </a:ln>
          <a:effectLst>
            <a:outerShdw blurRad="190500" dist="38100" dir="5400000" rotWithShape="0">
              <a:srgbClr val="0A0A12">
                <a:alpha val="5000"/>
              </a:srgbClr>
            </a:outerShdw>
          </a:effectLst>
        </p:spPr>
        <p:txBody>
          <a:bodyPr lIns="0" tIns="0" rIns="0" bIns="0" anchor="ctr"/>
          <a:lstStyle/>
          <a:p>
            <a:endParaRPr/>
          </a:p>
        </p:txBody>
      </p:sp>
      <p:sp>
        <p:nvSpPr>
          <p:cNvPr id="3" name="圓角矩形"/>
          <p:cNvSpPr/>
          <p:nvPr/>
        </p:nvSpPr>
        <p:spPr>
          <a:xfrm>
            <a:off x="2501900" y="3454400"/>
            <a:ext cx="19392900" cy="3530600"/>
          </a:xfrm>
          <a:prstGeom prst="roundRect">
            <a:avLst>
              <a:gd name="adj" fmla="val 50000"/>
            </a:avLst>
          </a:prstGeom>
          <a:solidFill>
            <a:srgbClr val="FFFFFF"/>
          </a:solidFill>
          <a:ln w="12700">
            <a:miter lim="400000"/>
          </a:ln>
          <a:effectLst>
            <a:outerShdw blurRad="190500" dist="63500" dir="5400000" rotWithShape="0">
              <a:srgbClr val="0A0A12">
                <a:alpha val="5000"/>
              </a:srgbClr>
            </a:outerShdw>
          </a:effectLst>
        </p:spPr>
        <p:txBody>
          <a:bodyPr lIns="0" tIns="0" rIns="0" bIns="0" anchor="ctr"/>
          <a:lstStyle/>
          <a:p>
            <a:endParaRPr/>
          </a:p>
        </p:txBody>
      </p:sp>
      <p:sp>
        <p:nvSpPr>
          <p:cNvPr id="4" name="線條"/>
          <p:cNvSpPr/>
          <p:nvPr/>
        </p:nvSpPr>
        <p:spPr>
          <a:xfrm>
            <a:off x="12192000" y="10253041"/>
            <a:ext cx="1" cy="2221594"/>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5" name="線條"/>
          <p:cNvSpPr/>
          <p:nvPr/>
        </p:nvSpPr>
        <p:spPr>
          <a:xfrm flipH="1">
            <a:off x="6286499" y="0"/>
            <a:ext cx="1" cy="3004887"/>
          </a:xfrm>
          <a:prstGeom prst="line">
            <a:avLst/>
          </a:prstGeom>
          <a:ln w="12700">
            <a:solidFill>
              <a:srgbClr val="D3CEC2"/>
            </a:solidFill>
            <a:miter lim="400000"/>
            <a:tailEnd type="triangle" len="sm"/>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6" name="線條"/>
          <p:cNvSpPr/>
          <p:nvPr/>
        </p:nvSpPr>
        <p:spPr>
          <a:xfrm>
            <a:off x="18097499" y="0"/>
            <a:ext cx="1" cy="3004898"/>
          </a:xfrm>
          <a:prstGeom prst="line">
            <a:avLst/>
          </a:prstGeom>
          <a:ln w="12700">
            <a:solidFill>
              <a:srgbClr val="D3CEC2"/>
            </a:solidFill>
            <a:miter lim="400000"/>
            <a:tailEnd type="triangle" len="sm"/>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grpSp>
        <p:nvGrpSpPr>
          <p:cNvPr id="27" name="群組"/>
          <p:cNvGrpSpPr/>
          <p:nvPr/>
        </p:nvGrpSpPr>
        <p:grpSpPr>
          <a:xfrm>
            <a:off x="11772304" y="8492132"/>
            <a:ext cx="830097" cy="830096"/>
            <a:chOff x="0" y="0"/>
            <a:chExt cx="830095" cy="830095"/>
          </a:xfrm>
        </p:grpSpPr>
        <p:grpSp>
          <p:nvGrpSpPr>
            <p:cNvPr id="17" name="群組"/>
            <p:cNvGrpSpPr/>
            <p:nvPr/>
          </p:nvGrpSpPr>
          <p:grpSpPr>
            <a:xfrm>
              <a:off x="0" y="0"/>
              <a:ext cx="830096" cy="830096"/>
              <a:chOff x="0" y="0"/>
              <a:chExt cx="830095" cy="830095"/>
            </a:xfrm>
          </p:grpSpPr>
          <p:sp>
            <p:nvSpPr>
              <p:cNvPr id="7" name="圓形"/>
              <p:cNvSpPr/>
              <p:nvPr/>
            </p:nvSpPr>
            <p:spPr>
              <a:xfrm>
                <a:off x="0" y="0"/>
                <a:ext cx="825500" cy="825500"/>
              </a:xfrm>
              <a:prstGeom prst="ellipse">
                <a:avLst/>
              </a:prstGeom>
              <a:solidFill>
                <a:srgbClr val="FFFFFF"/>
              </a:solidFill>
              <a:ln w="12700" cap="flat">
                <a:noFill/>
                <a:miter lim="400000"/>
              </a:ln>
              <a:effectLst>
                <a:outerShdw blurRad="50800" dist="25400" dir="5400000" rotWithShape="0">
                  <a:srgbClr val="0A0A12">
                    <a:alpha val="10000"/>
                  </a:srgbClr>
                </a:outerShdw>
              </a:effectLst>
            </p:spPr>
            <p:txBody>
              <a:bodyPr wrap="square" lIns="0" tIns="0" rIns="0" bIns="0" numCol="1" anchor="ctr">
                <a:noAutofit/>
              </a:bodyPr>
              <a:lstStyle/>
              <a:p>
                <a:endParaRPr/>
              </a:p>
            </p:txBody>
          </p:sp>
          <p:grpSp>
            <p:nvGrpSpPr>
              <p:cNvPr id="16" name="群組"/>
              <p:cNvGrpSpPr/>
              <p:nvPr/>
            </p:nvGrpSpPr>
            <p:grpSpPr>
              <a:xfrm>
                <a:off x="8564" y="8563"/>
                <a:ext cx="821532" cy="821533"/>
                <a:chOff x="0" y="0"/>
                <a:chExt cx="821531" cy="821531"/>
              </a:xfrm>
            </p:grpSpPr>
            <p:sp>
              <p:nvSpPr>
                <p:cNvPr id="8" name="形狀"/>
                <p:cNvSpPr/>
                <p:nvPr/>
              </p:nvSpPr>
              <p:spPr>
                <a:xfrm>
                  <a:off x="410807" y="120584"/>
                  <a:ext cx="410725" cy="290429"/>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9" name="形狀"/>
                <p:cNvSpPr/>
                <p:nvPr/>
              </p:nvSpPr>
              <p:spPr>
                <a:xfrm>
                  <a:off x="410807" y="410807"/>
                  <a:ext cx="410725" cy="290425"/>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0" name="形狀"/>
                <p:cNvSpPr/>
                <p:nvPr/>
              </p:nvSpPr>
              <p:spPr>
                <a:xfrm>
                  <a:off x="0" y="120584"/>
                  <a:ext cx="410724" cy="290429"/>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1" name="形狀"/>
                <p:cNvSpPr/>
                <p:nvPr/>
              </p:nvSpPr>
              <p:spPr>
                <a:xfrm>
                  <a:off x="0" y="410807"/>
                  <a:ext cx="410724" cy="290425"/>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2" name="形狀"/>
                <p:cNvSpPr/>
                <p:nvPr/>
              </p:nvSpPr>
              <p:spPr>
                <a:xfrm>
                  <a:off x="118541" y="0"/>
                  <a:ext cx="290428" cy="410726"/>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3" name="形狀"/>
                <p:cNvSpPr/>
                <p:nvPr/>
              </p:nvSpPr>
              <p:spPr>
                <a:xfrm>
                  <a:off x="410807" y="0"/>
                  <a:ext cx="290427" cy="410726"/>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4" name="形狀"/>
                <p:cNvSpPr/>
                <p:nvPr/>
              </p:nvSpPr>
              <p:spPr>
                <a:xfrm>
                  <a:off x="118541" y="410807"/>
                  <a:ext cx="290428" cy="410725"/>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FFFFF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5" name="形狀"/>
                <p:cNvSpPr/>
                <p:nvPr/>
              </p:nvSpPr>
              <p:spPr>
                <a:xfrm>
                  <a:off x="410807" y="410807"/>
                  <a:ext cx="290427" cy="410725"/>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F5F5F5"/>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grpSp>
          <p:nvGrpSpPr>
            <p:cNvPr id="26" name="群組"/>
            <p:cNvGrpSpPr/>
            <p:nvPr/>
          </p:nvGrpSpPr>
          <p:grpSpPr>
            <a:xfrm>
              <a:off x="147356" y="147356"/>
              <a:ext cx="535784" cy="535784"/>
              <a:chOff x="0" y="0"/>
              <a:chExt cx="535782" cy="535782"/>
            </a:xfrm>
          </p:grpSpPr>
          <p:sp>
            <p:nvSpPr>
              <p:cNvPr id="18" name="形狀"/>
              <p:cNvSpPr/>
              <p:nvPr/>
            </p:nvSpPr>
            <p:spPr>
              <a:xfrm>
                <a:off x="267782" y="78630"/>
                <a:ext cx="268001" cy="189508"/>
              </a:xfrm>
              <a:custGeom>
                <a:avLst/>
                <a:gdLst/>
                <a:ahLst/>
                <a:cxnLst>
                  <a:cxn ang="0">
                    <a:pos x="wd2" y="hd2"/>
                  </a:cxn>
                  <a:cxn ang="5400000">
                    <a:pos x="wd2" y="hd2"/>
                  </a:cxn>
                  <a:cxn ang="10800000">
                    <a:pos x="wd2" y="hd2"/>
                  </a:cxn>
                  <a:cxn ang="16200000">
                    <a:pos x="wd2" y="hd2"/>
                  </a:cxn>
                </a:cxnLst>
                <a:rect l="0" t="0" r="r" b="b"/>
                <a:pathLst>
                  <a:path w="21600" h="21600" extrusionOk="0">
                    <a:moveTo>
                      <a:pt x="15274" y="0"/>
                    </a:moveTo>
                    <a:lnTo>
                      <a:pt x="0" y="21600"/>
                    </a:lnTo>
                    <a:lnTo>
                      <a:pt x="21600" y="21600"/>
                    </a:lnTo>
                    <a:cubicBezTo>
                      <a:pt x="21600" y="13165"/>
                      <a:pt x="19182" y="5528"/>
                      <a:pt x="15274" y="0"/>
                    </a:cubicBezTo>
                    <a:close/>
                  </a:path>
                </a:pathLst>
              </a:custGeom>
              <a:solidFill>
                <a:srgbClr val="67AD39"/>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19" name="形狀"/>
              <p:cNvSpPr/>
              <p:nvPr/>
            </p:nvSpPr>
            <p:spPr>
              <a:xfrm>
                <a:off x="267782" y="267782"/>
                <a:ext cx="268001" cy="189504"/>
              </a:xfrm>
              <a:custGeom>
                <a:avLst/>
                <a:gdLst/>
                <a:ahLst/>
                <a:cxnLst>
                  <a:cxn ang="0">
                    <a:pos x="wd2" y="hd2"/>
                  </a:cxn>
                  <a:cxn ang="5400000">
                    <a:pos x="wd2" y="hd2"/>
                  </a:cxn>
                  <a:cxn ang="10800000">
                    <a:pos x="wd2" y="hd2"/>
                  </a:cxn>
                  <a:cxn ang="16200000">
                    <a:pos x="wd2" y="hd2"/>
                  </a:cxn>
                </a:cxnLst>
                <a:rect l="0" t="0" r="r" b="b"/>
                <a:pathLst>
                  <a:path w="21600" h="21600" extrusionOk="0">
                    <a:moveTo>
                      <a:pt x="15274" y="21600"/>
                    </a:moveTo>
                    <a:lnTo>
                      <a:pt x="0" y="0"/>
                    </a:lnTo>
                    <a:lnTo>
                      <a:pt x="21600" y="0"/>
                    </a:lnTo>
                    <a:cubicBezTo>
                      <a:pt x="21600" y="8435"/>
                      <a:pt x="19182" y="16072"/>
                      <a:pt x="15274" y="21600"/>
                    </a:cubicBezTo>
                    <a:close/>
                  </a:path>
                </a:pathLst>
              </a:custGeom>
              <a:solidFill>
                <a:srgbClr val="E94E5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0" name="形狀"/>
              <p:cNvSpPr/>
              <p:nvPr/>
            </p:nvSpPr>
            <p:spPr>
              <a:xfrm>
                <a:off x="0" y="78630"/>
                <a:ext cx="268001" cy="189508"/>
              </a:xfrm>
              <a:custGeom>
                <a:avLst/>
                <a:gdLst/>
                <a:ahLst/>
                <a:cxnLst>
                  <a:cxn ang="0">
                    <a:pos x="wd2" y="hd2"/>
                  </a:cxn>
                  <a:cxn ang="5400000">
                    <a:pos x="wd2" y="hd2"/>
                  </a:cxn>
                  <a:cxn ang="10800000">
                    <a:pos x="wd2" y="hd2"/>
                  </a:cxn>
                  <a:cxn ang="16200000">
                    <a:pos x="wd2" y="hd2"/>
                  </a:cxn>
                </a:cxnLst>
                <a:rect l="0" t="0" r="r" b="b"/>
                <a:pathLst>
                  <a:path w="21600" h="21600" extrusionOk="0">
                    <a:moveTo>
                      <a:pt x="6326" y="0"/>
                    </a:moveTo>
                    <a:lnTo>
                      <a:pt x="21600" y="21600"/>
                    </a:lnTo>
                    <a:lnTo>
                      <a:pt x="0" y="21600"/>
                    </a:lnTo>
                    <a:cubicBezTo>
                      <a:pt x="0" y="13165"/>
                      <a:pt x="2418" y="5528"/>
                      <a:pt x="6326" y="0"/>
                    </a:cubicBezTo>
                    <a:close/>
                  </a:path>
                </a:pathLst>
              </a:custGeom>
              <a:solidFill>
                <a:srgbClr val="F5E83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1" name="形狀"/>
              <p:cNvSpPr/>
              <p:nvPr/>
            </p:nvSpPr>
            <p:spPr>
              <a:xfrm>
                <a:off x="0" y="267782"/>
                <a:ext cx="268001" cy="189504"/>
              </a:xfrm>
              <a:custGeom>
                <a:avLst/>
                <a:gdLst/>
                <a:ahLst/>
                <a:cxnLst>
                  <a:cxn ang="0">
                    <a:pos x="wd2" y="hd2"/>
                  </a:cxn>
                  <a:cxn ang="5400000">
                    <a:pos x="wd2" y="hd2"/>
                  </a:cxn>
                  <a:cxn ang="10800000">
                    <a:pos x="wd2" y="hd2"/>
                  </a:cxn>
                  <a:cxn ang="16200000">
                    <a:pos x="wd2" y="hd2"/>
                  </a:cxn>
                </a:cxnLst>
                <a:rect l="0" t="0" r="r" b="b"/>
                <a:pathLst>
                  <a:path w="21600" h="21600" extrusionOk="0">
                    <a:moveTo>
                      <a:pt x="6326" y="21600"/>
                    </a:moveTo>
                    <a:lnTo>
                      <a:pt x="21600" y="0"/>
                    </a:lnTo>
                    <a:lnTo>
                      <a:pt x="0" y="0"/>
                    </a:lnTo>
                    <a:cubicBezTo>
                      <a:pt x="0" y="8435"/>
                      <a:pt x="2418" y="16072"/>
                      <a:pt x="6326" y="21600"/>
                    </a:cubicBezTo>
                    <a:close/>
                  </a:path>
                </a:pathLst>
              </a:custGeom>
              <a:solidFill>
                <a:srgbClr val="DE7403"/>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2" name="形狀"/>
              <p:cNvSpPr/>
              <p:nvPr/>
            </p:nvSpPr>
            <p:spPr>
              <a:xfrm>
                <a:off x="78631" y="0"/>
                <a:ext cx="189507" cy="268002"/>
              </a:xfrm>
              <a:custGeom>
                <a:avLst/>
                <a:gdLst/>
                <a:ahLst/>
                <a:cxnLst>
                  <a:cxn ang="0">
                    <a:pos x="wd2" y="hd2"/>
                  </a:cxn>
                  <a:cxn ang="5400000">
                    <a:pos x="wd2" y="hd2"/>
                  </a:cxn>
                  <a:cxn ang="10800000">
                    <a:pos x="wd2" y="hd2"/>
                  </a:cxn>
                  <a:cxn ang="16200000">
                    <a:pos x="wd2" y="hd2"/>
                  </a:cxn>
                </a:cxnLst>
                <a:rect l="0" t="0" r="r" b="b"/>
                <a:pathLst>
                  <a:path w="21600" h="21600" extrusionOk="0">
                    <a:moveTo>
                      <a:pt x="0" y="6326"/>
                    </a:moveTo>
                    <a:lnTo>
                      <a:pt x="21600" y="21600"/>
                    </a:lnTo>
                    <a:lnTo>
                      <a:pt x="21600" y="0"/>
                    </a:lnTo>
                    <a:cubicBezTo>
                      <a:pt x="13165" y="0"/>
                      <a:pt x="5528" y="2418"/>
                      <a:pt x="0" y="6326"/>
                    </a:cubicBezTo>
                    <a:close/>
                  </a:path>
                </a:pathLst>
              </a:custGeom>
              <a:solidFill>
                <a:srgbClr val="E5D92F"/>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3" name="形狀"/>
              <p:cNvSpPr/>
              <p:nvPr/>
            </p:nvSpPr>
            <p:spPr>
              <a:xfrm>
                <a:off x="267782" y="0"/>
                <a:ext cx="189506" cy="268002"/>
              </a:xfrm>
              <a:custGeom>
                <a:avLst/>
                <a:gdLst/>
                <a:ahLst/>
                <a:cxnLst>
                  <a:cxn ang="0">
                    <a:pos x="wd2" y="hd2"/>
                  </a:cxn>
                  <a:cxn ang="5400000">
                    <a:pos x="wd2" y="hd2"/>
                  </a:cxn>
                  <a:cxn ang="10800000">
                    <a:pos x="wd2" y="hd2"/>
                  </a:cxn>
                  <a:cxn ang="16200000">
                    <a:pos x="wd2" y="hd2"/>
                  </a:cxn>
                </a:cxnLst>
                <a:rect l="0" t="0" r="r" b="b"/>
                <a:pathLst>
                  <a:path w="21600" h="21600" extrusionOk="0">
                    <a:moveTo>
                      <a:pt x="21600" y="6326"/>
                    </a:moveTo>
                    <a:lnTo>
                      <a:pt x="0" y="21600"/>
                    </a:lnTo>
                    <a:lnTo>
                      <a:pt x="0" y="0"/>
                    </a:lnTo>
                    <a:cubicBezTo>
                      <a:pt x="8435" y="0"/>
                      <a:pt x="16072" y="2418"/>
                      <a:pt x="21600" y="6326"/>
                    </a:cubicBezTo>
                    <a:close/>
                  </a:path>
                </a:pathLst>
              </a:custGeom>
              <a:solidFill>
                <a:srgbClr val="6FBB3E"/>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4" name="形狀"/>
              <p:cNvSpPr/>
              <p:nvPr/>
            </p:nvSpPr>
            <p:spPr>
              <a:xfrm>
                <a:off x="78631" y="267782"/>
                <a:ext cx="189507" cy="268001"/>
              </a:xfrm>
              <a:custGeom>
                <a:avLst/>
                <a:gdLst/>
                <a:ahLst/>
                <a:cxnLst>
                  <a:cxn ang="0">
                    <a:pos x="wd2" y="hd2"/>
                  </a:cxn>
                  <a:cxn ang="5400000">
                    <a:pos x="wd2" y="hd2"/>
                  </a:cxn>
                  <a:cxn ang="10800000">
                    <a:pos x="wd2" y="hd2"/>
                  </a:cxn>
                  <a:cxn ang="16200000">
                    <a:pos x="wd2" y="hd2"/>
                  </a:cxn>
                </a:cxnLst>
                <a:rect l="0" t="0" r="r" b="b"/>
                <a:pathLst>
                  <a:path w="21600" h="21600" extrusionOk="0">
                    <a:moveTo>
                      <a:pt x="0" y="15273"/>
                    </a:moveTo>
                    <a:lnTo>
                      <a:pt x="21600" y="0"/>
                    </a:lnTo>
                    <a:lnTo>
                      <a:pt x="21600" y="21600"/>
                    </a:lnTo>
                    <a:cubicBezTo>
                      <a:pt x="13165" y="21600"/>
                      <a:pt x="5528" y="19182"/>
                      <a:pt x="0" y="15273"/>
                    </a:cubicBezTo>
                    <a:close/>
                  </a:path>
                </a:pathLst>
              </a:custGeom>
              <a:solidFill>
                <a:srgbClr val="EE7C06"/>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25" name="形狀"/>
              <p:cNvSpPr/>
              <p:nvPr/>
            </p:nvSpPr>
            <p:spPr>
              <a:xfrm>
                <a:off x="267782" y="267782"/>
                <a:ext cx="189506" cy="268001"/>
              </a:xfrm>
              <a:custGeom>
                <a:avLst/>
                <a:gdLst/>
                <a:ahLst/>
                <a:cxnLst>
                  <a:cxn ang="0">
                    <a:pos x="wd2" y="hd2"/>
                  </a:cxn>
                  <a:cxn ang="5400000">
                    <a:pos x="wd2" y="hd2"/>
                  </a:cxn>
                  <a:cxn ang="10800000">
                    <a:pos x="wd2" y="hd2"/>
                  </a:cxn>
                  <a:cxn ang="16200000">
                    <a:pos x="wd2" y="hd2"/>
                  </a:cxn>
                </a:cxnLst>
                <a:rect l="0" t="0" r="r" b="b"/>
                <a:pathLst>
                  <a:path w="21600" h="21600" extrusionOk="0">
                    <a:moveTo>
                      <a:pt x="21600" y="15273"/>
                    </a:moveTo>
                    <a:lnTo>
                      <a:pt x="0" y="0"/>
                    </a:lnTo>
                    <a:lnTo>
                      <a:pt x="0" y="21600"/>
                    </a:lnTo>
                    <a:cubicBezTo>
                      <a:pt x="8435" y="21600"/>
                      <a:pt x="16072" y="19182"/>
                      <a:pt x="21600" y="15273"/>
                    </a:cubicBezTo>
                    <a:close/>
                  </a:path>
                </a:pathLst>
              </a:custGeom>
              <a:solidFill>
                <a:srgbClr val="DE4B51"/>
              </a:solidFill>
              <a:ln w="12700" cap="flat">
                <a:noFill/>
                <a:miter lim="400000"/>
              </a:ln>
              <a:effectLst/>
            </p:spPr>
            <p:txBody>
              <a:bodyPr wrap="square" lIns="38100" tIns="38100" rIns="38100" bIns="38100" numCol="1" anchor="ctr">
                <a:noAutofit/>
              </a:bodyPr>
              <a:lstStyle/>
              <a:p>
                <a:pPr defTabSz="647700">
                  <a:lnSpc>
                    <a:spcPct val="100000"/>
                  </a:lnSpc>
                  <a:spcBef>
                    <a:spcPts val="0"/>
                  </a:spcBef>
                  <a:buClrTx/>
                  <a:defRPr sz="4200" spc="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grpSp>
      </p:grpSp>
      <p:sp>
        <p:nvSpPr>
          <p:cNvPr id="28" name="大標題文字"/>
          <p:cNvSpPr txBox="1">
            <a:spLocks noGrp="1"/>
          </p:cNvSpPr>
          <p:nvPr>
            <p:ph type="title"/>
          </p:nvPr>
        </p:nvSpPr>
        <p:spPr>
          <a:xfrm>
            <a:off x="3771900" y="3530600"/>
            <a:ext cx="16840200" cy="35306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r>
              <a:t>大標題文字</a:t>
            </a:r>
          </a:p>
        </p:txBody>
      </p:sp>
      <p:sp>
        <p:nvSpPr>
          <p:cNvPr id="29" name="內文層級一…"/>
          <p:cNvSpPr txBox="1">
            <a:spLocks noGrp="1"/>
          </p:cNvSpPr>
          <p:nvPr>
            <p:ph type="body" idx="1"/>
          </p:nvPr>
        </p:nvSpPr>
        <p:spPr>
          <a:xfrm>
            <a:off x="3771900" y="7264400"/>
            <a:ext cx="16840200" cy="1016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r>
              <a:t>內文層級一</a:t>
            </a:r>
          </a:p>
          <a:p>
            <a:pPr lvl="1"/>
            <a:r>
              <a:t>內文層級二</a:t>
            </a:r>
          </a:p>
          <a:p>
            <a:pPr lvl="2"/>
            <a:r>
              <a:t>內文層級三</a:t>
            </a:r>
          </a:p>
          <a:p>
            <a:pPr lvl="3"/>
            <a:r>
              <a:t>內文層級四</a:t>
            </a:r>
          </a:p>
          <a:p>
            <a:pPr lvl="4"/>
            <a:r>
              <a:t>內文層級五</a:t>
            </a:r>
          </a:p>
        </p:txBody>
      </p:sp>
      <p:sp>
        <p:nvSpPr>
          <p:cNvPr id="30" name="線條"/>
          <p:cNvSpPr/>
          <p:nvPr/>
        </p:nvSpPr>
        <p:spPr>
          <a:xfrm>
            <a:off x="16332199" y="10253041"/>
            <a:ext cx="1" cy="2221594"/>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31" name="線條"/>
          <p:cNvSpPr/>
          <p:nvPr/>
        </p:nvSpPr>
        <p:spPr>
          <a:xfrm>
            <a:off x="8051800" y="10253041"/>
            <a:ext cx="1" cy="2221594"/>
          </a:xfrm>
          <a:prstGeom prst="line">
            <a:avLst/>
          </a:prstGeom>
          <a:ln w="12700">
            <a:solidFill>
              <a:srgbClr val="D3CEC2"/>
            </a:solidFill>
            <a:miter lim="400000"/>
            <a:headEnd type="triangle" len="sm"/>
            <a:tailEnd type="triangle" len="sm"/>
          </a:ln>
        </p:spPr>
        <p:txBody>
          <a:bodyPr lIns="0" tIns="0" rIns="0" bIns="0"/>
          <a:lstStyle/>
          <a:p>
            <a:pPr algn="l" defTabSz="457200">
              <a:lnSpc>
                <a:spcPct val="100000"/>
              </a:lnSpc>
              <a:spcBef>
                <a:spcPts val="0"/>
              </a:spcBef>
              <a:buClrTx/>
              <a:defRPr sz="1200" spc="0">
                <a:solidFill>
                  <a:srgbClr val="000000"/>
                </a:solidFill>
                <a:latin typeface="Helvetica"/>
                <a:ea typeface="Helvetica"/>
                <a:cs typeface="Helvetica"/>
                <a:sym typeface="Helvetica"/>
              </a:defRPr>
            </a:pPr>
            <a:endParaRPr/>
          </a:p>
        </p:txBody>
      </p:sp>
      <p:sp>
        <p:nvSpPr>
          <p:cNvPr id="32" name="幻燈片編號"/>
          <p:cNvSpPr txBox="1">
            <a:spLocks noGrp="1"/>
          </p:cNvSpPr>
          <p:nvPr>
            <p:ph type="sldNum" sz="quarter" idx="2"/>
          </p:nvPr>
        </p:nvSpPr>
        <p:spPr>
          <a:xfrm>
            <a:off x="12034472" y="12712700"/>
            <a:ext cx="337008" cy="419100"/>
          </a:xfrm>
          <a:prstGeom prst="rect">
            <a:avLst/>
          </a:prstGeom>
          <a:ln w="12700">
            <a:miter lim="400000"/>
          </a:ln>
        </p:spPr>
        <p:txBody>
          <a:bodyPr wrap="none" lIns="0" tIns="0" rIns="0" bIns="0">
            <a:normAutofit/>
          </a:bodyPr>
          <a:lstStyle>
            <a:lvl1pPr>
              <a:lnSpc>
                <a:spcPct val="100000"/>
              </a:lnSpc>
              <a:spcBef>
                <a:spcPts val="0"/>
              </a:spcBef>
              <a:buClrTx/>
              <a:defRPr sz="2400" spc="120">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ransition spd="med"/>
  <p:txStyles>
    <p:titleStyle>
      <a:lvl1pPr marL="0" marR="0" indent="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1pPr>
      <a:lvl2pPr marL="0" marR="0" indent="2286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2pPr>
      <a:lvl3pPr marL="0" marR="0" indent="4572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3pPr>
      <a:lvl4pPr marL="0" marR="0" indent="6858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4pPr>
      <a:lvl5pPr marL="0" marR="0" indent="9144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5pPr>
      <a:lvl6pPr marL="0" marR="0" indent="11430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6pPr>
      <a:lvl7pPr marL="0" marR="0" indent="13716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7pPr>
      <a:lvl8pPr marL="0" marR="0" indent="16002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8pPr>
      <a:lvl9pPr marL="0" marR="0" indent="1828800" algn="ctr" defTabSz="825500" rtl="0" latinLnBrk="0">
        <a:lnSpc>
          <a:spcPct val="70000"/>
        </a:lnSpc>
        <a:spcBef>
          <a:spcPts val="0"/>
        </a:spcBef>
        <a:spcAft>
          <a:spcPts val="0"/>
        </a:spcAft>
        <a:buClrTx/>
        <a:buSzTx/>
        <a:buFontTx/>
        <a:buNone/>
        <a:tabLst/>
        <a:defRPr sz="19800" b="0" i="0" u="none" strike="noStrike" cap="all" spc="1980" baseline="0">
          <a:ln>
            <a:noFill/>
          </a:ln>
          <a:solidFill>
            <a:srgbClr val="969592"/>
          </a:solidFill>
          <a:effectLst>
            <a:outerShdw blurRad="25400" dist="25400" dir="13500000" rotWithShape="0">
              <a:srgbClr val="FFFFFF">
                <a:alpha val="35000"/>
              </a:srgbClr>
            </a:outerShdw>
          </a:effectLst>
          <a:uFillTx/>
          <a:latin typeface="+mj-lt"/>
          <a:ea typeface="+mj-ea"/>
          <a:cs typeface="+mj-cs"/>
          <a:sym typeface="Avenir Next Condensed"/>
        </a:defRPr>
      </a:lvl9pPr>
    </p:titleStyle>
    <p:bodyStyle>
      <a:lvl1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1pPr>
      <a:lvl2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2pPr>
      <a:lvl3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3pPr>
      <a:lvl4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4pPr>
      <a:lvl5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5pPr>
      <a:lvl6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6pPr>
      <a:lvl7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7pPr>
      <a:lvl8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8pPr>
      <a:lvl9pPr marL="0" marR="0" indent="0" algn="ctr" defTabSz="825500" rtl="0" latinLnBrk="0">
        <a:lnSpc>
          <a:spcPct val="90000"/>
        </a:lnSpc>
        <a:spcBef>
          <a:spcPts val="3500"/>
        </a:spcBef>
        <a:spcAft>
          <a:spcPts val="0"/>
        </a:spcAft>
        <a:buClrTx/>
        <a:buSzTx/>
        <a:buFontTx/>
        <a:buNone/>
        <a:tabLst/>
        <a:defRPr sz="5000" b="0" i="0" u="none" strike="noStrike" cap="none" spc="250" baseline="0">
          <a:ln>
            <a:noFill/>
          </a:ln>
          <a:solidFill>
            <a:srgbClr val="6B6A67"/>
          </a:solidFill>
          <a:effectLst>
            <a:outerShdw blurRad="25400" dist="25400" dir="13500000" rotWithShape="0">
              <a:srgbClr val="FFFFFF">
                <a:alpha val="35000"/>
              </a:srgbClr>
            </a:outerShdw>
          </a:effectLst>
          <a:uFillTx/>
          <a:latin typeface="+mn-lt"/>
          <a:ea typeface="+mn-ea"/>
          <a:cs typeface="+mn-cs"/>
          <a:sym typeface="Avenir Next Condensed Ultra Lig"/>
        </a:defRPr>
      </a:lvl9pPr>
    </p:bodyStyle>
    <p:otherStyle>
      <a:lvl1pPr marL="0" marR="0" indent="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1pPr>
      <a:lvl2pPr marL="0" marR="0" indent="2286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2pPr>
      <a:lvl3pPr marL="0" marR="0" indent="4572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3pPr>
      <a:lvl4pPr marL="0" marR="0" indent="6858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4pPr>
      <a:lvl5pPr marL="0" marR="0" indent="9144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5pPr>
      <a:lvl6pPr marL="0" marR="0" indent="11430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6pPr>
      <a:lvl7pPr marL="0" marR="0" indent="13716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7pPr>
      <a:lvl8pPr marL="0" marR="0" indent="16002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8pPr>
      <a:lvl9pPr marL="0" marR="0" indent="1828800" algn="ctr" defTabSz="825500" latinLnBrk="0">
        <a:lnSpc>
          <a:spcPct val="100000"/>
        </a:lnSpc>
        <a:spcBef>
          <a:spcPts val="0"/>
        </a:spcBef>
        <a:spcAft>
          <a:spcPts val="0"/>
        </a:spcAft>
        <a:buClrTx/>
        <a:buSzTx/>
        <a:buFontTx/>
        <a:buNone/>
        <a:tabLst/>
        <a:defRPr sz="2400" b="0" i="0" u="none" strike="noStrike" cap="none" spc="120" baseline="0">
          <a:ln>
            <a:noFill/>
          </a:ln>
          <a:solidFill>
            <a:schemeClr val="tx1"/>
          </a:solidFill>
          <a:effectLst>
            <a:outerShdw blurRad="25400" dist="25400" dir="13500000" rotWithShape="0">
              <a:srgbClr val="FFFFFF">
                <a:alpha val="35000"/>
              </a:srgbClr>
            </a:outerShdw>
          </a:effectLst>
          <a:uFillTx/>
          <a:latin typeface="+mn-lt"/>
          <a:ea typeface="+mn-ea"/>
          <a:cs typeface="+mn-cs"/>
          <a:sym typeface="Avenir Next Condensed Medium"/>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image" Target="../media/image6.png"/><Relationship Id="rId2" Type="http://schemas.openxmlformats.org/officeDocument/2006/relationships/hyperlink" Target="https://goo.gl/CrzuQN" TargetMode="Externa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t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陳玉璇"/>
          <p:cNvSpPr txBox="1">
            <a:spLocks noGrp="1"/>
          </p:cNvSpPr>
          <p:nvPr>
            <p:ph type="body" idx="13"/>
          </p:nvPr>
        </p:nvSpPr>
        <p:spPr>
          <a:xfrm>
            <a:off x="18555295" y="10976488"/>
            <a:ext cx="1523703" cy="622301"/>
          </a:xfrm>
          <a:prstGeom prst="rect">
            <a:avLst/>
          </a:prstGeom>
        </p:spPr>
        <p:txBody>
          <a:bodyPr/>
          <a:lstStyle>
            <a:lvl1pPr>
              <a:defRPr sz="3500" spc="175">
                <a:latin typeface="Avenir Next Condensed Medium"/>
                <a:ea typeface="Avenir Next Condensed Medium"/>
                <a:cs typeface="Avenir Next Condensed Medium"/>
                <a:sym typeface="Avenir Next Condensed Medium"/>
              </a:defRPr>
            </a:lvl1pPr>
          </a:lstStyle>
          <a:p>
            <a:r>
              <a:t>陳玉璇</a:t>
            </a:r>
          </a:p>
        </p:txBody>
      </p:sp>
      <p:sp>
        <p:nvSpPr>
          <p:cNvPr id="1028" name="鄭安傑"/>
          <p:cNvSpPr txBox="1">
            <a:spLocks noGrp="1"/>
          </p:cNvSpPr>
          <p:nvPr>
            <p:ph type="body" idx="14"/>
          </p:nvPr>
        </p:nvSpPr>
        <p:spPr>
          <a:xfrm>
            <a:off x="14297173" y="11052688"/>
            <a:ext cx="1523704" cy="622301"/>
          </a:xfrm>
          <a:prstGeom prst="rect">
            <a:avLst/>
          </a:prstGeom>
        </p:spPr>
        <p:txBody>
          <a:bodyPr/>
          <a:lstStyle>
            <a:lvl1pPr>
              <a:defRPr sz="3500" spc="175">
                <a:solidFill>
                  <a:srgbClr val="6B6A67"/>
                </a:solidFill>
              </a:defRPr>
            </a:lvl1pPr>
          </a:lstStyle>
          <a:p>
            <a:r>
              <a:t>鄭安傑</a:t>
            </a:r>
          </a:p>
        </p:txBody>
      </p:sp>
      <p:sp>
        <p:nvSpPr>
          <p:cNvPr id="1029" name="黃庭柏"/>
          <p:cNvSpPr txBox="1">
            <a:spLocks noGrp="1"/>
          </p:cNvSpPr>
          <p:nvPr>
            <p:ph type="body" idx="15"/>
          </p:nvPr>
        </p:nvSpPr>
        <p:spPr>
          <a:xfrm>
            <a:off x="10039052" y="11052688"/>
            <a:ext cx="1523703" cy="622301"/>
          </a:xfrm>
          <a:prstGeom prst="rect">
            <a:avLst/>
          </a:prstGeom>
        </p:spPr>
        <p:txBody>
          <a:bodyPr/>
          <a:lstStyle>
            <a:lvl1pPr>
              <a:defRPr sz="3500" spc="175">
                <a:latin typeface="Avenir Next Condensed Medium"/>
                <a:ea typeface="Avenir Next Condensed Medium"/>
                <a:cs typeface="Avenir Next Condensed Medium"/>
                <a:sym typeface="Avenir Next Condensed Medium"/>
              </a:defRPr>
            </a:lvl1pPr>
          </a:lstStyle>
          <a:p>
            <a:r>
              <a:t>黃庭柏</a:t>
            </a:r>
          </a:p>
        </p:txBody>
      </p:sp>
      <p:sp>
        <p:nvSpPr>
          <p:cNvPr id="1030" name="蘇政瑋"/>
          <p:cNvSpPr txBox="1">
            <a:spLocks noGrp="1"/>
          </p:cNvSpPr>
          <p:nvPr>
            <p:ph type="body" idx="16"/>
          </p:nvPr>
        </p:nvSpPr>
        <p:spPr>
          <a:xfrm>
            <a:off x="6223000" y="11052688"/>
            <a:ext cx="1523703" cy="622301"/>
          </a:xfrm>
          <a:prstGeom prst="rect">
            <a:avLst/>
          </a:prstGeom>
        </p:spPr>
        <p:txBody>
          <a:bodyPr/>
          <a:lstStyle>
            <a:lvl1pPr>
              <a:defRPr sz="3500" spc="175">
                <a:solidFill>
                  <a:srgbClr val="6B6A67"/>
                </a:solidFill>
              </a:defRPr>
            </a:lvl1pPr>
          </a:lstStyle>
          <a:p>
            <a:r>
              <a:t>蘇政瑋</a:t>
            </a:r>
          </a:p>
        </p:txBody>
      </p:sp>
      <p:sp>
        <p:nvSpPr>
          <p:cNvPr id="1031" name=":3XDDD"/>
          <p:cNvSpPr txBox="1">
            <a:spLocks noGrp="1"/>
          </p:cNvSpPr>
          <p:nvPr>
            <p:ph type="ctrTitle"/>
          </p:nvPr>
        </p:nvSpPr>
        <p:spPr>
          <a:prstGeom prst="rect">
            <a:avLst/>
          </a:prstGeom>
        </p:spPr>
        <p:txBody>
          <a:bodyPr/>
          <a:lstStyle/>
          <a:p>
            <a:pPr>
              <a:defRPr>
                <a:effectLst/>
              </a:defRPr>
            </a:pPr>
            <a:r>
              <a:t>:3XDDD</a:t>
            </a:r>
          </a:p>
        </p:txBody>
      </p:sp>
      <p:sp>
        <p:nvSpPr>
          <p:cNvPr id="1032" name="CS565600 - Deep Learning Contest 1"/>
          <p:cNvSpPr txBox="1">
            <a:spLocks noGrp="1"/>
          </p:cNvSpPr>
          <p:nvPr>
            <p:ph type="subTitle" sz="quarter" idx="1"/>
          </p:nvPr>
        </p:nvSpPr>
        <p:spPr>
          <a:prstGeom prst="rect">
            <a:avLst/>
          </a:prstGeom>
        </p:spPr>
        <p:txBody>
          <a:bodyPr/>
          <a:lstStyle/>
          <a:p>
            <a:pPr>
              <a:defRPr>
                <a:effectLst/>
              </a:defRPr>
            </a:pPr>
            <a:r>
              <a:t>CS565600 - Deep Learning Contest 1</a:t>
            </a:r>
          </a:p>
        </p:txBody>
      </p:sp>
      <p:sp>
        <p:nvSpPr>
          <p:cNvPr id="1033" name="圓形"/>
          <p:cNvSpPr/>
          <p:nvPr/>
        </p:nvSpPr>
        <p:spPr>
          <a:xfrm>
            <a:off x="4559598" y="10555304"/>
            <a:ext cx="1587501" cy="1591669"/>
          </a:xfrm>
          <a:prstGeom prst="ellipse">
            <a:avLst/>
          </a:prstGeom>
          <a:blipFill>
            <a:blip r:embed="rId2"/>
          </a:blipFill>
          <a:ln w="63500">
            <a:solidFill>
              <a:srgbClr val="FFFFFF"/>
            </a:solidFill>
            <a:miter lim="400000"/>
          </a:ln>
        </p:spPr>
        <p:txBody>
          <a:bodyPr lIns="0" tIns="0" rIns="0" bIns="0" anchor="ctr"/>
          <a:lstStyle/>
          <a:p>
            <a:endParaRPr/>
          </a:p>
        </p:txBody>
      </p:sp>
      <p:sp>
        <p:nvSpPr>
          <p:cNvPr id="1034" name="圓形"/>
          <p:cNvSpPr/>
          <p:nvPr/>
        </p:nvSpPr>
        <p:spPr>
          <a:xfrm>
            <a:off x="8372623" y="10568003"/>
            <a:ext cx="1587501" cy="1591669"/>
          </a:xfrm>
          <a:prstGeom prst="ellipse">
            <a:avLst/>
          </a:prstGeom>
          <a:blipFill>
            <a:blip r:embed="rId2"/>
          </a:blipFill>
          <a:ln w="63500">
            <a:solidFill>
              <a:srgbClr val="FFFFFF"/>
            </a:solidFill>
            <a:miter lim="400000"/>
          </a:ln>
        </p:spPr>
        <p:txBody>
          <a:bodyPr lIns="0" tIns="0" rIns="0" bIns="0" anchor="ctr"/>
          <a:lstStyle/>
          <a:p>
            <a:endParaRPr/>
          </a:p>
        </p:txBody>
      </p:sp>
      <p:sp>
        <p:nvSpPr>
          <p:cNvPr id="1035" name="圓形"/>
          <p:cNvSpPr/>
          <p:nvPr/>
        </p:nvSpPr>
        <p:spPr>
          <a:xfrm>
            <a:off x="16669047" y="10491804"/>
            <a:ext cx="1587501" cy="1591669"/>
          </a:xfrm>
          <a:prstGeom prst="ellipse">
            <a:avLst/>
          </a:prstGeom>
          <a:blipFill>
            <a:blip r:embed="rId2"/>
          </a:blipFill>
          <a:ln w="63500">
            <a:solidFill>
              <a:srgbClr val="FFFFFF"/>
            </a:solidFill>
            <a:miter lim="400000"/>
          </a:ln>
        </p:spPr>
        <p:txBody>
          <a:bodyPr lIns="0" tIns="0" rIns="0" bIns="0" anchor="ctr"/>
          <a:lstStyle/>
          <a:p>
            <a:endParaRPr/>
          </a:p>
        </p:txBody>
      </p:sp>
      <p:sp>
        <p:nvSpPr>
          <p:cNvPr id="1036" name="圓形"/>
          <p:cNvSpPr/>
          <p:nvPr/>
        </p:nvSpPr>
        <p:spPr>
          <a:xfrm>
            <a:off x="12520835" y="10568003"/>
            <a:ext cx="1587501" cy="1591669"/>
          </a:xfrm>
          <a:prstGeom prst="ellipse">
            <a:avLst/>
          </a:prstGeom>
          <a:blipFill>
            <a:blip r:embed="rId2"/>
          </a:blipFill>
          <a:ln w="63500">
            <a:solidFill>
              <a:srgbClr val="FFFFFF"/>
            </a:solidFill>
            <a:miter lim="400000"/>
          </a:ln>
        </p:spPr>
        <p:txBody>
          <a:bodyPr lIns="0" tIns="0" rIns="0" bIns="0" anchor="ctr"/>
          <a:lstStyle/>
          <a:p>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retrained Word2Vec Model: Downloaded from Formosa Grand Challenge, https://goo.gl/CrzuQN"/>
          <p:cNvSpPr txBox="1">
            <a:spLocks noGrp="1"/>
          </p:cNvSpPr>
          <p:nvPr>
            <p:ph type="body" idx="13"/>
          </p:nvPr>
        </p:nvSpPr>
        <p:spPr>
          <a:xfrm>
            <a:off x="4610100" y="11524129"/>
            <a:ext cx="16626781" cy="643709"/>
          </a:xfrm>
          <a:prstGeom prst="rect">
            <a:avLst/>
          </a:prstGeom>
        </p:spPr>
        <p:txBody>
          <a:bodyPr>
            <a:normAutofit fontScale="92500"/>
          </a:bodyPr>
          <a:lstStyle/>
          <a:p>
            <a:r>
              <a:rPr>
                <a:latin typeface="Avenir Next Condensed Demi Bold"/>
                <a:ea typeface="Avenir Next Condensed Demi Bold"/>
                <a:cs typeface="Avenir Next Condensed Demi Bold"/>
                <a:sym typeface="Avenir Next Condensed Demi Bold"/>
              </a:rPr>
              <a:t>Pretrained Word2Vec Model: </a:t>
            </a:r>
            <a:r>
              <a:rPr>
                <a:latin typeface="Avenir Next Condensed Medium"/>
                <a:ea typeface="Avenir Next Condensed Medium"/>
                <a:cs typeface="Avenir Next Condensed Medium"/>
                <a:sym typeface="Avenir Next Condensed Medium"/>
              </a:rPr>
              <a:t>Downloaded from Formosa Grand Challenge, </a:t>
            </a:r>
            <a:r>
              <a:rPr u="sng">
                <a:latin typeface="Avenir Next Condensed Medium"/>
                <a:ea typeface="Avenir Next Condensed Medium"/>
                <a:cs typeface="Avenir Next Condensed Medium"/>
                <a:sym typeface="Avenir Next Condensed Medium"/>
                <a:hlinkClick r:id="rId2"/>
              </a:rPr>
              <a:t>https://goo.gl/CrzuQN</a:t>
            </a:r>
          </a:p>
        </p:txBody>
      </p:sp>
      <p:sp>
        <p:nvSpPr>
          <p:cNvPr id="1039" name="5."/>
          <p:cNvSpPr txBox="1">
            <a:spLocks noGrp="1"/>
          </p:cNvSpPr>
          <p:nvPr>
            <p:ph type="body" idx="14"/>
          </p:nvPr>
        </p:nvSpPr>
        <p:spPr>
          <a:prstGeom prst="rect">
            <a:avLst/>
          </a:prstGeom>
        </p:spPr>
        <p:txBody>
          <a:bodyPr/>
          <a:lstStyle/>
          <a:p>
            <a:r>
              <a:t>5.</a:t>
            </a:r>
          </a:p>
        </p:txBody>
      </p:sp>
      <p:sp>
        <p:nvSpPr>
          <p:cNvPr id="1040" name="4."/>
          <p:cNvSpPr txBox="1">
            <a:spLocks noGrp="1"/>
          </p:cNvSpPr>
          <p:nvPr>
            <p:ph type="body" idx="15"/>
          </p:nvPr>
        </p:nvSpPr>
        <p:spPr>
          <a:prstGeom prst="rect">
            <a:avLst/>
          </a:prstGeom>
        </p:spPr>
        <p:txBody>
          <a:bodyPr/>
          <a:lstStyle/>
          <a:p>
            <a:r>
              <a:t>4.</a:t>
            </a:r>
          </a:p>
        </p:txBody>
      </p:sp>
      <p:sp>
        <p:nvSpPr>
          <p:cNvPr id="1041" name="3."/>
          <p:cNvSpPr txBox="1">
            <a:spLocks noGrp="1"/>
          </p:cNvSpPr>
          <p:nvPr>
            <p:ph type="body" idx="16"/>
          </p:nvPr>
        </p:nvSpPr>
        <p:spPr>
          <a:prstGeom prst="rect">
            <a:avLst/>
          </a:prstGeom>
        </p:spPr>
        <p:txBody>
          <a:bodyPr/>
          <a:lstStyle/>
          <a:p>
            <a:r>
              <a:t>3.</a:t>
            </a:r>
          </a:p>
        </p:txBody>
      </p:sp>
      <p:sp>
        <p:nvSpPr>
          <p:cNvPr id="1042" name="2."/>
          <p:cNvSpPr txBox="1">
            <a:spLocks noGrp="1"/>
          </p:cNvSpPr>
          <p:nvPr>
            <p:ph type="body" idx="17"/>
          </p:nvPr>
        </p:nvSpPr>
        <p:spPr>
          <a:prstGeom prst="rect">
            <a:avLst/>
          </a:prstGeom>
        </p:spPr>
        <p:txBody>
          <a:bodyPr/>
          <a:lstStyle/>
          <a:p>
            <a:r>
              <a:t>2.</a:t>
            </a:r>
          </a:p>
        </p:txBody>
      </p:sp>
      <p:sp>
        <p:nvSpPr>
          <p:cNvPr id="1043" name="1."/>
          <p:cNvSpPr txBox="1">
            <a:spLocks noGrp="1"/>
          </p:cNvSpPr>
          <p:nvPr>
            <p:ph type="body" idx="18"/>
          </p:nvPr>
        </p:nvSpPr>
        <p:spPr>
          <a:prstGeom prst="rect">
            <a:avLst/>
          </a:prstGeom>
        </p:spPr>
        <p:txBody>
          <a:bodyPr/>
          <a:lstStyle/>
          <a:p>
            <a:r>
              <a:rPr dirty="0"/>
              <a:t>1.</a:t>
            </a:r>
          </a:p>
        </p:txBody>
      </p:sp>
      <p:sp>
        <p:nvSpPr>
          <p:cNvPr id="1044" name="Softmax classification layer."/>
          <p:cNvSpPr txBox="1">
            <a:spLocks noGrp="1"/>
          </p:cNvSpPr>
          <p:nvPr>
            <p:ph type="body" idx="19"/>
          </p:nvPr>
        </p:nvSpPr>
        <p:spPr>
          <a:prstGeom prst="rect">
            <a:avLst/>
          </a:prstGeom>
        </p:spPr>
        <p:txBody>
          <a:bodyPr/>
          <a:lstStyle>
            <a:lvl1pPr marL="444499" indent="-444499" algn="l">
              <a:lnSpc>
                <a:spcPct val="70000"/>
              </a:lnSpc>
              <a:spcBef>
                <a:spcPts val="1400"/>
              </a:spcBef>
              <a:buSzPct val="55000"/>
              <a:buBlip>
                <a:blip r:embed="rId3"/>
              </a:buBlip>
              <a:defRPr sz="4500" spc="135"/>
            </a:lvl1pPr>
          </a:lstStyle>
          <a:p>
            <a:r>
              <a:rPr dirty="0" err="1"/>
              <a:t>Softmax</a:t>
            </a:r>
            <a:r>
              <a:rPr dirty="0"/>
              <a:t> classification layer.</a:t>
            </a:r>
          </a:p>
        </p:txBody>
      </p:sp>
      <p:sp>
        <p:nvSpPr>
          <p:cNvPr id="1045" name="ANN with 5 dense layers."/>
          <p:cNvSpPr txBox="1">
            <a:spLocks noGrp="1"/>
          </p:cNvSpPr>
          <p:nvPr>
            <p:ph type="body" idx="20"/>
          </p:nvPr>
        </p:nvSpPr>
        <p:spPr>
          <a:prstGeom prst="rect">
            <a:avLst/>
          </a:prstGeom>
        </p:spPr>
        <p:txBody>
          <a:bodyPr/>
          <a:lstStyle>
            <a:lvl1pPr marL="444499" indent="-444499" algn="l">
              <a:lnSpc>
                <a:spcPct val="70000"/>
              </a:lnSpc>
              <a:spcBef>
                <a:spcPts val="1400"/>
              </a:spcBef>
              <a:buSzPct val="55000"/>
              <a:buBlip>
                <a:blip r:embed="rId4"/>
              </a:buBlip>
              <a:defRPr sz="4500" spc="135"/>
            </a:lvl1pPr>
          </a:lstStyle>
          <a:p>
            <a:r>
              <a:rPr dirty="0"/>
              <a:t>ANN with 5 dense layers.</a:t>
            </a:r>
          </a:p>
        </p:txBody>
      </p:sp>
      <p:sp>
        <p:nvSpPr>
          <p:cNvPr id="1046" name="Feature Engineering.…"/>
          <p:cNvSpPr txBox="1">
            <a:spLocks noGrp="1"/>
          </p:cNvSpPr>
          <p:nvPr>
            <p:ph type="body" idx="21"/>
          </p:nvPr>
        </p:nvSpPr>
        <p:spPr>
          <a:prstGeom prst="rect">
            <a:avLst/>
          </a:prstGeom>
        </p:spPr>
        <p:txBody>
          <a:bodyPr/>
          <a:lstStyle/>
          <a:p>
            <a:pPr marL="444499" indent="-444499" algn="l">
              <a:lnSpc>
                <a:spcPct val="70000"/>
              </a:lnSpc>
              <a:spcBef>
                <a:spcPts val="1400"/>
              </a:spcBef>
              <a:buSzPct val="55000"/>
              <a:buBlip>
                <a:blip r:embed="rId5"/>
              </a:buBlip>
              <a:defRPr sz="4500" spc="135"/>
            </a:pPr>
            <a:r>
              <a:rPr sz="4500" spc="135" dirty="0"/>
              <a:t>Fe</a:t>
            </a:r>
            <a:r>
              <a:rPr dirty="0"/>
              <a:t>ature Engineering.</a:t>
            </a:r>
          </a:p>
          <a:p>
            <a:pPr marL="444499" indent="-444499" algn="l">
              <a:lnSpc>
                <a:spcPct val="70000"/>
              </a:lnSpc>
              <a:spcBef>
                <a:spcPts val="1400"/>
              </a:spcBef>
              <a:buSzPct val="55000"/>
              <a:buBlip>
                <a:blip r:embed="rId5"/>
              </a:buBlip>
              <a:defRPr sz="4500" spc="135"/>
            </a:pPr>
            <a:r>
              <a:rPr dirty="0"/>
              <a:t>46 Columns.</a:t>
            </a:r>
          </a:p>
        </p:txBody>
      </p:sp>
      <p:sp>
        <p:nvSpPr>
          <p:cNvPr id="1047" name="Parsing sentences using Jieba.…"/>
          <p:cNvSpPr txBox="1">
            <a:spLocks noGrp="1"/>
          </p:cNvSpPr>
          <p:nvPr>
            <p:ph type="body" idx="22"/>
          </p:nvPr>
        </p:nvSpPr>
        <p:spPr>
          <a:prstGeom prst="rect">
            <a:avLst/>
          </a:prstGeom>
        </p:spPr>
        <p:txBody>
          <a:bodyPr/>
          <a:lstStyle/>
          <a:p>
            <a:pPr marL="444499" indent="-444499" algn="l">
              <a:lnSpc>
                <a:spcPct val="70000"/>
              </a:lnSpc>
              <a:spcBef>
                <a:spcPts val="1400"/>
              </a:spcBef>
              <a:buSzPct val="55000"/>
              <a:buBlip>
                <a:blip r:embed="rId6"/>
              </a:buBlip>
              <a:defRPr sz="4500" spc="135"/>
            </a:pPr>
            <a:r>
              <a:t>Parsing sentences using Jieba.</a:t>
            </a:r>
          </a:p>
          <a:p>
            <a:pPr marL="444499" indent="-444499" algn="l">
              <a:lnSpc>
                <a:spcPct val="70000"/>
              </a:lnSpc>
              <a:spcBef>
                <a:spcPts val="1400"/>
              </a:spcBef>
              <a:buSzPct val="55000"/>
              <a:buBlip>
                <a:blip r:embed="rId6"/>
              </a:buBlip>
              <a:defRPr sz="4500" spc="135"/>
            </a:pPr>
            <a:r>
              <a:t>Get the sentence vectors.</a:t>
            </a:r>
          </a:p>
        </p:txBody>
      </p:sp>
      <p:sp>
        <p:nvSpPr>
          <p:cNvPr id="1048" name="Generate Training /Testing Data."/>
          <p:cNvSpPr txBox="1">
            <a:spLocks noGrp="1"/>
          </p:cNvSpPr>
          <p:nvPr>
            <p:ph type="body" idx="23"/>
          </p:nvPr>
        </p:nvSpPr>
        <p:spPr>
          <a:prstGeom prst="rect">
            <a:avLst/>
          </a:prstGeom>
        </p:spPr>
        <p:txBody>
          <a:bodyPr/>
          <a:lstStyle>
            <a:lvl1pPr marL="444499" indent="-444499" algn="l">
              <a:lnSpc>
                <a:spcPct val="70000"/>
              </a:lnSpc>
              <a:spcBef>
                <a:spcPts val="1400"/>
              </a:spcBef>
              <a:buSzPct val="55000"/>
              <a:buBlip>
                <a:blip r:embed="rId7"/>
              </a:buBlip>
              <a:defRPr sz="4500" spc="135"/>
            </a:lvl1pPr>
          </a:lstStyle>
          <a:p>
            <a:r>
              <a:t>Generate Training /Testing Data.</a:t>
            </a:r>
          </a:p>
        </p:txBody>
      </p:sp>
      <p:sp>
        <p:nvSpPr>
          <p:cNvPr id="1049" name="Flow path"/>
          <p:cNvSpPr txBox="1">
            <a:spLocks noGrp="1"/>
          </p:cNvSpPr>
          <p:nvPr>
            <p:ph type="title"/>
          </p:nvPr>
        </p:nvSpPr>
        <p:spPr>
          <a:prstGeom prst="rect">
            <a:avLst/>
          </a:prstGeom>
        </p:spPr>
        <p:txBody>
          <a:bodyPr/>
          <a:lstStyle>
            <a:lvl1pPr defTabSz="808990">
              <a:defRPr sz="7644" spc="764"/>
            </a:lvl1pPr>
          </a:lstStyle>
          <a:p>
            <a:pPr>
              <a:defRPr>
                <a:effectLst/>
              </a:defRPr>
            </a:pPr>
            <a:r>
              <a:t>Flow path</a:t>
            </a:r>
          </a:p>
        </p:txBody>
      </p:sp>
      <p:pic>
        <p:nvPicPr>
          <p:cNvPr id="1050" name="cube.png" descr="cube.png"/>
          <p:cNvPicPr>
            <a:picLocks noChangeAspect="1"/>
          </p:cNvPicPr>
          <p:nvPr/>
        </p:nvPicPr>
        <p:blipFill>
          <a:blip r:embed="rId8">
            <a:extLst/>
          </a:blip>
          <a:stretch>
            <a:fillRect/>
          </a:stretch>
        </p:blipFill>
        <p:spPr>
          <a:xfrm>
            <a:off x="21412200" y="6050334"/>
            <a:ext cx="1615331" cy="1615332"/>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2" name="Word2vec Distance"/>
          <p:cNvSpPr txBox="1">
            <a:spLocks noGrp="1"/>
          </p:cNvSpPr>
          <p:nvPr>
            <p:ph type="body" idx="13"/>
          </p:nvPr>
        </p:nvSpPr>
        <p:spPr>
          <a:xfrm>
            <a:off x="6583179" y="5077537"/>
            <a:ext cx="5192290" cy="822151"/>
          </a:xfrm>
          <a:prstGeom prst="rect">
            <a:avLst/>
          </a:prstGeom>
        </p:spPr>
        <p:txBody>
          <a:bodyPr>
            <a:normAutofit fontScale="85000" lnSpcReduction="20000"/>
          </a:bodyPr>
          <a:lstStyle>
            <a:lvl1pPr>
              <a:defRPr sz="4500" spc="225"/>
            </a:lvl1pPr>
          </a:lstStyle>
          <a:p>
            <a:r>
              <a:t>Word2vec Distance</a:t>
            </a:r>
          </a:p>
        </p:txBody>
      </p:sp>
      <p:sp>
        <p:nvSpPr>
          <p:cNvPr id="1053" name="Distance between Q &amp; A"/>
          <p:cNvSpPr txBox="1">
            <a:spLocks noGrp="1"/>
          </p:cNvSpPr>
          <p:nvPr>
            <p:ph type="body" idx="15"/>
          </p:nvPr>
        </p:nvSpPr>
        <p:spPr>
          <a:xfrm>
            <a:off x="6640737" y="5705760"/>
            <a:ext cx="4724401" cy="596901"/>
          </a:xfrm>
          <a:prstGeom prst="rect">
            <a:avLst/>
          </a:prstGeom>
        </p:spPr>
        <p:txBody>
          <a:bodyPr/>
          <a:lstStyle>
            <a:lvl1pPr defTabSz="627379">
              <a:defRPr sz="3420" spc="171">
                <a:effectLst>
                  <a:outerShdw blurRad="19304" dist="19304" dir="13500000" rotWithShape="0">
                    <a:srgbClr val="FFFFFF">
                      <a:alpha val="35000"/>
                    </a:srgbClr>
                  </a:outerShdw>
                </a:effectLst>
              </a:defRPr>
            </a:lvl1pPr>
          </a:lstStyle>
          <a:p>
            <a:r>
              <a:t>Distance between Q &amp; A</a:t>
            </a:r>
          </a:p>
        </p:txBody>
      </p:sp>
      <p:sp>
        <p:nvSpPr>
          <p:cNvPr id="1054" name="1."/>
          <p:cNvSpPr txBox="1">
            <a:spLocks noGrp="1"/>
          </p:cNvSpPr>
          <p:nvPr>
            <p:ph type="body" idx="23"/>
          </p:nvPr>
        </p:nvSpPr>
        <p:spPr>
          <a:prstGeom prst="rect">
            <a:avLst/>
          </a:prstGeom>
        </p:spPr>
        <p:txBody>
          <a:bodyPr/>
          <a:lstStyle/>
          <a:p>
            <a:r>
              <a:t>1.</a:t>
            </a:r>
          </a:p>
        </p:txBody>
      </p:sp>
      <p:sp>
        <p:nvSpPr>
          <p:cNvPr id="1055" name="5."/>
          <p:cNvSpPr txBox="1">
            <a:spLocks noGrp="1"/>
          </p:cNvSpPr>
          <p:nvPr>
            <p:ph type="body" idx="24"/>
          </p:nvPr>
        </p:nvSpPr>
        <p:spPr>
          <a:prstGeom prst="rect">
            <a:avLst/>
          </a:prstGeom>
        </p:spPr>
        <p:txBody>
          <a:bodyPr/>
          <a:lstStyle/>
          <a:p>
            <a:r>
              <a:t>5.</a:t>
            </a:r>
          </a:p>
        </p:txBody>
      </p:sp>
      <p:sp>
        <p:nvSpPr>
          <p:cNvPr id="1056" name="3."/>
          <p:cNvSpPr txBox="1">
            <a:spLocks noGrp="1"/>
          </p:cNvSpPr>
          <p:nvPr>
            <p:ph type="body" idx="25"/>
          </p:nvPr>
        </p:nvSpPr>
        <p:spPr>
          <a:xfrm>
            <a:off x="485063" y="7914218"/>
            <a:ext cx="321311" cy="520701"/>
          </a:xfrm>
          <a:prstGeom prst="rect">
            <a:avLst/>
          </a:prstGeom>
        </p:spPr>
        <p:txBody>
          <a:bodyPr/>
          <a:lstStyle/>
          <a:p>
            <a:r>
              <a:t>3.</a:t>
            </a:r>
          </a:p>
        </p:txBody>
      </p:sp>
      <p:sp>
        <p:nvSpPr>
          <p:cNvPr id="1057" name="2."/>
          <p:cNvSpPr txBox="1">
            <a:spLocks noGrp="1"/>
          </p:cNvSpPr>
          <p:nvPr>
            <p:ph type="body" idx="26"/>
          </p:nvPr>
        </p:nvSpPr>
        <p:spPr>
          <a:prstGeom prst="rect">
            <a:avLst/>
          </a:prstGeom>
        </p:spPr>
        <p:txBody>
          <a:bodyPr/>
          <a:lstStyle/>
          <a:p>
            <a:r>
              <a:t>2.</a:t>
            </a:r>
          </a:p>
        </p:txBody>
      </p:sp>
      <p:sp>
        <p:nvSpPr>
          <p:cNvPr id="1058" name="4."/>
          <p:cNvSpPr txBox="1">
            <a:spLocks noGrp="1"/>
          </p:cNvSpPr>
          <p:nvPr>
            <p:ph type="body" idx="27"/>
          </p:nvPr>
        </p:nvSpPr>
        <p:spPr>
          <a:xfrm>
            <a:off x="8267663" y="7914218"/>
            <a:ext cx="321311" cy="520701"/>
          </a:xfrm>
          <a:prstGeom prst="rect">
            <a:avLst/>
          </a:prstGeom>
        </p:spPr>
        <p:txBody>
          <a:bodyPr/>
          <a:lstStyle/>
          <a:p>
            <a:r>
              <a:t>4.</a:t>
            </a:r>
          </a:p>
        </p:txBody>
      </p:sp>
      <p:sp>
        <p:nvSpPr>
          <p:cNvPr id="1059" name="Feature List"/>
          <p:cNvSpPr txBox="1">
            <a:spLocks noGrp="1"/>
          </p:cNvSpPr>
          <p:nvPr>
            <p:ph type="title"/>
          </p:nvPr>
        </p:nvSpPr>
        <p:spPr>
          <a:prstGeom prst="rect">
            <a:avLst/>
          </a:prstGeom>
        </p:spPr>
        <p:txBody>
          <a:bodyPr/>
          <a:lstStyle>
            <a:lvl1pPr defTabSz="808990">
              <a:defRPr sz="7644" spc="764">
                <a:effectLst>
                  <a:outerShdw blurRad="24892" dist="24892" dir="13500000" rotWithShape="0">
                    <a:srgbClr val="FFFFFF">
                      <a:alpha val="35000"/>
                    </a:srgbClr>
                  </a:outerShdw>
                </a:effectLst>
              </a:defRPr>
            </a:lvl1pPr>
          </a:lstStyle>
          <a:p>
            <a:r>
              <a:t>Feature List</a:t>
            </a:r>
          </a:p>
        </p:txBody>
      </p:sp>
      <p:sp>
        <p:nvSpPr>
          <p:cNvPr id="1060" name="Word2vec Distance"/>
          <p:cNvSpPr txBox="1"/>
          <p:nvPr/>
        </p:nvSpPr>
        <p:spPr>
          <a:xfrm>
            <a:off x="13268935" y="5126643"/>
            <a:ext cx="4957367" cy="72938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fontScale="77500" lnSpcReduction="20000"/>
          </a:bodyPr>
          <a:lstStyle>
            <a:lvl1pPr algn="l" defTabSz="775969">
              <a:lnSpc>
                <a:spcPct val="90000"/>
              </a:lnSpc>
              <a:spcBef>
                <a:spcPts val="0"/>
              </a:spcBef>
              <a:defRPr sz="4230" cap="all" spc="211">
                <a:solidFill>
                  <a:srgbClr val="969592"/>
                </a:solidFill>
                <a:effectLst>
                  <a:outerShdw blurRad="23876" dist="23876"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Word2vec Distance</a:t>
            </a:r>
          </a:p>
        </p:txBody>
      </p:sp>
      <p:sp>
        <p:nvSpPr>
          <p:cNvPr id="1061" name="Distance between A &amp; A"/>
          <p:cNvSpPr txBox="1"/>
          <p:nvPr/>
        </p:nvSpPr>
        <p:spPr>
          <a:xfrm>
            <a:off x="13385418" y="5656654"/>
            <a:ext cx="4724401" cy="5969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defTabSz="627379">
              <a:lnSpc>
                <a:spcPct val="90000"/>
              </a:lnSpc>
              <a:spcBef>
                <a:spcPts val="0"/>
              </a:spcBef>
              <a:defRPr sz="3420" spc="171">
                <a:solidFill>
                  <a:srgbClr val="6B6A67"/>
                </a:solidFill>
                <a:effectLst>
                  <a:outerShdw blurRad="19304" dist="19304" dir="13500000" rotWithShape="0">
                    <a:srgbClr val="FFFFFF">
                      <a:alpha val="35000"/>
                    </a:srgbClr>
                  </a:outerShdw>
                </a:effectLst>
                <a:latin typeface="+mn-lt"/>
                <a:ea typeface="+mn-ea"/>
                <a:cs typeface="+mn-cs"/>
                <a:sym typeface="Avenir Next Condensed Ultra Lig"/>
              </a:defRPr>
            </a:lvl1pPr>
          </a:lstStyle>
          <a:p>
            <a:r>
              <a:t>Distance between A &amp; A</a:t>
            </a:r>
          </a:p>
        </p:txBody>
      </p:sp>
      <p:sp>
        <p:nvSpPr>
          <p:cNvPr id="1062" name="number of same String"/>
          <p:cNvSpPr txBox="1"/>
          <p:nvPr/>
        </p:nvSpPr>
        <p:spPr>
          <a:xfrm>
            <a:off x="1330318" y="7548356"/>
            <a:ext cx="6413402" cy="9358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fontScale="92500" lnSpcReduction="20000"/>
          </a:bodyPr>
          <a:lstStyle>
            <a:lvl1pPr algn="l">
              <a:lnSpc>
                <a:spcPct val="90000"/>
              </a:lnSpc>
              <a:spcBef>
                <a:spcPts val="0"/>
              </a:spcBef>
              <a:defRPr sz="4500" cap="all" spc="225">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number of same String</a:t>
            </a:r>
          </a:p>
        </p:txBody>
      </p:sp>
      <p:sp>
        <p:nvSpPr>
          <p:cNvPr id="1063" name="Stripping Dont-Want tokens"/>
          <p:cNvSpPr txBox="1"/>
          <p:nvPr/>
        </p:nvSpPr>
        <p:spPr>
          <a:xfrm>
            <a:off x="1330318" y="8214966"/>
            <a:ext cx="4686301" cy="11335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defTabSz="660400">
              <a:lnSpc>
                <a:spcPct val="90000"/>
              </a:lnSpc>
              <a:spcBef>
                <a:spcPts val="0"/>
              </a:spcBef>
              <a:defRPr spc="180">
                <a:solidFill>
                  <a:srgbClr val="6B6A67"/>
                </a:solidFill>
                <a:effectLst>
                  <a:outerShdw blurRad="20320" dist="20320" dir="13500000" rotWithShape="0">
                    <a:srgbClr val="FFFFFF">
                      <a:alpha val="35000"/>
                    </a:srgbClr>
                  </a:outerShdw>
                </a:effectLst>
                <a:latin typeface="+mn-lt"/>
                <a:ea typeface="+mn-ea"/>
                <a:cs typeface="+mn-cs"/>
                <a:sym typeface="Avenir Next Condensed Ultra Lig"/>
              </a:defRPr>
            </a:lvl1pPr>
          </a:lstStyle>
          <a:p>
            <a:r>
              <a:t>Stripping Dont-Want tokens</a:t>
            </a:r>
          </a:p>
        </p:txBody>
      </p:sp>
      <p:sp>
        <p:nvSpPr>
          <p:cNvPr id="1064" name="Latent Dirichlet Allocation"/>
          <p:cNvSpPr txBox="1"/>
          <p:nvPr/>
        </p:nvSpPr>
        <p:spPr>
          <a:xfrm>
            <a:off x="16891829" y="7522957"/>
            <a:ext cx="7546083" cy="9358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fontScale="92500" lnSpcReduction="20000"/>
          </a:bodyPr>
          <a:lstStyle>
            <a:lvl1pPr algn="l">
              <a:lnSpc>
                <a:spcPct val="90000"/>
              </a:lnSpc>
              <a:spcBef>
                <a:spcPts val="0"/>
              </a:spcBef>
              <a:defRPr sz="4500" cap="all" spc="225">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Latent Dirichlet Allocation</a:t>
            </a:r>
          </a:p>
        </p:txBody>
      </p:sp>
      <p:sp>
        <p:nvSpPr>
          <p:cNvPr id="1065" name="Discovering the abstract topics"/>
          <p:cNvSpPr txBox="1"/>
          <p:nvPr/>
        </p:nvSpPr>
        <p:spPr>
          <a:xfrm>
            <a:off x="16891829" y="8264655"/>
            <a:ext cx="5192290" cy="72938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fontScale="92500" lnSpcReduction="20000"/>
          </a:bodyPr>
          <a:lstStyle>
            <a:lvl1pPr algn="l" defTabSz="668655">
              <a:lnSpc>
                <a:spcPct val="90000"/>
              </a:lnSpc>
              <a:spcBef>
                <a:spcPts val="0"/>
              </a:spcBef>
              <a:defRPr sz="3645" spc="182">
                <a:solidFill>
                  <a:srgbClr val="6B6A67"/>
                </a:solidFill>
                <a:effectLst>
                  <a:outerShdw blurRad="20574" dist="20574" dir="13500000" rotWithShape="0">
                    <a:srgbClr val="FFFFFF">
                      <a:alpha val="35000"/>
                    </a:srgbClr>
                  </a:outerShdw>
                </a:effectLst>
                <a:latin typeface="+mn-lt"/>
                <a:ea typeface="+mn-ea"/>
                <a:cs typeface="+mn-cs"/>
                <a:sym typeface="Avenir Next Condensed Ultra Lig"/>
              </a:defRPr>
            </a:lvl1pPr>
          </a:lstStyle>
          <a:p>
            <a:r>
              <a:t>Discovering the abstract topics</a:t>
            </a:r>
          </a:p>
        </p:txBody>
      </p:sp>
      <p:sp>
        <p:nvSpPr>
          <p:cNvPr id="1066" name="number of same Char"/>
          <p:cNvSpPr txBox="1"/>
          <p:nvPr/>
        </p:nvSpPr>
        <p:spPr>
          <a:xfrm>
            <a:off x="9111074" y="7522956"/>
            <a:ext cx="6413401" cy="9358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b">
            <a:normAutofit fontScale="92500" lnSpcReduction="20000"/>
          </a:bodyPr>
          <a:lstStyle>
            <a:lvl1pPr algn="l">
              <a:lnSpc>
                <a:spcPct val="90000"/>
              </a:lnSpc>
              <a:spcBef>
                <a:spcPts val="0"/>
              </a:spcBef>
              <a:defRPr sz="4500" cap="all" spc="225">
                <a:solidFill>
                  <a:srgbClr val="969592"/>
                </a:solidFill>
                <a:effectLst>
                  <a:outerShdw blurRad="25400" dist="25400" dir="13500000" rotWithShape="0">
                    <a:srgbClr val="FFFFFF">
                      <a:alpha val="35000"/>
                    </a:srgbClr>
                  </a:outerShdw>
                </a:effectLst>
                <a:latin typeface="Avenir Next Condensed Medium"/>
                <a:ea typeface="Avenir Next Condensed Medium"/>
                <a:cs typeface="Avenir Next Condensed Medium"/>
                <a:sym typeface="Avenir Next Condensed Medium"/>
              </a:defRPr>
            </a:lvl1pPr>
          </a:lstStyle>
          <a:p>
            <a:r>
              <a:t>number of same Char</a:t>
            </a:r>
          </a:p>
        </p:txBody>
      </p:sp>
      <p:sp>
        <p:nvSpPr>
          <p:cNvPr id="1067" name="Stripping Dont-Want tokens"/>
          <p:cNvSpPr txBox="1"/>
          <p:nvPr/>
        </p:nvSpPr>
        <p:spPr>
          <a:xfrm>
            <a:off x="9111074" y="8189566"/>
            <a:ext cx="4686301" cy="113356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lvl1pPr algn="l" defTabSz="660400">
              <a:lnSpc>
                <a:spcPct val="90000"/>
              </a:lnSpc>
              <a:spcBef>
                <a:spcPts val="0"/>
              </a:spcBef>
              <a:defRPr spc="180">
                <a:solidFill>
                  <a:srgbClr val="6B6A67"/>
                </a:solidFill>
                <a:effectLst>
                  <a:outerShdw blurRad="20320" dist="20320" dir="13500000" rotWithShape="0">
                    <a:srgbClr val="FFFFFF">
                      <a:alpha val="35000"/>
                    </a:srgbClr>
                  </a:outerShdw>
                </a:effectLst>
                <a:latin typeface="+mn-lt"/>
                <a:ea typeface="+mn-ea"/>
                <a:cs typeface="+mn-cs"/>
                <a:sym typeface="Avenir Next Condensed Ultra Lig"/>
              </a:defRPr>
            </a:lvl1pPr>
          </a:lstStyle>
          <a:p>
            <a:r>
              <a:t>Stripping Dont-Want tokens</a:t>
            </a:r>
          </a:p>
        </p:txBody>
      </p:sp>
      <p:pic>
        <p:nvPicPr>
          <p:cNvPr id="1068" name="if_stock_draw-dimension-line_93990.png" descr="if_stock_draw-dimension-line_93990.png"/>
          <p:cNvPicPr>
            <a:picLocks noChangeAspect="1"/>
          </p:cNvPicPr>
          <p:nvPr/>
        </p:nvPicPr>
        <p:blipFill>
          <a:blip r:embed="rId2">
            <a:extLst/>
          </a:blip>
          <a:stretch>
            <a:fillRect/>
          </a:stretch>
        </p:blipFill>
        <p:spPr>
          <a:xfrm>
            <a:off x="17458790" y="5707086"/>
            <a:ext cx="729381" cy="729382"/>
          </a:xfrm>
          <a:prstGeom prst="rect">
            <a:avLst/>
          </a:prstGeom>
          <a:ln w="12700">
            <a:miter lim="400000"/>
          </a:ln>
        </p:spPr>
      </p:pic>
      <p:pic>
        <p:nvPicPr>
          <p:cNvPr id="1069" name="if_stock_draw-dimension-line_93990.png" descr="if_stock_draw-dimension-line_93990.png"/>
          <p:cNvPicPr>
            <a:picLocks noChangeAspect="1"/>
          </p:cNvPicPr>
          <p:nvPr/>
        </p:nvPicPr>
        <p:blipFill>
          <a:blip r:embed="rId2">
            <a:extLst/>
          </a:blip>
          <a:stretch>
            <a:fillRect/>
          </a:stretch>
        </p:blipFill>
        <p:spPr>
          <a:xfrm rot="5421379">
            <a:off x="10713142" y="5851819"/>
            <a:ext cx="646841" cy="646841"/>
          </a:xfrm>
          <a:prstGeom prst="rect">
            <a:avLst/>
          </a:prstGeom>
          <a:ln w="12700">
            <a:miter lim="400000"/>
          </a:ln>
        </p:spPr>
      </p:pic>
      <p:pic>
        <p:nvPicPr>
          <p:cNvPr id="1070" name="if_cssi_douban_214731.png" descr="if_cssi_douban_214731.png"/>
          <p:cNvPicPr>
            <a:picLocks noChangeAspect="1"/>
          </p:cNvPicPr>
          <p:nvPr/>
        </p:nvPicPr>
        <p:blipFill>
          <a:blip r:embed="rId3">
            <a:extLst/>
          </a:blip>
          <a:stretch>
            <a:fillRect/>
          </a:stretch>
        </p:blipFill>
        <p:spPr>
          <a:xfrm>
            <a:off x="14135000" y="8370671"/>
            <a:ext cx="822151" cy="822150"/>
          </a:xfrm>
          <a:prstGeom prst="rect">
            <a:avLst/>
          </a:prstGeom>
          <a:ln w="12700">
            <a:miter lim="400000"/>
          </a:ln>
        </p:spPr>
      </p:pic>
      <p:pic>
        <p:nvPicPr>
          <p:cNvPr id="1071" name="影像" descr="影像"/>
          <p:cNvPicPr>
            <a:picLocks noChangeAspect="1"/>
          </p:cNvPicPr>
          <p:nvPr/>
        </p:nvPicPr>
        <p:blipFill>
          <a:blip r:embed="rId4">
            <a:extLst/>
          </a:blip>
          <a:srcRect l="35686" t="4442" r="13792" b="58950"/>
          <a:stretch>
            <a:fillRect/>
          </a:stretch>
        </p:blipFill>
        <p:spPr>
          <a:xfrm>
            <a:off x="6353843" y="8449760"/>
            <a:ext cx="1221893" cy="664036"/>
          </a:xfrm>
          <a:prstGeom prst="rect">
            <a:avLst/>
          </a:prstGeom>
          <a:ln w="12700">
            <a:miter lim="400000"/>
          </a:ln>
        </p:spPr>
      </p:pic>
      <p:pic>
        <p:nvPicPr>
          <p:cNvPr id="1072" name="rgb.png" descr="rgb.png"/>
          <p:cNvPicPr>
            <a:picLocks noChangeAspect="1"/>
          </p:cNvPicPr>
          <p:nvPr/>
        </p:nvPicPr>
        <p:blipFill>
          <a:blip r:embed="rId5">
            <a:extLst/>
          </a:blip>
          <a:stretch>
            <a:fillRect/>
          </a:stretch>
        </p:blipFill>
        <p:spPr>
          <a:xfrm>
            <a:off x="22606218" y="8406903"/>
            <a:ext cx="1028701" cy="1028702"/>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200"/>
          <p:cNvSpPr txBox="1">
            <a:spLocks noGrp="1"/>
          </p:cNvSpPr>
          <p:nvPr>
            <p:ph type="body" idx="13"/>
          </p:nvPr>
        </p:nvSpPr>
        <p:spPr>
          <a:prstGeom prst="rect">
            <a:avLst/>
          </a:prstGeom>
        </p:spPr>
        <p:txBody>
          <a:bodyPr/>
          <a:lstStyle/>
          <a:p>
            <a:pPr>
              <a:defRPr>
                <a:effectLst/>
              </a:defRPr>
            </a:pPr>
            <a:r>
              <a:t>#200</a:t>
            </a:r>
          </a:p>
        </p:txBody>
      </p:sp>
      <p:sp>
        <p:nvSpPr>
          <p:cNvPr id="1075" name="Dense"/>
          <p:cNvSpPr txBox="1">
            <a:spLocks noGrp="1"/>
          </p:cNvSpPr>
          <p:nvPr>
            <p:ph type="body" idx="14"/>
          </p:nvPr>
        </p:nvSpPr>
        <p:spPr>
          <a:prstGeom prst="rect">
            <a:avLst/>
          </a:prstGeom>
        </p:spPr>
        <p:txBody>
          <a:bodyPr/>
          <a:lstStyle/>
          <a:p>
            <a:r>
              <a:t>Dense</a:t>
            </a:r>
          </a:p>
        </p:txBody>
      </p:sp>
      <p:sp>
        <p:nvSpPr>
          <p:cNvPr id="1076" name="0.3"/>
          <p:cNvSpPr txBox="1">
            <a:spLocks noGrp="1"/>
          </p:cNvSpPr>
          <p:nvPr>
            <p:ph type="body" idx="15"/>
          </p:nvPr>
        </p:nvSpPr>
        <p:spPr>
          <a:prstGeom prst="rect">
            <a:avLst/>
          </a:prstGeom>
        </p:spPr>
        <p:txBody>
          <a:bodyPr/>
          <a:lstStyle/>
          <a:p>
            <a:pPr>
              <a:defRPr>
                <a:effectLst/>
              </a:defRPr>
            </a:pPr>
            <a:r>
              <a:t>0.3</a:t>
            </a:r>
          </a:p>
        </p:txBody>
      </p:sp>
      <p:sp>
        <p:nvSpPr>
          <p:cNvPr id="1077" name="#200"/>
          <p:cNvSpPr txBox="1">
            <a:spLocks noGrp="1"/>
          </p:cNvSpPr>
          <p:nvPr>
            <p:ph type="body" idx="16"/>
          </p:nvPr>
        </p:nvSpPr>
        <p:spPr>
          <a:prstGeom prst="rect">
            <a:avLst/>
          </a:prstGeom>
        </p:spPr>
        <p:txBody>
          <a:bodyPr/>
          <a:lstStyle/>
          <a:p>
            <a:pPr>
              <a:defRPr>
                <a:effectLst/>
              </a:defRPr>
            </a:pPr>
            <a:r>
              <a:t>#200</a:t>
            </a:r>
          </a:p>
        </p:txBody>
      </p:sp>
      <p:sp>
        <p:nvSpPr>
          <p:cNvPr id="1078" name="Dropout"/>
          <p:cNvSpPr txBox="1">
            <a:spLocks noGrp="1"/>
          </p:cNvSpPr>
          <p:nvPr>
            <p:ph type="body" idx="17"/>
          </p:nvPr>
        </p:nvSpPr>
        <p:spPr>
          <a:prstGeom prst="rect">
            <a:avLst/>
          </a:prstGeom>
        </p:spPr>
        <p:txBody>
          <a:bodyPr/>
          <a:lstStyle/>
          <a:p>
            <a:r>
              <a:t>Dropout</a:t>
            </a:r>
          </a:p>
        </p:txBody>
      </p:sp>
      <p:sp>
        <p:nvSpPr>
          <p:cNvPr id="1079" name="Dense"/>
          <p:cNvSpPr txBox="1">
            <a:spLocks noGrp="1"/>
          </p:cNvSpPr>
          <p:nvPr>
            <p:ph type="body" idx="18"/>
          </p:nvPr>
        </p:nvSpPr>
        <p:spPr>
          <a:prstGeom prst="rect">
            <a:avLst/>
          </a:prstGeom>
        </p:spPr>
        <p:txBody>
          <a:bodyPr/>
          <a:lstStyle/>
          <a:p>
            <a:r>
              <a:t>Dense</a:t>
            </a:r>
          </a:p>
        </p:txBody>
      </p:sp>
      <p:sp>
        <p:nvSpPr>
          <p:cNvPr id="1080" name="6"/>
          <p:cNvSpPr txBox="1">
            <a:spLocks noGrp="1"/>
          </p:cNvSpPr>
          <p:nvPr>
            <p:ph type="body" idx="19"/>
          </p:nvPr>
        </p:nvSpPr>
        <p:spPr>
          <a:prstGeom prst="rect">
            <a:avLst/>
          </a:prstGeom>
        </p:spPr>
        <p:txBody>
          <a:body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6</a:t>
            </a:r>
          </a:p>
        </p:txBody>
      </p:sp>
      <p:sp>
        <p:nvSpPr>
          <p:cNvPr id="1081" name="output"/>
          <p:cNvSpPr txBox="1">
            <a:spLocks noGrp="1"/>
          </p:cNvSpPr>
          <p:nvPr>
            <p:ph type="body" idx="20"/>
          </p:nvPr>
        </p:nvSpPr>
        <p:spPr>
          <a:prstGeom prst="rect">
            <a:avLst/>
          </a:prstGeom>
        </p:spPr>
        <p:txBody>
          <a:bodyPr>
            <a:normAutofit lnSpcReduction="10000"/>
          </a:bodyPr>
          <a:lstStyle/>
          <a:p>
            <a:pPr>
              <a:defRPr>
                <a:effectLst/>
              </a:defRPr>
            </a:pPr>
            <a:r>
              <a:t>output</a:t>
            </a:r>
          </a:p>
        </p:txBody>
      </p:sp>
      <p:sp>
        <p:nvSpPr>
          <p:cNvPr id="1082" name="46"/>
          <p:cNvSpPr txBox="1">
            <a:spLocks noGrp="1"/>
          </p:cNvSpPr>
          <p:nvPr>
            <p:ph type="body" idx="21"/>
          </p:nvPr>
        </p:nvSpPr>
        <p:spPr>
          <a:prstGeom prst="rect">
            <a:avLst/>
          </a:prstGeom>
        </p:spPr>
        <p:txBody>
          <a:bodyPr/>
          <a:lstStyle/>
          <a:p>
            <a:pPr>
              <a:defRPr b="0">
                <a:effectLst/>
                <a:latin typeface="Avenir Next Condensed Medium"/>
                <a:ea typeface="Avenir Next Condensed Medium"/>
                <a:cs typeface="Avenir Next Condensed Medium"/>
                <a:sym typeface="Avenir Next Condensed Medium"/>
              </a:defRPr>
            </a:pPr>
            <a:r>
              <a:rPr b="1">
                <a:latin typeface="+mj-lt"/>
                <a:ea typeface="+mj-ea"/>
                <a:cs typeface="+mj-cs"/>
                <a:sym typeface="Avenir Next Condensed"/>
              </a:rPr>
              <a:t>46</a:t>
            </a:r>
          </a:p>
        </p:txBody>
      </p:sp>
      <p:sp>
        <p:nvSpPr>
          <p:cNvPr id="1083" name="Input"/>
          <p:cNvSpPr txBox="1">
            <a:spLocks noGrp="1"/>
          </p:cNvSpPr>
          <p:nvPr>
            <p:ph type="body" idx="22"/>
          </p:nvPr>
        </p:nvSpPr>
        <p:spPr>
          <a:prstGeom prst="rect">
            <a:avLst/>
          </a:prstGeom>
        </p:spPr>
        <p:txBody>
          <a:bodyPr/>
          <a:lstStyle/>
          <a:p>
            <a:pPr>
              <a:defRPr>
                <a:effectLst/>
              </a:defRPr>
            </a:pPr>
            <a:r>
              <a:t>Input</a:t>
            </a:r>
          </a:p>
        </p:txBody>
      </p:sp>
      <p:sp>
        <p:nvSpPr>
          <p:cNvPr id="1084" name="Network Architecture"/>
          <p:cNvSpPr txBox="1">
            <a:spLocks noGrp="1"/>
          </p:cNvSpPr>
          <p:nvPr>
            <p:ph type="title"/>
          </p:nvPr>
        </p:nvSpPr>
        <p:spPr>
          <a:prstGeom prst="rect">
            <a:avLst/>
          </a:prstGeom>
        </p:spPr>
        <p:txBody>
          <a:bodyPr/>
          <a:lstStyle>
            <a:lvl1pPr defTabSz="808990">
              <a:defRPr sz="7644" spc="764"/>
            </a:lvl1pPr>
          </a:lstStyle>
          <a:p>
            <a:pPr>
              <a:defRPr>
                <a:effectLst/>
              </a:defRPr>
            </a:pPr>
            <a:r>
              <a:t>Network Architecture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feature pruning"/>
          <p:cNvSpPr txBox="1">
            <a:spLocks noGrp="1"/>
          </p:cNvSpPr>
          <p:nvPr>
            <p:ph type="title"/>
          </p:nvPr>
        </p:nvSpPr>
        <p:spPr>
          <a:prstGeom prst="rect">
            <a:avLst/>
          </a:prstGeom>
        </p:spPr>
        <p:txBody>
          <a:bodyPr/>
          <a:lstStyle>
            <a:lvl1pPr defTabSz="808990">
              <a:defRPr sz="7644" spc="764">
                <a:effectLst>
                  <a:outerShdw blurRad="24892" dist="24892" dir="13500000" rotWithShape="0">
                    <a:srgbClr val="FFFFFF">
                      <a:alpha val="35000"/>
                    </a:srgbClr>
                  </a:outerShdw>
                </a:effectLst>
              </a:defRPr>
            </a:lvl1pPr>
          </a:lstStyle>
          <a:p>
            <a:r>
              <a:t>feature pruning</a:t>
            </a:r>
          </a:p>
        </p:txBody>
      </p:sp>
      <p:sp>
        <p:nvSpPr>
          <p:cNvPr id="1087" name="Distance functions between two numeric vectors u and v. We consider functions provided in scipy.spatial.distance"/>
          <p:cNvSpPr txBox="1">
            <a:spLocks noGrp="1"/>
          </p:cNvSpPr>
          <p:nvPr>
            <p:ph type="body" sz="quarter" idx="1"/>
          </p:nvPr>
        </p:nvSpPr>
        <p:spPr>
          <a:prstGeom prst="rect">
            <a:avLst/>
          </a:prstGeom>
        </p:spPr>
        <p:txBody>
          <a:bodyPr>
            <a:normAutofit fontScale="77500" lnSpcReduction="20000"/>
          </a:bodyPr>
          <a:lstStyle/>
          <a:p>
            <a:pPr defTabSz="817244">
              <a:spcBef>
                <a:spcPts val="3400"/>
              </a:spcBef>
              <a:defRPr sz="3168" spc="158">
                <a:effectLst>
                  <a:outerShdw blurRad="25146" dist="25146" dir="13500000" rotWithShape="0">
                    <a:srgbClr val="FFFFFF">
                      <a:alpha val="35000"/>
                    </a:srgbClr>
                  </a:outerShdw>
                </a:effectLst>
              </a:defRPr>
            </a:pPr>
            <a:r>
              <a:t>Distance functions between two numeric vectors u and v. We consider functions provided in </a:t>
            </a:r>
            <a:r>
              <a:rPr i="1">
                <a:solidFill>
                  <a:srgbClr val="000000"/>
                </a:solidFill>
                <a:latin typeface="+mj-lt"/>
                <a:ea typeface="+mj-ea"/>
                <a:cs typeface="+mj-cs"/>
                <a:sym typeface="Avenir Next Condensed"/>
              </a:rPr>
              <a:t>scipy.spatial.distance</a:t>
            </a:r>
          </a:p>
        </p:txBody>
      </p:sp>
    </p:spTree>
  </p:cSld>
  <p:clrMapOvr>
    <a:masterClrMapping/>
  </p:clrMapOvr>
  <p:transition spd="med"/>
</p:sld>
</file>

<file path=ppt/theme/theme1.xml><?xml version="1.0" encoding="utf-8"?>
<a:theme xmlns:a="http://schemas.openxmlformats.org/drawingml/2006/main" name="White">
  <a:themeElements>
    <a:clrScheme name="White">
      <a:dk1>
        <a:srgbClr val="515151"/>
      </a:dk1>
      <a:lt1>
        <a:srgbClr val="F8F5E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Condensed"/>
        <a:ea typeface="Avenir Next Condensed"/>
        <a:cs typeface="Avenir Next Condensed"/>
      </a:majorFont>
      <a:minorFont>
        <a:latin typeface="Avenir Next Condensed Ultra Lig"/>
        <a:ea typeface="Avenir Next Condensed Ultra Lig"/>
        <a:cs typeface="Avenir Next Condensed Ultra Lig"/>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venir Next Condensed"/>
        <a:ea typeface="Avenir Next Condensed"/>
        <a:cs typeface="Avenir Next Condensed"/>
      </a:majorFont>
      <a:minorFont>
        <a:latin typeface="Avenir Next Condensed Ultra Lig"/>
        <a:ea typeface="Avenir Next Condensed Ultra Lig"/>
        <a:cs typeface="Avenir Next Condensed Ultra Lig"/>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20000"/>
          </a:lnSpc>
          <a:spcBef>
            <a:spcPts val="3500"/>
          </a:spcBef>
          <a:spcAft>
            <a:spcPts val="0"/>
          </a:spcAft>
          <a:buClr>
            <a:srgbClr val="007ABB"/>
          </a:buClr>
          <a:buSzTx/>
          <a:buFontTx/>
          <a:buNone/>
          <a:tabLst/>
          <a:defRPr kumimoji="0" sz="3600" b="0" i="0" u="none" strike="noStrike" cap="none" spc="36" normalizeH="0" baseline="0">
            <a:ln>
              <a:noFill/>
            </a:ln>
            <a:solidFill>
              <a:srgbClr val="515151"/>
            </a:solidFill>
            <a:effectLst/>
            <a:uFillTx/>
            <a:latin typeface="Gill Sans Light"/>
            <a:ea typeface="Gill Sans Light"/>
            <a:cs typeface="Gill Sans Light"/>
            <a:sym typeface="Gill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13</TotalTime>
  <Words>148</Words>
  <Application>Microsoft Office PowerPoint</Application>
  <PresentationFormat>自訂</PresentationFormat>
  <Paragraphs>49</Paragraphs>
  <Slides>5</Slides>
  <Notes>0</Notes>
  <HiddenSlides>0</HiddenSlides>
  <MMClips>0</MMClips>
  <ScaleCrop>false</ScaleCrop>
  <HeadingPairs>
    <vt:vector size="4" baseType="variant">
      <vt:variant>
        <vt:lpstr>佈景主題</vt:lpstr>
      </vt:variant>
      <vt:variant>
        <vt:i4>1</vt:i4>
      </vt:variant>
      <vt:variant>
        <vt:lpstr>投影片標題</vt:lpstr>
      </vt:variant>
      <vt:variant>
        <vt:i4>5</vt:i4>
      </vt:variant>
    </vt:vector>
  </HeadingPairs>
  <TitlesOfParts>
    <vt:vector size="6" baseType="lpstr">
      <vt:lpstr>White</vt:lpstr>
      <vt:lpstr>:3XDDD</vt:lpstr>
      <vt:lpstr>Flow path</vt:lpstr>
      <vt:lpstr>Feature List</vt:lpstr>
      <vt:lpstr>Network Architecture</vt:lpstr>
      <vt:lpstr>feature pruning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:3XDDD</dc:title>
  <cp:lastModifiedBy>user</cp:lastModifiedBy>
  <cp:revision>2</cp:revision>
  <dcterms:modified xsi:type="dcterms:W3CDTF">2018-01-08T06:10:25Z</dcterms:modified>
</cp:coreProperties>
</file>