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sldIdLst>
    <p:sldId id="256" r:id="rId6"/>
    <p:sldId id="257" r:id="rId7"/>
    <p:sldId id="258" r:id="rId8"/>
    <p:sldId id="259" r:id="rId9"/>
    <p:sldId id="260" r:id="rId10"/>
  </p:sldIdLst>
  <p:sldSz cx="24384000" cy="13716000"/>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5" d="100"/>
          <a:sy n="55" d="100"/>
        </p:scale>
        <p:origin x="-468" y="-78"/>
      </p:cViewPr>
      <p:guideLst>
        <p:guide orient="horz" pos="4320"/>
        <p:guide pos="76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tableStyles" Target="tableStyles.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TW"/>
  <c:roundedCorners val="0"/>
  <c:style val="2"/>
  <c:chart>
    <c:autoTitleDeleted val="1"/>
    <c:plotArea>
      <c:layout>
        <c:manualLayout>
          <c:layoutTarget val="inner"/>
          <c:xMode val="edge"/>
          <c:yMode val="edge"/>
          <c:x val="0.16647716505590299"/>
          <c:y val="8.5356947233887204E-2"/>
          <c:w val="0.70194554987050695"/>
          <c:h val="0.60904692349826495"/>
        </c:manualLayout>
      </c:layout>
      <c:barChart>
        <c:barDir val="col"/>
        <c:grouping val="clustered"/>
        <c:varyColors val="0"/>
        <c:ser>
          <c:idx val="0"/>
          <c:order val="0"/>
          <c:tx>
            <c:strRef>
              <c:f>label 0</c:f>
              <c:strCache>
                <c:ptCount val="1"/>
                <c:pt idx="0">
                  <c:v>Baseline</c:v>
                </c:pt>
              </c:strCache>
            </c:strRef>
          </c:tx>
          <c:spPr>
            <a:solidFill>
              <a:srgbClr val="F7EA3D"/>
            </a:solidFill>
            <a:ln w="12600">
              <a:noFill/>
            </a:ln>
          </c:spPr>
          <c:invertIfNegative val="0"/>
          <c:dLbls>
            <c:dLblPos val="inEnd"/>
            <c:showLegendKey val="0"/>
            <c:showVal val="1"/>
            <c:showCatName val="0"/>
            <c:showSerName val="0"/>
            <c:showPercent val="0"/>
            <c:showBubbleSize val="1"/>
            <c:showLeaderLines val="0"/>
          </c:dLbls>
          <c:cat>
            <c:strRef>
              <c:f>categories</c:f>
              <c:strCache>
                <c:ptCount val="1"/>
                <c:pt idx="0">
                  <c:v>Vector Distance</c:v>
                </c:pt>
              </c:strCache>
            </c:strRef>
          </c:cat>
          <c:val>
            <c:numRef>
              <c:f>0</c:f>
              <c:numCache>
                <c:formatCode>General</c:formatCode>
                <c:ptCount val="1"/>
                <c:pt idx="0">
                  <c:v>47.5</c:v>
                </c:pt>
              </c:numCache>
            </c:numRef>
          </c:val>
        </c:ser>
        <c:ser>
          <c:idx val="1"/>
          <c:order val="1"/>
          <c:tx>
            <c:strRef>
              <c:f>label 1</c:f>
              <c:strCache>
                <c:ptCount val="1"/>
                <c:pt idx="0">
                  <c:v>Canberra</c:v>
                </c:pt>
              </c:strCache>
            </c:strRef>
          </c:tx>
          <c:spPr>
            <a:solidFill>
              <a:srgbClr val="E03F52"/>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1</c:f>
              <c:numCache>
                <c:formatCode>General</c:formatCode>
                <c:ptCount val="1"/>
                <c:pt idx="0">
                  <c:v>49</c:v>
                </c:pt>
              </c:numCache>
            </c:numRef>
          </c:val>
        </c:ser>
        <c:ser>
          <c:idx val="2"/>
          <c:order val="2"/>
          <c:tx>
            <c:strRef>
              <c:f>label 2</c:f>
              <c:strCache>
                <c:ptCount val="1"/>
                <c:pt idx="0">
                  <c:v>Bray-Curtis</c:v>
                </c:pt>
              </c:strCache>
            </c:strRef>
          </c:tx>
          <c:spPr>
            <a:solidFill>
              <a:srgbClr val="67AC39"/>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2</c:f>
              <c:numCache>
                <c:formatCode>General</c:formatCode>
                <c:ptCount val="1"/>
                <c:pt idx="0">
                  <c:v>45</c:v>
                </c:pt>
              </c:numCache>
            </c:numRef>
          </c:val>
        </c:ser>
        <c:ser>
          <c:idx val="3"/>
          <c:order val="3"/>
          <c:tx>
            <c:strRef>
              <c:f>label 3</c:f>
              <c:strCache>
                <c:ptCount val="1"/>
                <c:pt idx="0">
                  <c:v>Manhattan</c:v>
                </c:pt>
              </c:strCache>
            </c:strRef>
          </c:tx>
          <c:spPr>
            <a:solidFill>
              <a:srgbClr val="2FC4E8"/>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3</c:f>
              <c:numCache>
                <c:formatCode>General</c:formatCode>
                <c:ptCount val="1"/>
                <c:pt idx="0">
                  <c:v>51</c:v>
                </c:pt>
              </c:numCache>
            </c:numRef>
          </c:val>
        </c:ser>
        <c:ser>
          <c:idx val="4"/>
          <c:order val="4"/>
          <c:tx>
            <c:strRef>
              <c:f>label 4</c:f>
              <c:strCache>
                <c:ptCount val="1"/>
                <c:pt idx="0">
                  <c:v>Correlation</c:v>
                </c:pt>
              </c:strCache>
            </c:strRef>
          </c:tx>
          <c:spPr>
            <a:solidFill>
              <a:srgbClr val="ECBC2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4</c:f>
              <c:numCache>
                <c:formatCode>General</c:formatCode>
                <c:ptCount val="1"/>
                <c:pt idx="0">
                  <c:v>61</c:v>
                </c:pt>
              </c:numCache>
            </c:numRef>
          </c:val>
        </c:ser>
        <c:ser>
          <c:idx val="5"/>
          <c:order val="5"/>
          <c:tx>
            <c:strRef>
              <c:f>label 5</c:f>
              <c:strCache>
                <c:ptCount val="1"/>
                <c:pt idx="0">
                  <c:v>Cosine</c:v>
                </c:pt>
              </c:strCache>
            </c:strRef>
          </c:tx>
          <c:spPr>
            <a:solidFill>
              <a:srgbClr val="AB58BC"/>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5</c:f>
              <c:numCache>
                <c:formatCode>General</c:formatCode>
                <c:ptCount val="1"/>
                <c:pt idx="0">
                  <c:v>60</c:v>
                </c:pt>
              </c:numCache>
            </c:numRef>
          </c:val>
        </c:ser>
        <c:ser>
          <c:idx val="6"/>
          <c:order val="6"/>
          <c:tx>
            <c:strRef>
              <c:f>label 6</c:f>
              <c:strCache>
                <c:ptCount val="1"/>
                <c:pt idx="0">
                  <c:v>Euclidean</c:v>
                </c:pt>
              </c:strCache>
            </c:strRef>
          </c:tx>
          <c:spPr>
            <a:solidFill>
              <a:srgbClr val="19B66B"/>
            </a:solidFill>
            <a:ln w="12600">
              <a:noFill/>
            </a:ln>
          </c:spPr>
          <c:invertIfNegative val="0"/>
          <c:dLbls>
            <c:dLblPos val="inEnd"/>
            <c:showLegendKey val="0"/>
            <c:showVal val="0"/>
            <c:showCatName val="0"/>
            <c:showSerName val="0"/>
            <c:showPercent val="0"/>
            <c:showBubbleSize val="1"/>
            <c:showLeaderLines val="0"/>
          </c:dLbls>
          <c:cat>
            <c:strRef>
              <c:f>categories</c:f>
              <c:strCache>
                <c:ptCount val="1"/>
                <c:pt idx="0">
                  <c:v>Vector Distance</c:v>
                </c:pt>
              </c:strCache>
            </c:strRef>
          </c:cat>
          <c:val>
            <c:numRef>
              <c:f>6</c:f>
              <c:numCache>
                <c:formatCode>General</c:formatCode>
                <c:ptCount val="1"/>
                <c:pt idx="0">
                  <c:v>62.5</c:v>
                </c:pt>
              </c:numCache>
            </c:numRef>
          </c:val>
        </c:ser>
        <c:dLbls>
          <c:showLegendKey val="0"/>
          <c:showVal val="0"/>
          <c:showCatName val="0"/>
          <c:showSerName val="0"/>
          <c:showPercent val="0"/>
          <c:showBubbleSize val="0"/>
        </c:dLbls>
        <c:gapWidth val="40"/>
        <c:axId val="224051712"/>
        <c:axId val="147313152"/>
      </c:barChart>
      <c:catAx>
        <c:axId val="224051712"/>
        <c:scaling>
          <c:orientation val="minMax"/>
        </c:scaling>
        <c:delete val="0"/>
        <c:axPos val="b"/>
        <c:numFmt formatCode="mm/dd/yyyy" sourceLinked="1"/>
        <c:majorTickMark val="out"/>
        <c:minorTickMark val="none"/>
        <c:tickLblPos val="low"/>
        <c:spPr>
          <a:ln w="12600">
            <a:solidFill>
              <a:srgbClr val="D3CEC2"/>
            </a:solidFill>
            <a:round/>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147313152"/>
        <c:crosses val="autoZero"/>
        <c:auto val="1"/>
        <c:lblAlgn val="ctr"/>
        <c:lblOffset val="100"/>
        <c:noMultiLvlLbl val="1"/>
      </c:catAx>
      <c:valAx>
        <c:axId val="147313152"/>
        <c:scaling>
          <c:orientation val="minMax"/>
        </c:scaling>
        <c:delete val="0"/>
        <c:axPos val="l"/>
        <c:majorGridlines>
          <c:spPr>
            <a:ln w="12600">
              <a:solidFill>
                <a:srgbClr val="D3CEC2"/>
              </a:solidFill>
              <a:round/>
            </a:ln>
          </c:spPr>
        </c:majorGridlines>
        <c:numFmt formatCode="General&quot; %&quot;" sourceLinked="0"/>
        <c:majorTickMark val="out"/>
        <c:minorTickMark val="none"/>
        <c:tickLblPos val="nextTo"/>
        <c:spPr>
          <a:ln w="12600">
            <a:noFill/>
          </a:ln>
        </c:spPr>
        <c:txPr>
          <a:bodyPr/>
          <a:lstStyle/>
          <a:p>
            <a:pPr>
              <a:defRPr sz="3890" b="0" strike="noStrike" spc="-1">
                <a:solidFill>
                  <a:srgbClr val="969592"/>
                </a:solidFill>
                <a:uFill>
                  <a:solidFill>
                    <a:srgbClr val="FFFFFF"/>
                  </a:solidFill>
                </a:uFill>
                <a:latin typeface="Avenir Next Condensed Medium"/>
                <a:ea typeface="Avenir Next Condensed Ultra Lig"/>
              </a:defRPr>
            </a:pPr>
            <a:endParaRPr lang="zh-TW"/>
          </a:p>
        </c:txPr>
        <c:crossAx val="224051712"/>
        <c:crosses val="autoZero"/>
        <c:crossBetween val="midCat"/>
        <c:majorUnit val="7"/>
        <c:minorUnit val="3.5"/>
      </c:valAx>
      <c:spPr>
        <a:noFill/>
        <a:ln w="12600">
          <a:noFill/>
        </a:ln>
      </c:spPr>
    </c:plotArea>
    <c:legend>
      <c:legendPos val="b"/>
      <c:layout>
        <c:manualLayout>
          <c:xMode val="edge"/>
          <c:yMode val="edge"/>
          <c:x val="0"/>
          <c:y val="0.90215400000000001"/>
        </c:manualLayout>
      </c:layout>
      <c:overlay val="0"/>
      <c:spPr>
        <a:noFill/>
        <a:ln w="12600">
          <a:noFill/>
        </a:ln>
      </c:spPr>
    </c:legend>
    <c:plotVisOnly val="1"/>
    <c:dispBlanksAs val="gap"/>
    <c:showDLblsOverMax val="1"/>
  </c:chart>
  <c:spPr>
    <a:noFill/>
    <a:ln>
      <a:noFill/>
    </a:ln>
  </c:spPr>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3"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4"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6"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7"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8"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9"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61"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62"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63" name="圖片 62"/>
          <p:cNvPicPr/>
          <p:nvPr/>
        </p:nvPicPr>
        <p:blipFill>
          <a:blip r:embed="rId2"/>
          <a:stretch/>
        </p:blipFill>
        <p:spPr>
          <a:xfrm>
            <a:off x="11505960" y="11531520"/>
            <a:ext cx="1384200" cy="1104480"/>
          </a:xfrm>
          <a:prstGeom prst="rect">
            <a:avLst/>
          </a:prstGeom>
          <a:ln>
            <a:noFill/>
          </a:ln>
        </p:spPr>
      </p:pic>
      <p:pic>
        <p:nvPicPr>
          <p:cNvPr id="64" name="圖片 63"/>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88"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0"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2"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3"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5"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197"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8"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199"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2"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1"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2"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3"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5"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6"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07"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09"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0"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2"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3"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4"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5"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217"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218"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219" name="圖片 218"/>
          <p:cNvPicPr/>
          <p:nvPr/>
        </p:nvPicPr>
        <p:blipFill>
          <a:blip r:embed="rId2"/>
          <a:stretch/>
        </p:blipFill>
        <p:spPr>
          <a:xfrm>
            <a:off x="11505960" y="11531520"/>
            <a:ext cx="1384200" cy="1104480"/>
          </a:xfrm>
          <a:prstGeom prst="rect">
            <a:avLst/>
          </a:prstGeom>
          <a:ln>
            <a:noFill/>
          </a:ln>
        </p:spPr>
      </p:pic>
      <p:pic>
        <p:nvPicPr>
          <p:cNvPr id="220" name="圖片 219"/>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13"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1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15"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17"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18"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1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4"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0"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22"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23"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24"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26"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27"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28"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30"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1"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2"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34"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5"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37"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8"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39"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40"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42"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43"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344" name="圖片 343"/>
          <p:cNvPicPr/>
          <p:nvPr/>
        </p:nvPicPr>
        <p:blipFill>
          <a:blip r:embed="rId2"/>
          <a:stretch/>
        </p:blipFill>
        <p:spPr>
          <a:xfrm>
            <a:off x="11505960" y="11531520"/>
            <a:ext cx="1384200" cy="1104480"/>
          </a:xfrm>
          <a:prstGeom prst="rect">
            <a:avLst/>
          </a:prstGeom>
          <a:ln>
            <a:noFill/>
          </a:ln>
        </p:spPr>
      </p:pic>
      <p:pic>
        <p:nvPicPr>
          <p:cNvPr id="345" name="圖片 344"/>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3"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5"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36"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37"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7"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18"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1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0"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2"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3"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4"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5"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26"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7"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8"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0"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1"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2"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4"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5"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37"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8"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9"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0"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42"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43"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444" name="圖片 443"/>
          <p:cNvPicPr/>
          <p:nvPr/>
        </p:nvPicPr>
        <p:blipFill>
          <a:blip r:embed="rId2"/>
          <a:stretch/>
        </p:blipFill>
        <p:spPr>
          <a:xfrm>
            <a:off x="11505960" y="11531520"/>
            <a:ext cx="1384200" cy="1104480"/>
          </a:xfrm>
          <a:prstGeom prst="rect">
            <a:avLst/>
          </a:prstGeom>
          <a:ln>
            <a:noFill/>
          </a:ln>
        </p:spPr>
      </p:pic>
      <p:pic>
        <p:nvPicPr>
          <p:cNvPr id="445" name="圖片 444"/>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1" name="PlaceHolder 2"/>
          <p:cNvSpPr>
            <a:spLocks noGrp="1"/>
          </p:cNvSpPr>
          <p:nvPr>
            <p:ph type="subTitle"/>
          </p:nvPr>
        </p:nvSpPr>
        <p:spPr>
          <a:xfrm>
            <a:off x="2502000" y="11531520"/>
            <a:ext cx="19392480" cy="11044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2"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3"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85"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86" name="PlaceHolder 3"/>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8"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0"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1"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2"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4"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5"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6"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8"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99"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0"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01"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2" name="PlaceHolder 2"/>
          <p:cNvSpPr>
            <a:spLocks noGrp="1"/>
          </p:cNvSpPr>
          <p:nvPr>
            <p:ph type="body"/>
          </p:nvPr>
        </p:nvSpPr>
        <p:spPr>
          <a:xfrm>
            <a:off x="2502000" y="1153152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3" name="PlaceHolder 3"/>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0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05"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6"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7"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8" name="PlaceHolder 5"/>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9" name="PlaceHolder 1"/>
          <p:cNvSpPr>
            <a:spLocks noGrp="1"/>
          </p:cNvSpPr>
          <p:nvPr>
            <p:ph type="subTitle"/>
          </p:nvPr>
        </p:nvSpPr>
        <p:spPr>
          <a:xfrm>
            <a:off x="3772080" y="863640"/>
            <a:ext cx="16839720" cy="61221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9"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510" name="PlaceHolder 2"/>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1" name="PlaceHolder 3"/>
          <p:cNvSpPr>
            <a:spLocks noGrp="1"/>
          </p:cNvSpPr>
          <p:nvPr>
            <p:ph type="body"/>
          </p:nvPr>
        </p:nvSpPr>
        <p:spPr>
          <a:xfrm>
            <a:off x="2502000" y="11531520"/>
            <a:ext cx="1939248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pic>
        <p:nvPicPr>
          <p:cNvPr id="512" name="圖片 511"/>
          <p:cNvPicPr/>
          <p:nvPr/>
        </p:nvPicPr>
        <p:blipFill>
          <a:blip r:embed="rId2"/>
          <a:stretch/>
        </p:blipFill>
        <p:spPr>
          <a:xfrm>
            <a:off x="11505960" y="11531520"/>
            <a:ext cx="1384200" cy="1104480"/>
          </a:xfrm>
          <a:prstGeom prst="rect">
            <a:avLst/>
          </a:prstGeom>
          <a:ln>
            <a:noFill/>
          </a:ln>
        </p:spPr>
      </p:pic>
      <p:pic>
        <p:nvPicPr>
          <p:cNvPr id="513" name="圖片 512"/>
          <p:cNvPicPr/>
          <p:nvPr/>
        </p:nvPicPr>
        <p:blipFill>
          <a:blip r:embed="rId2"/>
          <a:stretch/>
        </p:blipFill>
        <p:spPr>
          <a:xfrm>
            <a:off x="11505960" y="11531520"/>
            <a:ext cx="1384200" cy="1104480"/>
          </a:xfrm>
          <a:prstGeom prst="rect">
            <a:avLst/>
          </a:prstGeom>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1"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2" name="PlaceHolder 3"/>
          <p:cNvSpPr>
            <a:spLocks noGrp="1"/>
          </p:cNvSpPr>
          <p:nvPr>
            <p:ph type="body"/>
          </p:nvPr>
        </p:nvSpPr>
        <p:spPr>
          <a:xfrm>
            <a:off x="250200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3" name="PlaceHolder 4"/>
          <p:cNvSpPr>
            <a:spLocks noGrp="1"/>
          </p:cNvSpPr>
          <p:nvPr>
            <p:ph type="body"/>
          </p:nvPr>
        </p:nvSpPr>
        <p:spPr>
          <a:xfrm>
            <a:off x="1243872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5" name="PlaceHolder 2"/>
          <p:cNvSpPr>
            <a:spLocks noGrp="1"/>
          </p:cNvSpPr>
          <p:nvPr>
            <p:ph type="body"/>
          </p:nvPr>
        </p:nvSpPr>
        <p:spPr>
          <a:xfrm>
            <a:off x="2502000" y="11531520"/>
            <a:ext cx="9463320" cy="11044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6"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47" name="PlaceHolder 4"/>
          <p:cNvSpPr>
            <a:spLocks noGrp="1"/>
          </p:cNvSpPr>
          <p:nvPr>
            <p:ph type="body"/>
          </p:nvPr>
        </p:nvSpPr>
        <p:spPr>
          <a:xfrm>
            <a:off x="12438720" y="1210860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772080" y="863640"/>
            <a:ext cx="16839720" cy="1320480"/>
          </a:xfrm>
          <a:prstGeom prst="rect">
            <a:avLst/>
          </a:prstGeom>
        </p:spPr>
        <p:txBody>
          <a:bodyPr lIns="0" tIns="0" rIns="0" bIns="0" anchor="ctr"/>
          <a:lstStyle/>
          <a:p>
            <a:pPr algn="ctr"/>
            <a:endParaRPr lang="en-US" sz="3600" b="0" strike="noStrike" spc="-1">
              <a:solidFill>
                <a:srgbClr val="515151"/>
              </a:solidFill>
              <a:uFill>
                <a:solidFill>
                  <a:srgbClr val="FFFFFF"/>
                </a:solidFill>
              </a:uFill>
              <a:latin typeface="Gill Sans Light"/>
            </a:endParaRPr>
          </a:p>
        </p:txBody>
      </p:sp>
      <p:sp>
        <p:nvSpPr>
          <p:cNvPr id="49" name="PlaceHolder 2"/>
          <p:cNvSpPr>
            <a:spLocks noGrp="1"/>
          </p:cNvSpPr>
          <p:nvPr>
            <p:ph type="body"/>
          </p:nvPr>
        </p:nvSpPr>
        <p:spPr>
          <a:xfrm>
            <a:off x="250200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0" name="PlaceHolder 3"/>
          <p:cNvSpPr>
            <a:spLocks noGrp="1"/>
          </p:cNvSpPr>
          <p:nvPr>
            <p:ph type="body"/>
          </p:nvPr>
        </p:nvSpPr>
        <p:spPr>
          <a:xfrm>
            <a:off x="12438720" y="11531520"/>
            <a:ext cx="946332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
        <p:nvSpPr>
          <p:cNvPr id="51" name="PlaceHolder 4"/>
          <p:cNvSpPr>
            <a:spLocks noGrp="1"/>
          </p:cNvSpPr>
          <p:nvPr>
            <p:ph type="body"/>
          </p:nvPr>
        </p:nvSpPr>
        <p:spPr>
          <a:xfrm>
            <a:off x="2502000" y="12108600"/>
            <a:ext cx="19392480" cy="526680"/>
          </a:xfrm>
          <a:prstGeom prst="rect">
            <a:avLst/>
          </a:prstGeom>
        </p:spPr>
        <p:txBody>
          <a:bodyPr lIns="0" tIns="0" rIns="0" bIns="0"/>
          <a:lstStyle/>
          <a:p>
            <a:pPr algn="ctr"/>
            <a:endParaRPr lang="en-US" sz="5000" b="0" strike="noStrike" spc="248">
              <a:solidFill>
                <a:srgbClr val="6B6A67"/>
              </a:solidFill>
              <a:uFill>
                <a:solidFill>
                  <a:srgbClr val="FFFFFF"/>
                </a:solidFill>
              </a:uFill>
              <a:latin typeface="Avenir Next Condensed Ultra Lig"/>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18" Type="http://schemas.openxmlformats.org/officeDocument/2006/relationships/image" Target="../media/image6.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5.png"/><Relationship Id="rId2" Type="http://schemas.openxmlformats.org/officeDocument/2006/relationships/slideLayout" Target="../slideLayouts/slideLayout14.xml"/><Relationship Id="rId16"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chart" Target="../charts/char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1" name="CustomShape 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2" name="CustomShape 2"/>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5"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6"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8"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15"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6"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7"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18"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19"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20"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21"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22"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3"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4" name="PlaceHolder 25"/>
          <p:cNvSpPr>
            <a:spLocks noGrp="1"/>
          </p:cNvSpPr>
          <p:nvPr>
            <p:ph type="body"/>
          </p:nvPr>
        </p:nvSpPr>
        <p:spPr>
          <a:xfrm>
            <a:off x="1277316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LevelGermany</a:t>
            </a:r>
            <a:endParaRPr lang="en-US" sz="3200" b="0" strike="noStrike" spc="248">
              <a:solidFill>
                <a:srgbClr val="6B6A67"/>
              </a:solidFill>
              <a:uFill>
                <a:solidFill>
                  <a:srgbClr val="FFFFFF"/>
                </a:solidFill>
              </a:uFill>
              <a:latin typeface="Avenir Next Condensed Ultra Lig"/>
            </a:endParaRPr>
          </a:p>
        </p:txBody>
      </p:sp>
      <p:sp>
        <p:nvSpPr>
          <p:cNvPr id="25" name="PlaceHolder 26"/>
          <p:cNvSpPr>
            <a:spLocks noGrp="1"/>
          </p:cNvSpPr>
          <p:nvPr>
            <p:ph type="body"/>
          </p:nvPr>
        </p:nvSpPr>
        <p:spPr>
          <a:xfrm>
            <a:off x="1277316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LevelFrankfurt</a:t>
            </a:r>
            <a:endParaRPr lang="en-US" sz="3000" b="0" strike="noStrike" spc="248">
              <a:solidFill>
                <a:srgbClr val="6B6A67"/>
              </a:solidFill>
              <a:uFill>
                <a:solidFill>
                  <a:srgbClr val="FFFFFF"/>
                </a:solidFill>
              </a:uFill>
              <a:latin typeface="Avenir Next Condensed Ultra Lig"/>
            </a:endParaRPr>
          </a:p>
        </p:txBody>
      </p:sp>
      <p:sp>
        <p:nvSpPr>
          <p:cNvPr id="26" name="PlaceHolder 27"/>
          <p:cNvSpPr>
            <a:spLocks noGrp="1"/>
          </p:cNvSpPr>
          <p:nvPr>
            <p:ph type="body"/>
          </p:nvPr>
        </p:nvSpPr>
        <p:spPr>
          <a:xfrm>
            <a:off x="3915000" y="766080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LevelCanada</a:t>
            </a:r>
            <a:endParaRPr lang="en-US" sz="3200" b="0" strike="noStrike" spc="248">
              <a:solidFill>
                <a:srgbClr val="6B6A67"/>
              </a:solidFill>
              <a:uFill>
                <a:solidFill>
                  <a:srgbClr val="FFFFFF"/>
                </a:solidFill>
              </a:uFill>
              <a:latin typeface="Avenir Next Condensed Ultra Lig"/>
            </a:endParaRPr>
          </a:p>
        </p:txBody>
      </p:sp>
      <p:sp>
        <p:nvSpPr>
          <p:cNvPr id="27" name="PlaceHolder 28"/>
          <p:cNvSpPr>
            <a:spLocks noGrp="1"/>
          </p:cNvSpPr>
          <p:nvPr>
            <p:ph type="body"/>
          </p:nvPr>
        </p:nvSpPr>
        <p:spPr>
          <a:xfrm>
            <a:off x="3915000" y="7109280"/>
            <a:ext cx="7721280" cy="795528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LevelMontreal</a:t>
            </a:r>
            <a:endParaRPr lang="en-US" sz="3000" b="0" strike="noStrike" spc="248">
              <a:solidFill>
                <a:srgbClr val="6B6A67"/>
              </a:solidFill>
              <a:uFill>
                <a:solidFill>
                  <a:srgbClr val="FFFFFF"/>
                </a:solidFill>
              </a:uFill>
              <a:latin typeface="Avenir Next Condensed Ultra Lig"/>
            </a:endParaRPr>
          </a:p>
        </p:txBody>
      </p:sp>
      <p:sp>
        <p:nvSpPr>
          <p:cNvPr id="28" name="PlaceHolder 29"/>
          <p:cNvSpPr>
            <a:spLocks noGrp="1"/>
          </p:cNvSpPr>
          <p:nvPr>
            <p:ph type="title"/>
          </p:nvPr>
        </p:nvSpPr>
        <p:spPr>
          <a:xfrm>
            <a:off x="3772080" y="3530520"/>
            <a:ext cx="16839720" cy="3530160"/>
          </a:xfrm>
          <a:prstGeom prst="rect">
            <a:avLst/>
          </a:prstGeom>
        </p:spPr>
        <p:txBody>
          <a:bodyPr lIns="0" tIns="0" rIns="0" bIns="0" anchor="ctr"/>
          <a:lstStyle/>
          <a:p>
            <a:pPr algn="ctr">
              <a:lnSpc>
                <a:spcPct val="100000"/>
              </a:lnSpc>
            </a:pPr>
            <a:r>
              <a:rPr lang="en-US" sz="19800" b="0" strike="noStrike" cap="all" spc="1980">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29" name="PlaceHolder 30"/>
          <p:cNvSpPr>
            <a:spLocks noGrp="1"/>
          </p:cNvSpPr>
          <p:nvPr>
            <p:ph type="body"/>
          </p:nvPr>
        </p:nvSpPr>
        <p:spPr>
          <a:xfrm>
            <a:off x="3772080" y="7264440"/>
            <a:ext cx="16839720" cy="1015560"/>
          </a:xfrm>
          <a:prstGeom prst="rect">
            <a:avLst/>
          </a:prstGeom>
        </p:spPr>
        <p:txBody>
          <a:bodyPr lIns="0" tIns="0" rIns="0" bIns="0"/>
          <a:lstStyle/>
          <a:p>
            <a:pPr marL="432000" indent="-324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5000" b="0" strike="noStrike" spc="248">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5000" b="0" strike="noStrike" spc="248">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algn="ctr">
              <a:lnSpc>
                <a:spcPct val="100000"/>
              </a:lnSpc>
            </a:pPr>
            <a:r>
              <a:rPr lang="en-US" sz="5000" b="0" strike="noStrike" spc="248">
                <a:solidFill>
                  <a:srgbClr val="6B6A67"/>
                </a:solidFill>
                <a:uFill>
                  <a:solidFill>
                    <a:srgbClr val="FFFFFF"/>
                  </a:solidFill>
                </a:uFill>
                <a:latin typeface="Avenir Next Condensed Ultra Lig"/>
                <a:ea typeface="Avenir Next Condensed Ultra Lig"/>
              </a:rPr>
              <a:t>Seventh Outline LevelBody Level One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5000" b="0" strike="noStrike" spc="248">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0" name="PlaceHolder 31"/>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65" name="CustomShape 1" hidden="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66" name="CustomShape 2" hidden="1"/>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67"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68"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69"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70"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71"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2"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3"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4"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5"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6"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7"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78"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79"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80"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81"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82"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83"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84"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85"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86"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87"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8"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89" name="CustomShape 25"/>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90" name="CustomShape 26"/>
          <p:cNvSpPr/>
          <p:nvPr/>
        </p:nvSpPr>
        <p:spPr>
          <a:xfrm>
            <a:off x="2502000" y="762120"/>
            <a:ext cx="19392480" cy="1434600"/>
          </a:xfrm>
          <a:prstGeom prst="roundRect">
            <a:avLst>
              <a:gd name="adj" fmla="val 50000"/>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1" name="CustomShape 27"/>
          <p:cNvSpPr/>
          <p:nvPr/>
        </p:nvSpPr>
        <p:spPr>
          <a:xfrm>
            <a:off x="100332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2" name="CustomShape 28"/>
          <p:cNvSpPr/>
          <p:nvPr/>
        </p:nvSpPr>
        <p:spPr>
          <a:xfrm>
            <a:off x="496584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3" name="CustomShape 29"/>
          <p:cNvSpPr/>
          <p:nvPr/>
        </p:nvSpPr>
        <p:spPr>
          <a:xfrm>
            <a:off x="890280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4" name="CustomShape 30"/>
          <p:cNvSpPr/>
          <p:nvPr/>
        </p:nvSpPr>
        <p:spPr>
          <a:xfrm>
            <a:off x="1286496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5" name="CustomShape 31"/>
          <p:cNvSpPr/>
          <p:nvPr/>
        </p:nvSpPr>
        <p:spPr>
          <a:xfrm>
            <a:off x="16827480" y="4408920"/>
            <a:ext cx="3568320" cy="493992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96" name="CustomShape 32"/>
          <p:cNvSpPr/>
          <p:nvPr/>
        </p:nvSpPr>
        <p:spPr>
          <a:xfrm>
            <a:off x="2274120" y="38937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97" name="CustomShape 33"/>
          <p:cNvSpPr/>
          <p:nvPr/>
        </p:nvSpPr>
        <p:spPr>
          <a:xfrm>
            <a:off x="27939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98" name="CustomShape 34"/>
          <p:cNvSpPr/>
          <p:nvPr/>
        </p:nvSpPr>
        <p:spPr>
          <a:xfrm>
            <a:off x="27939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99" name="CustomShape 35"/>
          <p:cNvSpPr/>
          <p:nvPr/>
        </p:nvSpPr>
        <p:spPr>
          <a:xfrm>
            <a:off x="22849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0" name="CustomShape 36"/>
          <p:cNvSpPr/>
          <p:nvPr/>
        </p:nvSpPr>
        <p:spPr>
          <a:xfrm>
            <a:off x="22849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1" name="CustomShape 37"/>
          <p:cNvSpPr/>
          <p:nvPr/>
        </p:nvSpPr>
        <p:spPr>
          <a:xfrm>
            <a:off x="24318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2" name="CustomShape 38"/>
          <p:cNvSpPr/>
          <p:nvPr/>
        </p:nvSpPr>
        <p:spPr>
          <a:xfrm>
            <a:off x="27939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3" name="CustomShape 39"/>
          <p:cNvSpPr/>
          <p:nvPr/>
        </p:nvSpPr>
        <p:spPr>
          <a:xfrm>
            <a:off x="24318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04" name="CustomShape 40"/>
          <p:cNvSpPr/>
          <p:nvPr/>
        </p:nvSpPr>
        <p:spPr>
          <a:xfrm>
            <a:off x="27939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05" name="CustomShape 41"/>
          <p:cNvSpPr/>
          <p:nvPr/>
        </p:nvSpPr>
        <p:spPr>
          <a:xfrm>
            <a:off x="2462760" y="4082040"/>
            <a:ext cx="663480" cy="663480"/>
          </a:xfrm>
          <a:prstGeom prst="ellipse">
            <a:avLst/>
          </a:prstGeom>
          <a:solidFill>
            <a:srgbClr val="E5D92F"/>
          </a:solidFill>
          <a:ln w="12600">
            <a:noFill/>
          </a:ln>
        </p:spPr>
        <p:style>
          <a:lnRef idx="0">
            <a:scrgbClr r="0" g="0" b="0"/>
          </a:lnRef>
          <a:fillRef idx="0">
            <a:scrgbClr r="0" g="0" b="0"/>
          </a:fillRef>
          <a:effectRef idx="0">
            <a:scrgbClr r="0" g="0" b="0"/>
          </a:effectRef>
          <a:fontRef idx="minor"/>
        </p:style>
      </p:sp>
      <p:sp>
        <p:nvSpPr>
          <p:cNvPr id="106" name="CustomShape 42"/>
          <p:cNvSpPr/>
          <p:nvPr/>
        </p:nvSpPr>
        <p:spPr>
          <a:xfrm>
            <a:off x="278460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7" name="CustomShape 43"/>
          <p:cNvSpPr/>
          <p:nvPr/>
        </p:nvSpPr>
        <p:spPr>
          <a:xfrm>
            <a:off x="245412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8" name="CustomShape 44"/>
          <p:cNvSpPr/>
          <p:nvPr/>
        </p:nvSpPr>
        <p:spPr>
          <a:xfrm>
            <a:off x="25599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09" name="CustomShape 45"/>
          <p:cNvSpPr/>
          <p:nvPr/>
        </p:nvSpPr>
        <p:spPr>
          <a:xfrm>
            <a:off x="278460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110" name="CustomShape 46"/>
          <p:cNvSpPr/>
          <p:nvPr/>
        </p:nvSpPr>
        <p:spPr>
          <a:xfrm>
            <a:off x="14133600" y="88419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111" name="CustomShape 47"/>
          <p:cNvSpPr/>
          <p:nvPr/>
        </p:nvSpPr>
        <p:spPr>
          <a:xfrm>
            <a:off x="1465344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2" name="CustomShape 48"/>
          <p:cNvSpPr/>
          <p:nvPr/>
        </p:nvSpPr>
        <p:spPr>
          <a:xfrm>
            <a:off x="1465344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3" name="CustomShape 49"/>
          <p:cNvSpPr/>
          <p:nvPr/>
        </p:nvSpPr>
        <p:spPr>
          <a:xfrm>
            <a:off x="1414440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4" name="CustomShape 50"/>
          <p:cNvSpPr/>
          <p:nvPr/>
        </p:nvSpPr>
        <p:spPr>
          <a:xfrm>
            <a:off x="1414440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5" name="CustomShape 51"/>
          <p:cNvSpPr/>
          <p:nvPr/>
        </p:nvSpPr>
        <p:spPr>
          <a:xfrm>
            <a:off x="1429128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6" name="CustomShape 52"/>
          <p:cNvSpPr/>
          <p:nvPr/>
        </p:nvSpPr>
        <p:spPr>
          <a:xfrm>
            <a:off x="1465344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7" name="CustomShape 53"/>
          <p:cNvSpPr/>
          <p:nvPr/>
        </p:nvSpPr>
        <p:spPr>
          <a:xfrm>
            <a:off x="1429128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18" name="CustomShape 54"/>
          <p:cNvSpPr/>
          <p:nvPr/>
        </p:nvSpPr>
        <p:spPr>
          <a:xfrm>
            <a:off x="1465344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19" name="CustomShape 55"/>
          <p:cNvSpPr/>
          <p:nvPr/>
        </p:nvSpPr>
        <p:spPr>
          <a:xfrm>
            <a:off x="14322240" y="9030240"/>
            <a:ext cx="663480" cy="663480"/>
          </a:xfrm>
          <a:prstGeom prst="ellipse">
            <a:avLst/>
          </a:prstGeom>
          <a:solidFill>
            <a:srgbClr val="2FC4E8"/>
          </a:solidFill>
          <a:ln w="12600">
            <a:noFill/>
          </a:ln>
        </p:spPr>
        <p:style>
          <a:lnRef idx="0">
            <a:scrgbClr r="0" g="0" b="0"/>
          </a:lnRef>
          <a:fillRef idx="0">
            <a:scrgbClr r="0" g="0" b="0"/>
          </a:fillRef>
          <a:effectRef idx="0">
            <a:scrgbClr r="0" g="0" b="0"/>
          </a:effectRef>
          <a:fontRef idx="minor"/>
        </p:style>
      </p:sp>
      <p:sp>
        <p:nvSpPr>
          <p:cNvPr id="120" name="CustomShape 56"/>
          <p:cNvSpPr/>
          <p:nvPr/>
        </p:nvSpPr>
        <p:spPr>
          <a:xfrm>
            <a:off x="1463904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1" name="CustomShape 57"/>
          <p:cNvSpPr/>
          <p:nvPr/>
        </p:nvSpPr>
        <p:spPr>
          <a:xfrm>
            <a:off x="1430856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2" name="CustomShape 58"/>
          <p:cNvSpPr/>
          <p:nvPr/>
        </p:nvSpPr>
        <p:spPr>
          <a:xfrm>
            <a:off x="1441944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3" name="CustomShape 59"/>
          <p:cNvSpPr/>
          <p:nvPr/>
        </p:nvSpPr>
        <p:spPr>
          <a:xfrm>
            <a:off x="1463904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2CDEB"/>
          </a:solidFill>
          <a:ln w="12600">
            <a:noFill/>
          </a:ln>
        </p:spPr>
        <p:style>
          <a:lnRef idx="0">
            <a:scrgbClr r="0" g="0" b="0"/>
          </a:lnRef>
          <a:fillRef idx="0">
            <a:scrgbClr r="0" g="0" b="0"/>
          </a:fillRef>
          <a:effectRef idx="0">
            <a:scrgbClr r="0" g="0" b="0"/>
          </a:effectRef>
          <a:fontRef idx="minor"/>
        </p:style>
      </p:sp>
      <p:sp>
        <p:nvSpPr>
          <p:cNvPr id="124" name="CustomShape 60"/>
          <p:cNvSpPr/>
          <p:nvPr/>
        </p:nvSpPr>
        <p:spPr>
          <a:xfrm>
            <a:off x="6235920" y="88419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125" name="CustomShape 61"/>
          <p:cNvSpPr/>
          <p:nvPr/>
        </p:nvSpPr>
        <p:spPr>
          <a:xfrm>
            <a:off x="6755760" y="9002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6" name="CustomShape 62"/>
          <p:cNvSpPr/>
          <p:nvPr/>
        </p:nvSpPr>
        <p:spPr>
          <a:xfrm>
            <a:off x="6755760" y="93618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7" name="CustomShape 63"/>
          <p:cNvSpPr/>
          <p:nvPr/>
        </p:nvSpPr>
        <p:spPr>
          <a:xfrm>
            <a:off x="6246360" y="9002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28" name="CustomShape 64"/>
          <p:cNvSpPr/>
          <p:nvPr/>
        </p:nvSpPr>
        <p:spPr>
          <a:xfrm>
            <a:off x="6246360" y="93618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29" name="CustomShape 65"/>
          <p:cNvSpPr/>
          <p:nvPr/>
        </p:nvSpPr>
        <p:spPr>
          <a:xfrm>
            <a:off x="6393240" y="88527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0" name="CustomShape 66"/>
          <p:cNvSpPr/>
          <p:nvPr/>
        </p:nvSpPr>
        <p:spPr>
          <a:xfrm>
            <a:off x="6755760" y="88527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1" name="CustomShape 67"/>
          <p:cNvSpPr/>
          <p:nvPr/>
        </p:nvSpPr>
        <p:spPr>
          <a:xfrm>
            <a:off x="6393240" y="93618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32" name="CustomShape 68"/>
          <p:cNvSpPr/>
          <p:nvPr/>
        </p:nvSpPr>
        <p:spPr>
          <a:xfrm>
            <a:off x="6755760" y="93618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33" name="CustomShape 69"/>
          <p:cNvSpPr/>
          <p:nvPr/>
        </p:nvSpPr>
        <p:spPr>
          <a:xfrm>
            <a:off x="6424200" y="9030240"/>
            <a:ext cx="663480" cy="663480"/>
          </a:xfrm>
          <a:prstGeom prst="ellipse">
            <a:avLst/>
          </a:prstGeom>
          <a:solidFill>
            <a:srgbClr val="E03F52"/>
          </a:solidFill>
          <a:ln w="12600">
            <a:noFill/>
          </a:ln>
        </p:spPr>
        <p:style>
          <a:lnRef idx="0">
            <a:scrgbClr r="0" g="0" b="0"/>
          </a:lnRef>
          <a:fillRef idx="0">
            <a:scrgbClr r="0" g="0" b="0"/>
          </a:fillRef>
          <a:effectRef idx="0">
            <a:scrgbClr r="0" g="0" b="0"/>
          </a:effectRef>
          <a:fontRef idx="minor"/>
        </p:style>
      </p:sp>
      <p:sp>
        <p:nvSpPr>
          <p:cNvPr id="134" name="CustomShape 70"/>
          <p:cNvSpPr/>
          <p:nvPr/>
        </p:nvSpPr>
        <p:spPr>
          <a:xfrm>
            <a:off x="6770880" y="91274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5" name="CustomShape 71"/>
          <p:cNvSpPr/>
          <p:nvPr/>
        </p:nvSpPr>
        <p:spPr>
          <a:xfrm>
            <a:off x="6416640" y="936216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6" name="CustomShape 72"/>
          <p:cNvSpPr/>
          <p:nvPr/>
        </p:nvSpPr>
        <p:spPr>
          <a:xfrm>
            <a:off x="6521400" y="90302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7" name="CustomShape 73"/>
          <p:cNvSpPr/>
          <p:nvPr/>
        </p:nvSpPr>
        <p:spPr>
          <a:xfrm>
            <a:off x="6770880" y="936216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138" name="CustomShape 74"/>
          <p:cNvSpPr/>
          <p:nvPr/>
        </p:nvSpPr>
        <p:spPr>
          <a:xfrm>
            <a:off x="10178280" y="38937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139" name="CustomShape 75"/>
          <p:cNvSpPr/>
          <p:nvPr/>
        </p:nvSpPr>
        <p:spPr>
          <a:xfrm>
            <a:off x="1069812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0" name="CustomShape 76"/>
          <p:cNvSpPr/>
          <p:nvPr/>
        </p:nvSpPr>
        <p:spPr>
          <a:xfrm>
            <a:off x="1069812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1" name="CustomShape 77"/>
          <p:cNvSpPr/>
          <p:nvPr/>
        </p:nvSpPr>
        <p:spPr>
          <a:xfrm>
            <a:off x="1018908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2" name="CustomShape 78"/>
          <p:cNvSpPr/>
          <p:nvPr/>
        </p:nvSpPr>
        <p:spPr>
          <a:xfrm>
            <a:off x="1018908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3" name="CustomShape 79"/>
          <p:cNvSpPr/>
          <p:nvPr/>
        </p:nvSpPr>
        <p:spPr>
          <a:xfrm>
            <a:off x="1033596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4" name="CustomShape 80"/>
          <p:cNvSpPr/>
          <p:nvPr/>
        </p:nvSpPr>
        <p:spPr>
          <a:xfrm>
            <a:off x="1069812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5" name="CustomShape 81"/>
          <p:cNvSpPr/>
          <p:nvPr/>
        </p:nvSpPr>
        <p:spPr>
          <a:xfrm>
            <a:off x="1033596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46" name="CustomShape 82"/>
          <p:cNvSpPr/>
          <p:nvPr/>
        </p:nvSpPr>
        <p:spPr>
          <a:xfrm>
            <a:off x="1069812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47" name="CustomShape 83"/>
          <p:cNvSpPr/>
          <p:nvPr/>
        </p:nvSpPr>
        <p:spPr>
          <a:xfrm>
            <a:off x="10366920" y="4082040"/>
            <a:ext cx="663480" cy="663480"/>
          </a:xfrm>
          <a:prstGeom prst="ellipse">
            <a:avLst/>
          </a:prstGeom>
          <a:solidFill>
            <a:srgbClr val="67AD39"/>
          </a:solidFill>
          <a:ln w="12600">
            <a:noFill/>
          </a:ln>
        </p:spPr>
        <p:style>
          <a:lnRef idx="0">
            <a:scrgbClr r="0" g="0" b="0"/>
          </a:lnRef>
          <a:fillRef idx="0">
            <a:scrgbClr r="0" g="0" b="0"/>
          </a:fillRef>
          <a:effectRef idx="0">
            <a:scrgbClr r="0" g="0" b="0"/>
          </a:effectRef>
          <a:fontRef idx="minor"/>
        </p:style>
      </p:sp>
      <p:sp>
        <p:nvSpPr>
          <p:cNvPr id="148" name="CustomShape 84"/>
          <p:cNvSpPr/>
          <p:nvPr/>
        </p:nvSpPr>
        <p:spPr>
          <a:xfrm>
            <a:off x="1069848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49" name="CustomShape 85"/>
          <p:cNvSpPr/>
          <p:nvPr/>
        </p:nvSpPr>
        <p:spPr>
          <a:xfrm>
            <a:off x="1036800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0" name="CustomShape 86"/>
          <p:cNvSpPr/>
          <p:nvPr/>
        </p:nvSpPr>
        <p:spPr>
          <a:xfrm>
            <a:off x="1046412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1" name="CustomShape 87"/>
          <p:cNvSpPr/>
          <p:nvPr/>
        </p:nvSpPr>
        <p:spPr>
          <a:xfrm>
            <a:off x="1069848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152" name="CustomShape 88"/>
          <p:cNvSpPr/>
          <p:nvPr/>
        </p:nvSpPr>
        <p:spPr>
          <a:xfrm>
            <a:off x="18101520" y="389376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153" name="CustomShape 89"/>
          <p:cNvSpPr/>
          <p:nvPr/>
        </p:nvSpPr>
        <p:spPr>
          <a:xfrm>
            <a:off x="18621360" y="40539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4" name="CustomShape 90"/>
          <p:cNvSpPr/>
          <p:nvPr/>
        </p:nvSpPr>
        <p:spPr>
          <a:xfrm>
            <a:off x="18621360" y="441360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5" name="CustomShape 91"/>
          <p:cNvSpPr/>
          <p:nvPr/>
        </p:nvSpPr>
        <p:spPr>
          <a:xfrm>
            <a:off x="18112320" y="40539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6" name="CustomShape 92"/>
          <p:cNvSpPr/>
          <p:nvPr/>
        </p:nvSpPr>
        <p:spPr>
          <a:xfrm>
            <a:off x="18112320" y="441360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7" name="CustomShape 93"/>
          <p:cNvSpPr/>
          <p:nvPr/>
        </p:nvSpPr>
        <p:spPr>
          <a:xfrm>
            <a:off x="18259200" y="390456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58" name="CustomShape 94"/>
          <p:cNvSpPr/>
          <p:nvPr/>
        </p:nvSpPr>
        <p:spPr>
          <a:xfrm>
            <a:off x="18621360" y="390456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59" name="CustomShape 95"/>
          <p:cNvSpPr/>
          <p:nvPr/>
        </p:nvSpPr>
        <p:spPr>
          <a:xfrm>
            <a:off x="18259200" y="441360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160" name="CustomShape 96"/>
          <p:cNvSpPr/>
          <p:nvPr/>
        </p:nvSpPr>
        <p:spPr>
          <a:xfrm>
            <a:off x="18621360" y="441360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161" name="CustomShape 97"/>
          <p:cNvSpPr/>
          <p:nvPr/>
        </p:nvSpPr>
        <p:spPr>
          <a:xfrm>
            <a:off x="18290160" y="4082040"/>
            <a:ext cx="663480" cy="663480"/>
          </a:xfrm>
          <a:prstGeom prst="ellipse">
            <a:avLst/>
          </a:prstGeom>
          <a:solidFill>
            <a:srgbClr val="A243B6"/>
          </a:solidFill>
          <a:ln w="12600">
            <a:noFill/>
          </a:ln>
        </p:spPr>
        <p:style>
          <a:lnRef idx="0">
            <a:scrgbClr r="0" g="0" b="0"/>
          </a:lnRef>
          <a:fillRef idx="0">
            <a:scrgbClr r="0" g="0" b="0"/>
          </a:fillRef>
          <a:effectRef idx="0">
            <a:scrgbClr r="0" g="0" b="0"/>
          </a:effectRef>
          <a:fontRef idx="minor"/>
        </p:style>
      </p:sp>
      <p:sp>
        <p:nvSpPr>
          <p:cNvPr id="162" name="CustomShape 98"/>
          <p:cNvSpPr/>
          <p:nvPr/>
        </p:nvSpPr>
        <p:spPr>
          <a:xfrm>
            <a:off x="18615960" y="4179240"/>
            <a:ext cx="331920" cy="2343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3" name="CustomShape 99"/>
          <p:cNvSpPr/>
          <p:nvPr/>
        </p:nvSpPr>
        <p:spPr>
          <a:xfrm>
            <a:off x="18285480" y="4413600"/>
            <a:ext cx="331920" cy="2343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4" name="CustomShape 100"/>
          <p:cNvSpPr/>
          <p:nvPr/>
        </p:nvSpPr>
        <p:spPr>
          <a:xfrm>
            <a:off x="18387360" y="4082040"/>
            <a:ext cx="234360" cy="33192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5" name="CustomShape 101"/>
          <p:cNvSpPr/>
          <p:nvPr/>
        </p:nvSpPr>
        <p:spPr>
          <a:xfrm>
            <a:off x="18615960" y="4413600"/>
            <a:ext cx="234360" cy="33192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AB58BC"/>
          </a:solidFill>
          <a:ln w="12600">
            <a:noFill/>
          </a:ln>
        </p:spPr>
        <p:style>
          <a:lnRef idx="0">
            <a:scrgbClr r="0" g="0" b="0"/>
          </a:lnRef>
          <a:fillRef idx="0">
            <a:scrgbClr r="0" g="0" b="0"/>
          </a:fillRef>
          <a:effectRef idx="0">
            <a:scrgbClr r="0" g="0" b="0"/>
          </a:effectRef>
          <a:fontRef idx="minor"/>
        </p:style>
      </p:sp>
      <p:sp>
        <p:nvSpPr>
          <p:cNvPr id="166" name="CustomShape 102"/>
          <p:cNvSpPr/>
          <p:nvPr/>
        </p:nvSpPr>
        <p:spPr>
          <a:xfrm rot="10800000" flipH="1">
            <a:off x="673092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7" name="CustomShape 103"/>
          <p:cNvSpPr/>
          <p:nvPr/>
        </p:nvSpPr>
        <p:spPr>
          <a:xfrm rot="10800000" flipH="1">
            <a:off x="14643000" y="429012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8" name="CustomShape 104"/>
          <p:cNvSpPr/>
          <p:nvPr/>
        </p:nvSpPr>
        <p:spPr>
          <a:xfrm>
            <a:off x="7327800" y="9455040"/>
            <a:ext cx="3352320" cy="714960"/>
          </a:xfrm>
          <a:custGeom>
            <a:avLst/>
            <a:gdLst/>
            <a:ahLst/>
            <a:cxnLst/>
            <a:rect l="l" t="t" r="r" b="b"/>
            <a:pathLst>
              <a:path w="21600" h="10689">
                <a:moveTo>
                  <a:pt x="0" y="3783"/>
                </a:moveTo>
                <a:cubicBezTo>
                  <a:pt x="0" y="3783"/>
                  <a:pt x="9053"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69" name="CustomShape 105"/>
          <p:cNvSpPr/>
          <p:nvPr/>
        </p:nvSpPr>
        <p:spPr>
          <a:xfrm>
            <a:off x="15227280" y="9464400"/>
            <a:ext cx="3381120" cy="713880"/>
          </a:xfrm>
          <a:custGeom>
            <a:avLst/>
            <a:gdLst/>
            <a:ahLst/>
            <a:cxnLst/>
            <a:rect l="l" t="t" r="r" b="b"/>
            <a:pathLst>
              <a:path w="21600" h="10640">
                <a:moveTo>
                  <a:pt x="0" y="3627"/>
                </a:moveTo>
                <a:cubicBezTo>
                  <a:pt x="0" y="3627"/>
                  <a:pt x="9024" y="21600"/>
                  <a:pt x="21600" y="0"/>
                </a:cubicBezTo>
              </a:path>
            </a:pathLst>
          </a:custGeom>
          <a:noFill/>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170" name="Line 106"/>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1" name="Line 107"/>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172" name="PlaceHolder 108"/>
          <p:cNvSpPr>
            <a:spLocks noGrp="1"/>
          </p:cNvSpPr>
          <p:nvPr>
            <p:ph type="body"/>
          </p:nvPr>
        </p:nvSpPr>
        <p:spPr>
          <a:xfrm>
            <a:off x="2502000" y="10883880"/>
            <a:ext cx="19392480" cy="17776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LevelVestibulum id ligula porta felis euismod semper. Sed posuere consectetur est at lobortis. Duis mollis, est non commodo luctus, nisi erat porttitor ligula, eget lacinia odio sem nec elit. Sed posuere consectetur est at lobortis. Curabitur blandit tempus porttitor. Duis mollis, est non commodo luctus, nisi erat porttitor ligula, eget lacinia odio sem nec elit.</a:t>
            </a:r>
            <a:endParaRPr lang="en-US" sz="3200" b="0" strike="noStrike" spc="248">
              <a:solidFill>
                <a:srgbClr val="6B6A67"/>
              </a:solidFill>
              <a:uFill>
                <a:solidFill>
                  <a:srgbClr val="FFFFFF"/>
                </a:solidFill>
              </a:uFill>
              <a:latin typeface="Avenir Next Condensed Ultra Lig"/>
            </a:endParaRPr>
          </a:p>
        </p:txBody>
      </p:sp>
      <p:sp>
        <p:nvSpPr>
          <p:cNvPr id="173" name="PlaceHolder 109"/>
          <p:cNvSpPr>
            <a:spLocks noGrp="1"/>
          </p:cNvSpPr>
          <p:nvPr>
            <p:ph type="body"/>
          </p:nvPr>
        </p:nvSpPr>
        <p:spPr>
          <a:xfrm>
            <a:off x="1845180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Level5.</a:t>
            </a:r>
            <a:endParaRPr lang="en-US" sz="3000" b="0" strike="noStrike" spc="248">
              <a:solidFill>
                <a:srgbClr val="6B6A67"/>
              </a:solidFill>
              <a:uFill>
                <a:solidFill>
                  <a:srgbClr val="FFFFFF"/>
                </a:solidFill>
              </a:uFill>
              <a:latin typeface="Avenir Next Condensed Ultra Lig"/>
            </a:endParaRPr>
          </a:p>
        </p:txBody>
      </p:sp>
      <p:sp>
        <p:nvSpPr>
          <p:cNvPr id="174" name="PlaceHolder 110"/>
          <p:cNvSpPr>
            <a:spLocks noGrp="1"/>
          </p:cNvSpPr>
          <p:nvPr>
            <p:ph type="body"/>
          </p:nvPr>
        </p:nvSpPr>
        <p:spPr>
          <a:xfrm>
            <a:off x="144925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Level4.</a:t>
            </a:r>
            <a:endParaRPr lang="en-US" sz="3000" b="0" strike="noStrike" spc="248">
              <a:solidFill>
                <a:srgbClr val="6B6A67"/>
              </a:solidFill>
              <a:uFill>
                <a:solidFill>
                  <a:srgbClr val="FFFFFF"/>
                </a:solidFill>
              </a:uFill>
              <a:latin typeface="Avenir Next Condensed Ultra Lig"/>
            </a:endParaRPr>
          </a:p>
        </p:txBody>
      </p:sp>
      <p:sp>
        <p:nvSpPr>
          <p:cNvPr id="175" name="PlaceHolder 111"/>
          <p:cNvSpPr>
            <a:spLocks noGrp="1"/>
          </p:cNvSpPr>
          <p:nvPr>
            <p:ph type="body"/>
          </p:nvPr>
        </p:nvSpPr>
        <p:spPr>
          <a:xfrm>
            <a:off x="105271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Level3.</a:t>
            </a:r>
            <a:endParaRPr lang="en-US" sz="3000" b="0" strike="noStrike" spc="248">
              <a:solidFill>
                <a:srgbClr val="6B6A67"/>
              </a:solidFill>
              <a:uFill>
                <a:solidFill>
                  <a:srgbClr val="FFFFFF"/>
                </a:solidFill>
              </a:uFill>
              <a:latin typeface="Avenir Next Condensed Ultra Lig"/>
            </a:endParaRPr>
          </a:p>
        </p:txBody>
      </p:sp>
      <p:sp>
        <p:nvSpPr>
          <p:cNvPr id="176" name="PlaceHolder 112"/>
          <p:cNvSpPr>
            <a:spLocks noGrp="1"/>
          </p:cNvSpPr>
          <p:nvPr>
            <p:ph type="body"/>
          </p:nvPr>
        </p:nvSpPr>
        <p:spPr>
          <a:xfrm>
            <a:off x="6586920" y="-8644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Level2.</a:t>
            </a:r>
            <a:endParaRPr lang="en-US" sz="3000" b="0" strike="noStrike" spc="248">
              <a:solidFill>
                <a:srgbClr val="6B6A67"/>
              </a:solidFill>
              <a:uFill>
                <a:solidFill>
                  <a:srgbClr val="FFFFFF"/>
                </a:solidFill>
              </a:uFill>
              <a:latin typeface="Avenir Next Condensed Ultra Lig"/>
            </a:endParaRPr>
          </a:p>
        </p:txBody>
      </p:sp>
      <p:sp>
        <p:nvSpPr>
          <p:cNvPr id="177" name="PlaceHolder 113"/>
          <p:cNvSpPr>
            <a:spLocks noGrp="1"/>
          </p:cNvSpPr>
          <p:nvPr>
            <p:ph type="body"/>
          </p:nvPr>
        </p:nvSpPr>
        <p:spPr>
          <a:xfrm>
            <a:off x="2621520" y="-135925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FFFFFF"/>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FFFFFF"/>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Seventh Outline Level1.</a:t>
            </a:r>
            <a:endParaRPr lang="en-US" sz="3000" b="0" strike="noStrike" spc="248">
              <a:solidFill>
                <a:srgbClr val="6B6A67"/>
              </a:solidFill>
              <a:uFill>
                <a:solidFill>
                  <a:srgbClr val="FFFFFF"/>
                </a:solidFill>
              </a:uFill>
              <a:latin typeface="Avenir Next Condensed Ultra Lig"/>
            </a:endParaRPr>
          </a:p>
        </p:txBody>
      </p:sp>
      <p:sp>
        <p:nvSpPr>
          <p:cNvPr id="178" name="PlaceHolder 114"/>
          <p:cNvSpPr>
            <a:spLocks noGrp="1"/>
          </p:cNvSpPr>
          <p:nvPr>
            <p:ph type="body"/>
          </p:nvPr>
        </p:nvSpPr>
        <p:spPr>
          <a:xfrm>
            <a:off x="1696716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Seventh Outline LevelAt commodo neglegentur vim.</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Eum omnis justo debet ut.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4"/>
              </a:buBlip>
            </a:pPr>
            <a:r>
              <a:rPr lang="en-US" sz="3200" b="0" strike="noStrike" spc="94">
                <a:solidFill>
                  <a:srgbClr val="6B6A67"/>
                </a:solidFill>
                <a:uFill>
                  <a:solidFill>
                    <a:srgbClr val="FFFFFF"/>
                  </a:solidFill>
                </a:uFill>
                <a:latin typeface="Avenir Next Condensed Ultra Lig"/>
                <a:ea typeface="Avenir Next Condensed Ultra Lig"/>
              </a:rPr>
              <a:t>Vestibulum id ligula porta felis euismod semper.</a:t>
            </a:r>
            <a:endParaRPr lang="en-US" sz="5000" b="0" strike="noStrike" spc="248">
              <a:solidFill>
                <a:srgbClr val="6B6A67"/>
              </a:solidFill>
              <a:uFill>
                <a:solidFill>
                  <a:srgbClr val="FFFFFF"/>
                </a:solidFill>
              </a:uFill>
              <a:latin typeface="Avenir Next Condensed Ultra Lig"/>
            </a:endParaRPr>
          </a:p>
        </p:txBody>
      </p:sp>
      <p:sp>
        <p:nvSpPr>
          <p:cNvPr id="179" name="PlaceHolder 115"/>
          <p:cNvSpPr>
            <a:spLocks noGrp="1"/>
          </p:cNvSpPr>
          <p:nvPr>
            <p:ph type="body"/>
          </p:nvPr>
        </p:nvSpPr>
        <p:spPr>
          <a:xfrm>
            <a:off x="1300464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Seventh Outline LevelVel at illud imperdiet.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Suas constituto ea mei.</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5"/>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0" name="PlaceHolder 116"/>
          <p:cNvSpPr>
            <a:spLocks noGrp="1"/>
          </p:cNvSpPr>
          <p:nvPr>
            <p:ph type="body"/>
          </p:nvPr>
        </p:nvSpPr>
        <p:spPr>
          <a:xfrm>
            <a:off x="904248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Seventh Outline LevelAd quis offendit.</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Etiam porta sem malesuada magna mollis euismod.</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6"/>
              </a:buBlip>
            </a:pPr>
            <a:r>
              <a:rPr lang="en-US" sz="3200" b="0" strike="noStrike" spc="94">
                <a:solidFill>
                  <a:srgbClr val="6B6A67"/>
                </a:solidFill>
                <a:uFill>
                  <a:solidFill>
                    <a:srgbClr val="FFFFFF"/>
                  </a:solidFill>
                </a:uFill>
                <a:latin typeface="Avenir Next Condensed Ultra Lig"/>
                <a:ea typeface="Avenir Next Condensed Ultra Lig"/>
              </a:rPr>
              <a:t>Eligendi interpretaris cu eam.</a:t>
            </a:r>
            <a:endParaRPr lang="en-US" sz="5000" b="0" strike="noStrike" spc="248">
              <a:solidFill>
                <a:srgbClr val="6B6A67"/>
              </a:solidFill>
              <a:uFill>
                <a:solidFill>
                  <a:srgbClr val="FFFFFF"/>
                </a:solidFill>
              </a:uFill>
              <a:latin typeface="Avenir Next Condensed Ultra Lig"/>
            </a:endParaRPr>
          </a:p>
        </p:txBody>
      </p:sp>
      <p:sp>
        <p:nvSpPr>
          <p:cNvPr id="181" name="PlaceHolder 117"/>
          <p:cNvSpPr>
            <a:spLocks noGrp="1"/>
          </p:cNvSpPr>
          <p:nvPr>
            <p:ph type="body"/>
          </p:nvPr>
        </p:nvSpPr>
        <p:spPr>
          <a:xfrm>
            <a:off x="510552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Seventh Outline LevelMutat euismod patrioque sed eu.</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Essent intellegat has ea.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7"/>
              </a:buBlip>
            </a:pPr>
            <a:r>
              <a:rPr lang="en-US" sz="3200" b="0" strike="noStrike" spc="94">
                <a:solidFill>
                  <a:srgbClr val="6B6A67"/>
                </a:solidFill>
                <a:uFill>
                  <a:solidFill>
                    <a:srgbClr val="FFFFFF"/>
                  </a:solidFill>
                </a:uFill>
                <a:latin typeface="Avenir Next Condensed Ultra Lig"/>
                <a:ea typeface="Avenir Next Condensed Ultra Lig"/>
              </a:rPr>
              <a:t>Cras justo odio, dapibus ac facilisis in, egestas eget quam.</a:t>
            </a:r>
            <a:endParaRPr lang="en-US" sz="5000" b="0" strike="noStrike" spc="248">
              <a:solidFill>
                <a:srgbClr val="6B6A67"/>
              </a:solidFill>
              <a:uFill>
                <a:solidFill>
                  <a:srgbClr val="FFFFFF"/>
                </a:solidFill>
              </a:uFill>
              <a:latin typeface="Avenir Next Condensed Ultra Lig"/>
            </a:endParaRPr>
          </a:p>
        </p:txBody>
      </p:sp>
      <p:sp>
        <p:nvSpPr>
          <p:cNvPr id="182" name="PlaceHolder 118"/>
          <p:cNvSpPr>
            <a:spLocks noGrp="1"/>
          </p:cNvSpPr>
          <p:nvPr>
            <p:ph type="body"/>
          </p:nvPr>
        </p:nvSpPr>
        <p:spPr>
          <a:xfrm>
            <a:off x="1143000" y="5022720"/>
            <a:ext cx="3301560" cy="3733560"/>
          </a:xfrm>
          <a:prstGeom prst="rect">
            <a:avLst/>
          </a:prstGeom>
        </p:spPr>
        <p:txBody>
          <a:bodyPr lIns="0" tIns="0" rIns="0" bIns="0" anchor="ctr"/>
          <a:lstStyle/>
          <a:p>
            <a:pPr marL="432000" indent="-324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Click to edit the outline text format</a:t>
            </a:r>
            <a:endParaRPr lang="en-US" sz="5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Second Outline Level</a:t>
            </a:r>
            <a:endParaRPr lang="en-US" sz="5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Third Outline Level</a:t>
            </a:r>
            <a:endParaRPr lang="en-US" sz="5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94">
                <a:solidFill>
                  <a:srgbClr val="6B6A67"/>
                </a:solidFill>
                <a:uFill>
                  <a:solidFill>
                    <a:srgbClr val="FFFFFF"/>
                  </a:solidFill>
                </a:uFill>
                <a:latin typeface="Avenir Next Condensed Ultra Lig"/>
                <a:ea typeface="Avenir Next Condensed Ultra Lig"/>
              </a:rPr>
              <a:t>Fourth Outline Level</a:t>
            </a:r>
            <a:endParaRPr lang="en-US" sz="5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Fifth Outline Level</a:t>
            </a:r>
            <a:endParaRPr lang="en-US" sz="5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94">
                <a:solidFill>
                  <a:srgbClr val="6B6A67"/>
                </a:solidFill>
                <a:uFill>
                  <a:solidFill>
                    <a:srgbClr val="FFFFFF"/>
                  </a:solidFill>
                </a:uFill>
                <a:latin typeface="Avenir Next Condensed Ultra Lig"/>
                <a:ea typeface="Avenir Next Condensed Ultra Lig"/>
              </a:rPr>
              <a:t>Sixth Outline Level</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Seventh Outline LevelNo vix odio magna.</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Pro id habemus neglegentur.</a:t>
            </a:r>
            <a:endParaRPr lang="en-US" sz="5000" b="0" strike="noStrike" spc="248">
              <a:solidFill>
                <a:srgbClr val="6B6A67"/>
              </a:solidFill>
              <a:uFill>
                <a:solidFill>
                  <a:srgbClr val="FFFFFF"/>
                </a:solidFill>
              </a:uFill>
              <a:latin typeface="Avenir Next Condensed Ultra Lig"/>
            </a:endParaRPr>
          </a:p>
          <a:p>
            <a:pPr marL="444600" indent="-444240">
              <a:lnSpc>
                <a:spcPct val="70000"/>
              </a:lnSpc>
              <a:buBlip>
                <a:blip r:embed="rId18"/>
              </a:buBlip>
            </a:pPr>
            <a:r>
              <a:rPr lang="en-US" sz="3200" b="0" strike="noStrike" spc="94">
                <a:solidFill>
                  <a:srgbClr val="6B6A67"/>
                </a:solidFill>
                <a:uFill>
                  <a:solidFill>
                    <a:srgbClr val="FFFFFF"/>
                  </a:solidFill>
                </a:uFill>
                <a:latin typeface="Avenir Next Condensed Ultra Lig"/>
                <a:ea typeface="Avenir Next Condensed Ultra Lig"/>
              </a:rPr>
              <a:t>Maecenas faucibus mollis interdum.</a:t>
            </a:r>
            <a:endParaRPr lang="en-US" sz="5000" b="0" strike="noStrike" spc="248">
              <a:solidFill>
                <a:srgbClr val="6B6A67"/>
              </a:solidFill>
              <a:uFill>
                <a:solidFill>
                  <a:srgbClr val="FFFFFF"/>
                </a:solidFill>
              </a:uFill>
              <a:latin typeface="Avenir Next Condensed Ultra Lig"/>
            </a:endParaRPr>
          </a:p>
        </p:txBody>
      </p:sp>
      <p:sp>
        <p:nvSpPr>
          <p:cNvPr id="183" name="PlaceHolder 119"/>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184" name="PlaceHolder 120"/>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32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185" name="CustomShape 121"/>
          <p:cNvSpPr/>
          <p:nvPr/>
        </p:nvSpPr>
        <p:spPr>
          <a:xfrm>
            <a:off x="20420280" y="6870240"/>
            <a:ext cx="1029960" cy="12240"/>
          </a:xfrm>
          <a:custGeom>
            <a:avLst/>
            <a:gdLst/>
            <a:ahLst/>
            <a:cxnLst/>
            <a:rect l="l" t="t" r="r" b="b"/>
            <a:pathLst>
              <a:path w="21600" h="10640">
                <a:moveTo>
                  <a:pt x="0" y="7013"/>
                </a:moveTo>
                <a:cubicBezTo>
                  <a:pt x="0" y="7013"/>
                  <a:pt x="9024" y="-10960"/>
                  <a:pt x="21600" y="10640"/>
                </a:cubicBezTo>
              </a:path>
            </a:pathLst>
          </a:custGeom>
          <a:noFill/>
          <a:ln w="12600" cap="rnd">
            <a:solidFill>
              <a:srgbClr val="D3CEC2"/>
            </a:solidFill>
            <a:custDash>
              <a:ds d="200000" sp="200000"/>
            </a:custDash>
            <a:miter/>
            <a:headEnd type="triangle" w="med" len="sm"/>
            <a:tailEnd type="triangle" w="med" len="med"/>
          </a:ln>
          <a:effectLst>
            <a:reflection stA="50000" endPos="40000" dir="5400000" sy="-100000" algn="bl" rotWithShape="0"/>
          </a:effectLst>
        </p:spPr>
        <p:style>
          <a:lnRef idx="0">
            <a:scrgbClr r="0" g="0" b="0"/>
          </a:lnRef>
          <a:fillRef idx="0">
            <a:scrgbClr r="0" g="0" b="0"/>
          </a:fillRef>
          <a:effectRef idx="0">
            <a:scrgbClr r="0" g="0" b="0"/>
          </a:effectRef>
          <a:fontRef idx="minor"/>
        </p:style>
      </p:sp>
      <p:sp>
        <p:nvSpPr>
          <p:cNvPr id="186" name="PlaceHolder 122"/>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221" name="CustomShape 1" hidden="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22" name="CustomShape 2" hidden="1"/>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23"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24"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225"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226"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27"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28"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29"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30"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31"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32"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33"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34"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35"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236"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237"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238"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239"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240"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241"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242"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243"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44"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245" name="CustomShape 25"/>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246" name="CustomShape 26"/>
          <p:cNvSpPr/>
          <p:nvPr/>
        </p:nvSpPr>
        <p:spPr>
          <a:xfrm>
            <a:off x="2502000" y="762120"/>
            <a:ext cx="19392480" cy="1434600"/>
          </a:xfrm>
          <a:prstGeom prst="roundRect">
            <a:avLst>
              <a:gd name="adj" fmla="val 50000"/>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247" name="Line 27"/>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248" name="Line 28"/>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249" name="CustomShape 29"/>
          <p:cNvSpPr/>
          <p:nvPr/>
        </p:nvSpPr>
        <p:spPr>
          <a:xfrm>
            <a:off x="5322240" y="517572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50" name="CustomShape 30"/>
          <p:cNvSpPr/>
          <p:nvPr/>
        </p:nvSpPr>
        <p:spPr>
          <a:xfrm>
            <a:off x="5841720" y="533592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51" name="CustomShape 31"/>
          <p:cNvSpPr/>
          <p:nvPr/>
        </p:nvSpPr>
        <p:spPr>
          <a:xfrm>
            <a:off x="5841720" y="569556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52" name="CustomShape 32"/>
          <p:cNvSpPr/>
          <p:nvPr/>
        </p:nvSpPr>
        <p:spPr>
          <a:xfrm>
            <a:off x="5332680" y="533592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53" name="CustomShape 33"/>
          <p:cNvSpPr/>
          <p:nvPr/>
        </p:nvSpPr>
        <p:spPr>
          <a:xfrm>
            <a:off x="5332680" y="569556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54" name="CustomShape 34"/>
          <p:cNvSpPr/>
          <p:nvPr/>
        </p:nvSpPr>
        <p:spPr>
          <a:xfrm>
            <a:off x="5479560" y="518652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55" name="CustomShape 35"/>
          <p:cNvSpPr/>
          <p:nvPr/>
        </p:nvSpPr>
        <p:spPr>
          <a:xfrm>
            <a:off x="5841720" y="518652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56" name="CustomShape 36"/>
          <p:cNvSpPr/>
          <p:nvPr/>
        </p:nvSpPr>
        <p:spPr>
          <a:xfrm>
            <a:off x="5479560" y="569556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57" name="CustomShape 37"/>
          <p:cNvSpPr/>
          <p:nvPr/>
        </p:nvSpPr>
        <p:spPr>
          <a:xfrm>
            <a:off x="5841720" y="569556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58" name="CustomShape 38"/>
          <p:cNvSpPr/>
          <p:nvPr/>
        </p:nvSpPr>
        <p:spPr>
          <a:xfrm>
            <a:off x="12007800" y="517572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59" name="CustomShape 39"/>
          <p:cNvSpPr/>
          <p:nvPr/>
        </p:nvSpPr>
        <p:spPr>
          <a:xfrm>
            <a:off x="12527640" y="533592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0" name="CustomShape 40"/>
          <p:cNvSpPr/>
          <p:nvPr/>
        </p:nvSpPr>
        <p:spPr>
          <a:xfrm>
            <a:off x="12527640" y="569556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61" name="CustomShape 41"/>
          <p:cNvSpPr/>
          <p:nvPr/>
        </p:nvSpPr>
        <p:spPr>
          <a:xfrm>
            <a:off x="12018600" y="533592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62" name="CustomShape 42"/>
          <p:cNvSpPr/>
          <p:nvPr/>
        </p:nvSpPr>
        <p:spPr>
          <a:xfrm>
            <a:off x="12018600" y="569556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3" name="CustomShape 43"/>
          <p:cNvSpPr/>
          <p:nvPr/>
        </p:nvSpPr>
        <p:spPr>
          <a:xfrm>
            <a:off x="12165480" y="518652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4" name="CustomShape 44"/>
          <p:cNvSpPr/>
          <p:nvPr/>
        </p:nvSpPr>
        <p:spPr>
          <a:xfrm>
            <a:off x="12527640" y="518652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65" name="CustomShape 45"/>
          <p:cNvSpPr/>
          <p:nvPr/>
        </p:nvSpPr>
        <p:spPr>
          <a:xfrm>
            <a:off x="12165480" y="569556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66" name="CustomShape 46"/>
          <p:cNvSpPr/>
          <p:nvPr/>
        </p:nvSpPr>
        <p:spPr>
          <a:xfrm>
            <a:off x="12527640" y="569556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7" name="CustomShape 47"/>
          <p:cNvSpPr/>
          <p:nvPr/>
        </p:nvSpPr>
        <p:spPr>
          <a:xfrm>
            <a:off x="132120" y="766008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68" name="CustomShape 48"/>
          <p:cNvSpPr/>
          <p:nvPr/>
        </p:nvSpPr>
        <p:spPr>
          <a:xfrm>
            <a:off x="651960" y="7814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69" name="CustomShape 49"/>
          <p:cNvSpPr/>
          <p:nvPr/>
        </p:nvSpPr>
        <p:spPr>
          <a:xfrm>
            <a:off x="651960" y="817992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0" name="CustomShape 50"/>
          <p:cNvSpPr/>
          <p:nvPr/>
        </p:nvSpPr>
        <p:spPr>
          <a:xfrm>
            <a:off x="142920" y="7814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1" name="CustomShape 51"/>
          <p:cNvSpPr/>
          <p:nvPr/>
        </p:nvSpPr>
        <p:spPr>
          <a:xfrm>
            <a:off x="142920" y="817992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72" name="CustomShape 52"/>
          <p:cNvSpPr/>
          <p:nvPr/>
        </p:nvSpPr>
        <p:spPr>
          <a:xfrm>
            <a:off x="289800" y="767088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73" name="CustomShape 53"/>
          <p:cNvSpPr/>
          <p:nvPr/>
        </p:nvSpPr>
        <p:spPr>
          <a:xfrm>
            <a:off x="651960" y="767088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4" name="CustomShape 54"/>
          <p:cNvSpPr/>
          <p:nvPr/>
        </p:nvSpPr>
        <p:spPr>
          <a:xfrm>
            <a:off x="289800" y="817992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5" name="CustomShape 55"/>
          <p:cNvSpPr/>
          <p:nvPr/>
        </p:nvSpPr>
        <p:spPr>
          <a:xfrm>
            <a:off x="651960" y="817992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76" name="CustomShape 56"/>
          <p:cNvSpPr/>
          <p:nvPr/>
        </p:nvSpPr>
        <p:spPr>
          <a:xfrm>
            <a:off x="7913160" y="766008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77" name="CustomShape 57"/>
          <p:cNvSpPr/>
          <p:nvPr/>
        </p:nvSpPr>
        <p:spPr>
          <a:xfrm>
            <a:off x="8432640" y="781416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78" name="CustomShape 58"/>
          <p:cNvSpPr/>
          <p:nvPr/>
        </p:nvSpPr>
        <p:spPr>
          <a:xfrm>
            <a:off x="8432640" y="817992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79" name="CustomShape 59"/>
          <p:cNvSpPr/>
          <p:nvPr/>
        </p:nvSpPr>
        <p:spPr>
          <a:xfrm>
            <a:off x="7923600" y="781416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0" name="CustomShape 60"/>
          <p:cNvSpPr/>
          <p:nvPr/>
        </p:nvSpPr>
        <p:spPr>
          <a:xfrm>
            <a:off x="7923600" y="817992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81" name="CustomShape 61"/>
          <p:cNvSpPr/>
          <p:nvPr/>
        </p:nvSpPr>
        <p:spPr>
          <a:xfrm>
            <a:off x="8070480" y="767088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82" name="CustomShape 62"/>
          <p:cNvSpPr/>
          <p:nvPr/>
        </p:nvSpPr>
        <p:spPr>
          <a:xfrm>
            <a:off x="8432640" y="767088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3" name="CustomShape 63"/>
          <p:cNvSpPr/>
          <p:nvPr/>
        </p:nvSpPr>
        <p:spPr>
          <a:xfrm>
            <a:off x="8070480" y="817992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4" name="CustomShape 64"/>
          <p:cNvSpPr/>
          <p:nvPr/>
        </p:nvSpPr>
        <p:spPr>
          <a:xfrm>
            <a:off x="8432640" y="817992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85" name="CustomShape 65"/>
          <p:cNvSpPr/>
          <p:nvPr/>
        </p:nvSpPr>
        <p:spPr>
          <a:xfrm>
            <a:off x="15693840" y="7763400"/>
            <a:ext cx="1014840" cy="101484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286" name="CustomShape 66"/>
          <p:cNvSpPr/>
          <p:nvPr/>
        </p:nvSpPr>
        <p:spPr>
          <a:xfrm>
            <a:off x="16213680" y="7923600"/>
            <a:ext cx="508680" cy="35964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87" name="CustomShape 67"/>
          <p:cNvSpPr/>
          <p:nvPr/>
        </p:nvSpPr>
        <p:spPr>
          <a:xfrm>
            <a:off x="16213680" y="8283240"/>
            <a:ext cx="508680" cy="35964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8" name="CustomShape 68"/>
          <p:cNvSpPr/>
          <p:nvPr/>
        </p:nvSpPr>
        <p:spPr>
          <a:xfrm>
            <a:off x="15704280" y="7923600"/>
            <a:ext cx="508680" cy="35964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89" name="CustomShape 69"/>
          <p:cNvSpPr/>
          <p:nvPr/>
        </p:nvSpPr>
        <p:spPr>
          <a:xfrm>
            <a:off x="15704280" y="8283240"/>
            <a:ext cx="508680" cy="35964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90" name="CustomShape 70"/>
          <p:cNvSpPr/>
          <p:nvPr/>
        </p:nvSpPr>
        <p:spPr>
          <a:xfrm>
            <a:off x="15851160" y="7773840"/>
            <a:ext cx="359640" cy="5086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91" name="CustomShape 71"/>
          <p:cNvSpPr/>
          <p:nvPr/>
        </p:nvSpPr>
        <p:spPr>
          <a:xfrm>
            <a:off x="16213680" y="7773840"/>
            <a:ext cx="359640" cy="5086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92" name="CustomShape 72"/>
          <p:cNvSpPr/>
          <p:nvPr/>
        </p:nvSpPr>
        <p:spPr>
          <a:xfrm>
            <a:off x="15851160" y="8283240"/>
            <a:ext cx="359640" cy="5086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293" name="CustomShape 73"/>
          <p:cNvSpPr/>
          <p:nvPr/>
        </p:nvSpPr>
        <p:spPr>
          <a:xfrm>
            <a:off x="16213680" y="8283240"/>
            <a:ext cx="359640" cy="5086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294" name="PlaceHolder 74"/>
          <p:cNvSpPr>
            <a:spLocks noGrp="1"/>
          </p:cNvSpPr>
          <p:nvPr>
            <p:ph type="body"/>
          </p:nvPr>
        </p:nvSpPr>
        <p:spPr>
          <a:xfrm>
            <a:off x="6590880" y="5099040"/>
            <a:ext cx="47239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LevelLigula Ultricies</a:t>
            </a:r>
            <a:endParaRPr lang="en-US" sz="3000" b="0" strike="noStrike" spc="248">
              <a:solidFill>
                <a:srgbClr val="6B6A67"/>
              </a:solidFill>
              <a:uFill>
                <a:solidFill>
                  <a:srgbClr val="FFFFFF"/>
                </a:solidFill>
              </a:uFill>
              <a:latin typeface="Avenir Next Condensed Ultra Lig"/>
            </a:endParaRPr>
          </a:p>
        </p:txBody>
      </p:sp>
      <p:sp>
        <p:nvSpPr>
          <p:cNvPr id="295" name="PlaceHolder 75"/>
          <p:cNvSpPr>
            <a:spLocks noGrp="1"/>
          </p:cNvSpPr>
          <p:nvPr>
            <p:ph type="body"/>
          </p:nvPr>
        </p:nvSpPr>
        <p:spPr>
          <a:xfrm>
            <a:off x="11757240" y="8134200"/>
            <a:ext cx="468612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LevelEtiam Egestas</a:t>
            </a:r>
            <a:endParaRPr lang="en-US" sz="3200" b="0" strike="noStrike" spc="248">
              <a:solidFill>
                <a:srgbClr val="6B6A67"/>
              </a:solidFill>
              <a:uFill>
                <a:solidFill>
                  <a:srgbClr val="FFFFFF"/>
                </a:solidFill>
              </a:uFill>
              <a:latin typeface="Avenir Next Condensed Ultra Lig"/>
            </a:endParaRPr>
          </a:p>
        </p:txBody>
      </p:sp>
      <p:sp>
        <p:nvSpPr>
          <p:cNvPr id="296" name="PlaceHolder 76"/>
          <p:cNvSpPr>
            <a:spLocks noGrp="1"/>
          </p:cNvSpPr>
          <p:nvPr>
            <p:ph type="body"/>
          </p:nvPr>
        </p:nvSpPr>
        <p:spPr>
          <a:xfrm>
            <a:off x="6590880" y="5622120"/>
            <a:ext cx="472392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LevelEuismod Fermentum</a:t>
            </a:r>
            <a:endParaRPr lang="en-US" sz="3200" b="0" strike="noStrike" spc="248">
              <a:solidFill>
                <a:srgbClr val="6B6A67"/>
              </a:solidFill>
              <a:uFill>
                <a:solidFill>
                  <a:srgbClr val="FFFFFF"/>
                </a:solidFill>
              </a:uFill>
              <a:latin typeface="Avenir Next Condensed Ultra Lig"/>
            </a:endParaRPr>
          </a:p>
        </p:txBody>
      </p:sp>
      <p:sp>
        <p:nvSpPr>
          <p:cNvPr id="297" name="PlaceHolder 77"/>
          <p:cNvSpPr>
            <a:spLocks noGrp="1"/>
          </p:cNvSpPr>
          <p:nvPr>
            <p:ph type="body"/>
          </p:nvPr>
        </p:nvSpPr>
        <p:spPr>
          <a:xfrm>
            <a:off x="2511000" y="7512120"/>
            <a:ext cx="47239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LevelPurus</a:t>
            </a:r>
            <a:endParaRPr lang="en-US" sz="3000" b="0" strike="noStrike" spc="248">
              <a:solidFill>
                <a:srgbClr val="6B6A67"/>
              </a:solidFill>
              <a:uFill>
                <a:solidFill>
                  <a:srgbClr val="FFFFFF"/>
                </a:solidFill>
              </a:uFill>
              <a:latin typeface="Avenir Next Condensed Ultra Lig"/>
            </a:endParaRPr>
          </a:p>
        </p:txBody>
      </p:sp>
      <p:sp>
        <p:nvSpPr>
          <p:cNvPr id="298" name="PlaceHolder 78"/>
          <p:cNvSpPr>
            <a:spLocks noGrp="1"/>
          </p:cNvSpPr>
          <p:nvPr>
            <p:ph type="body"/>
          </p:nvPr>
        </p:nvSpPr>
        <p:spPr>
          <a:xfrm>
            <a:off x="11757240" y="7604640"/>
            <a:ext cx="46861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LevelDapibus Ridiculus</a:t>
            </a:r>
            <a:endParaRPr lang="en-US" sz="3000" b="0" strike="noStrike" spc="248">
              <a:solidFill>
                <a:srgbClr val="6B6A67"/>
              </a:solidFill>
              <a:uFill>
                <a:solidFill>
                  <a:srgbClr val="FFFFFF"/>
                </a:solidFill>
              </a:uFill>
              <a:latin typeface="Avenir Next Condensed Ultra Lig"/>
            </a:endParaRPr>
          </a:p>
        </p:txBody>
      </p:sp>
      <p:sp>
        <p:nvSpPr>
          <p:cNvPr id="299" name="PlaceHolder 79"/>
          <p:cNvSpPr>
            <a:spLocks noGrp="1"/>
          </p:cNvSpPr>
          <p:nvPr>
            <p:ph type="body"/>
          </p:nvPr>
        </p:nvSpPr>
        <p:spPr>
          <a:xfrm>
            <a:off x="17991360" y="7585560"/>
            <a:ext cx="47239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LevelTellus Ultricies</a:t>
            </a:r>
            <a:endParaRPr lang="en-US" sz="3000" b="0" strike="noStrike" spc="248">
              <a:solidFill>
                <a:srgbClr val="6B6A67"/>
              </a:solidFill>
              <a:uFill>
                <a:solidFill>
                  <a:srgbClr val="FFFFFF"/>
                </a:solidFill>
              </a:uFill>
              <a:latin typeface="Avenir Next Condensed Ultra Lig"/>
            </a:endParaRPr>
          </a:p>
        </p:txBody>
      </p:sp>
      <p:sp>
        <p:nvSpPr>
          <p:cNvPr id="300" name="PlaceHolder 80"/>
          <p:cNvSpPr>
            <a:spLocks noGrp="1"/>
          </p:cNvSpPr>
          <p:nvPr>
            <p:ph type="body"/>
          </p:nvPr>
        </p:nvSpPr>
        <p:spPr>
          <a:xfrm>
            <a:off x="17991360" y="8121600"/>
            <a:ext cx="472392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LevelConsectetur</a:t>
            </a:r>
            <a:endParaRPr lang="en-US" sz="3200" b="0" strike="noStrike" spc="248">
              <a:solidFill>
                <a:srgbClr val="6B6A67"/>
              </a:solidFill>
              <a:uFill>
                <a:solidFill>
                  <a:srgbClr val="FFFFFF"/>
                </a:solidFill>
              </a:uFill>
              <a:latin typeface="Avenir Next Condensed Ultra Lig"/>
            </a:endParaRPr>
          </a:p>
        </p:txBody>
      </p:sp>
      <p:sp>
        <p:nvSpPr>
          <p:cNvPr id="301" name="PlaceHolder 81"/>
          <p:cNvSpPr>
            <a:spLocks noGrp="1"/>
          </p:cNvSpPr>
          <p:nvPr>
            <p:ph type="body"/>
          </p:nvPr>
        </p:nvSpPr>
        <p:spPr>
          <a:xfrm>
            <a:off x="1882800" y="8119080"/>
            <a:ext cx="321408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LevelFermentum Risus</a:t>
            </a:r>
            <a:endParaRPr lang="en-US" sz="3200" b="0" strike="noStrike" spc="248">
              <a:solidFill>
                <a:srgbClr val="6B6A67"/>
              </a:solidFill>
              <a:uFill>
                <a:solidFill>
                  <a:srgbClr val="FFFFFF"/>
                </a:solidFill>
              </a:uFill>
              <a:latin typeface="Avenir Next Condensed Ultra Lig"/>
            </a:endParaRPr>
          </a:p>
        </p:txBody>
      </p:sp>
      <p:sp>
        <p:nvSpPr>
          <p:cNvPr id="302" name="PlaceHolder 82"/>
          <p:cNvSpPr>
            <a:spLocks noGrp="1"/>
          </p:cNvSpPr>
          <p:nvPr>
            <p:ph type="body"/>
          </p:nvPr>
        </p:nvSpPr>
        <p:spPr>
          <a:xfrm>
            <a:off x="13315680" y="5118120"/>
            <a:ext cx="4686120" cy="533160"/>
          </a:xfrm>
          <a:prstGeom prst="rect">
            <a:avLst/>
          </a:prstGeom>
        </p:spPr>
        <p:txBody>
          <a:bodyPr lIns="0" tIns="0" rIns="0" bIns="0" anchor="b"/>
          <a:lstStyle/>
          <a:p>
            <a:pPr marL="432000" indent="-324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96959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96959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nSpc>
                <a:spcPct val="100000"/>
              </a:lnSpc>
            </a:pPr>
            <a:r>
              <a:rPr lang="en-US" sz="3000" b="0" strike="noStrike" cap="all" spc="148">
                <a:solidFill>
                  <a:srgbClr val="969592"/>
                </a:solidFill>
                <a:uFill>
                  <a:solidFill>
                    <a:srgbClr val="FFFFFF"/>
                  </a:solidFill>
                </a:uFill>
                <a:latin typeface="Avenir Next Condensed Medium"/>
                <a:ea typeface="Avenir Next Condensed Medium"/>
              </a:rPr>
              <a:t>Seventh Outline LevelFusce</a:t>
            </a:r>
            <a:endParaRPr lang="en-US" sz="3000" b="0" strike="noStrike" spc="248">
              <a:solidFill>
                <a:srgbClr val="6B6A67"/>
              </a:solidFill>
              <a:uFill>
                <a:solidFill>
                  <a:srgbClr val="FFFFFF"/>
                </a:solidFill>
              </a:uFill>
              <a:latin typeface="Avenir Next Condensed Ultra Lig"/>
            </a:endParaRPr>
          </a:p>
        </p:txBody>
      </p:sp>
      <p:sp>
        <p:nvSpPr>
          <p:cNvPr id="303" name="PlaceHolder 83"/>
          <p:cNvSpPr>
            <a:spLocks noGrp="1"/>
          </p:cNvSpPr>
          <p:nvPr>
            <p:ph type="body"/>
          </p:nvPr>
        </p:nvSpPr>
        <p:spPr>
          <a:xfrm>
            <a:off x="13315680" y="5641200"/>
            <a:ext cx="4686120" cy="5965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LevelCommodo Tellus</a:t>
            </a:r>
            <a:endParaRPr lang="en-US" sz="3200" b="0" strike="noStrike" spc="248">
              <a:solidFill>
                <a:srgbClr val="6B6A67"/>
              </a:solidFill>
              <a:uFill>
                <a:solidFill>
                  <a:srgbClr val="FFFFFF"/>
                </a:solidFill>
              </a:uFill>
              <a:latin typeface="Avenir Next Condensed Ultra Lig"/>
            </a:endParaRPr>
          </a:p>
        </p:txBody>
      </p:sp>
      <p:sp>
        <p:nvSpPr>
          <p:cNvPr id="304" name="PlaceHolder 84"/>
          <p:cNvSpPr>
            <a:spLocks noGrp="1"/>
          </p:cNvSpPr>
          <p:nvPr>
            <p:ph type="body"/>
          </p:nvPr>
        </p:nvSpPr>
        <p:spPr>
          <a:xfrm>
            <a:off x="5676840" y="-1231596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D9CD08"/>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D9CD08"/>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D9CD08"/>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D9CD08"/>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D9CD08"/>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D9CD08"/>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D9CD08"/>
                </a:solidFill>
                <a:uFill>
                  <a:solidFill>
                    <a:srgbClr val="FFFFFF"/>
                  </a:solidFill>
                </a:uFill>
                <a:latin typeface="Avenir Next Condensed Medium"/>
                <a:ea typeface="Avenir Next Condensed Medium"/>
              </a:rPr>
              <a:t>Seventh Outline Level1.</a:t>
            </a:r>
            <a:endParaRPr lang="en-US" sz="3000" b="0" strike="noStrike" spc="248">
              <a:solidFill>
                <a:srgbClr val="6B6A67"/>
              </a:solidFill>
              <a:uFill>
                <a:solidFill>
                  <a:srgbClr val="FFFFFF"/>
                </a:solidFill>
              </a:uFill>
              <a:latin typeface="Avenir Next Condensed Ultra Lig"/>
            </a:endParaRPr>
          </a:p>
        </p:txBody>
      </p:sp>
      <p:sp>
        <p:nvSpPr>
          <p:cNvPr id="305" name="PlaceHolder 85"/>
          <p:cNvSpPr>
            <a:spLocks noGrp="1"/>
          </p:cNvSpPr>
          <p:nvPr>
            <p:ph type="body"/>
          </p:nvPr>
        </p:nvSpPr>
        <p:spPr>
          <a:xfrm>
            <a:off x="16048440" y="-97261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539B2A"/>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539B2A"/>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539B2A"/>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539B2A"/>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539B2A"/>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539B2A"/>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539B2A"/>
                </a:solidFill>
                <a:uFill>
                  <a:solidFill>
                    <a:srgbClr val="FFFFFF"/>
                  </a:solidFill>
                </a:uFill>
                <a:latin typeface="Avenir Next Condensed Medium"/>
                <a:ea typeface="Avenir Next Condensed Medium"/>
              </a:rPr>
              <a:t>Seventh Outline Level3.</a:t>
            </a:r>
            <a:endParaRPr lang="en-US" sz="3000" b="0" strike="noStrike" spc="248">
              <a:solidFill>
                <a:srgbClr val="6B6A67"/>
              </a:solidFill>
              <a:uFill>
                <a:solidFill>
                  <a:srgbClr val="FFFFFF"/>
                </a:solidFill>
              </a:uFill>
              <a:latin typeface="Avenir Next Condensed Ultra Lig"/>
            </a:endParaRPr>
          </a:p>
        </p:txBody>
      </p:sp>
      <p:sp>
        <p:nvSpPr>
          <p:cNvPr id="306" name="PlaceHolder 86"/>
          <p:cNvSpPr>
            <a:spLocks noGrp="1"/>
          </p:cNvSpPr>
          <p:nvPr>
            <p:ph type="body"/>
          </p:nvPr>
        </p:nvSpPr>
        <p:spPr>
          <a:xfrm>
            <a:off x="690120" y="-1024884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E03F52"/>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E03F52"/>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E03F52"/>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E03F52"/>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E03F52"/>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E03F52"/>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E03F52"/>
                </a:solidFill>
                <a:uFill>
                  <a:solidFill>
                    <a:srgbClr val="FFFFFF"/>
                  </a:solidFill>
                </a:uFill>
                <a:latin typeface="Avenir Next Condensed Medium"/>
                <a:ea typeface="Avenir Next Condensed Medium"/>
              </a:rPr>
              <a:t>Seventh Outline Level2.</a:t>
            </a:r>
            <a:endParaRPr lang="en-US" sz="3000" b="0" strike="noStrike" spc="248">
              <a:solidFill>
                <a:srgbClr val="6B6A67"/>
              </a:solidFill>
              <a:uFill>
                <a:solidFill>
                  <a:srgbClr val="FFFFFF"/>
                </a:solidFill>
              </a:uFill>
              <a:latin typeface="Avenir Next Condensed Ultra Lig"/>
            </a:endParaRPr>
          </a:p>
        </p:txBody>
      </p:sp>
      <p:sp>
        <p:nvSpPr>
          <p:cNvPr id="307" name="PlaceHolder 87"/>
          <p:cNvSpPr>
            <a:spLocks noGrp="1"/>
          </p:cNvSpPr>
          <p:nvPr>
            <p:ph type="body"/>
          </p:nvPr>
        </p:nvSpPr>
        <p:spPr>
          <a:xfrm>
            <a:off x="12353760" y="-1231596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2FC4E8"/>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2FC4E8"/>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2FC4E8"/>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2FC4E8"/>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2FC4E8"/>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2FC4E8"/>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2FC4E8"/>
                </a:solidFill>
                <a:uFill>
                  <a:solidFill>
                    <a:srgbClr val="FFFFFF"/>
                  </a:solidFill>
                </a:uFill>
                <a:latin typeface="Avenir Next Condensed Medium"/>
                <a:ea typeface="Avenir Next Condensed Medium"/>
              </a:rPr>
              <a:t>Seventh Outline Level4.</a:t>
            </a:r>
            <a:endParaRPr lang="en-US" sz="3000" b="0" strike="noStrike" spc="248">
              <a:solidFill>
                <a:srgbClr val="6B6A67"/>
              </a:solidFill>
              <a:uFill>
                <a:solidFill>
                  <a:srgbClr val="FFFFFF"/>
                </a:solidFill>
              </a:uFill>
              <a:latin typeface="Avenir Next Condensed Ultra Lig"/>
            </a:endParaRPr>
          </a:p>
        </p:txBody>
      </p:sp>
      <p:sp>
        <p:nvSpPr>
          <p:cNvPr id="308" name="PlaceHolder 88"/>
          <p:cNvSpPr>
            <a:spLocks noGrp="1"/>
          </p:cNvSpPr>
          <p:nvPr>
            <p:ph type="body"/>
          </p:nvPr>
        </p:nvSpPr>
        <p:spPr>
          <a:xfrm>
            <a:off x="10802160" y="-9823320"/>
            <a:ext cx="321120" cy="36000000"/>
          </a:xfrm>
          <a:prstGeom prst="rect">
            <a:avLst/>
          </a:prstGeom>
        </p:spPr>
        <p:txBody>
          <a:bodyPr lIns="0" tIns="0" rIns="0" bIns="0" anchor="ctr"/>
          <a:lstStyle/>
          <a:p>
            <a:pPr marL="432000" indent="-324000">
              <a:buClr>
                <a:srgbClr val="000000"/>
              </a:buClr>
              <a:buSzPct val="45000"/>
              <a:buFont typeface="Wingdings" charset="2"/>
              <a:buChar char=""/>
            </a:pPr>
            <a:r>
              <a:rPr lang="en-US" sz="3000" b="0" strike="noStrike" cap="all" spc="148">
                <a:solidFill>
                  <a:srgbClr val="DE7403"/>
                </a:solidFill>
                <a:uFill>
                  <a:solidFill>
                    <a:srgbClr val="FFFFFF"/>
                  </a:solidFill>
                </a:uFill>
                <a:latin typeface="Avenir Next Condensed Medium"/>
                <a:ea typeface="Avenir Next Condensed Medium"/>
              </a:rPr>
              <a:t>Click to edit the outline text format</a:t>
            </a:r>
            <a:endParaRPr lang="en-US" sz="30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000" b="0" strike="noStrike" cap="all" spc="148">
                <a:solidFill>
                  <a:srgbClr val="DE7403"/>
                </a:solidFill>
                <a:uFill>
                  <a:solidFill>
                    <a:srgbClr val="FFFFFF"/>
                  </a:solidFill>
                </a:uFill>
                <a:latin typeface="Avenir Next Condensed Medium"/>
                <a:ea typeface="Avenir Next Condensed Medium"/>
              </a:rPr>
              <a:t>Second Outline Level</a:t>
            </a:r>
            <a:endParaRPr lang="en-US" sz="30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000" b="0" strike="noStrike" cap="all" spc="148">
                <a:solidFill>
                  <a:srgbClr val="DE7403"/>
                </a:solidFill>
                <a:uFill>
                  <a:solidFill>
                    <a:srgbClr val="FFFFFF"/>
                  </a:solidFill>
                </a:uFill>
                <a:latin typeface="Avenir Next Condensed Medium"/>
                <a:ea typeface="Avenir Next Condensed Medium"/>
              </a:rPr>
              <a:t>Third Outline Level</a:t>
            </a:r>
            <a:endParaRPr lang="en-US" sz="30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000" b="0" strike="noStrike" cap="all" spc="148">
                <a:solidFill>
                  <a:srgbClr val="DE7403"/>
                </a:solidFill>
                <a:uFill>
                  <a:solidFill>
                    <a:srgbClr val="FFFFFF"/>
                  </a:solidFill>
                </a:uFill>
                <a:latin typeface="Avenir Next Condensed Medium"/>
                <a:ea typeface="Avenir Next Condensed Medium"/>
              </a:rPr>
              <a:t>Fourth Outline Level</a:t>
            </a:r>
            <a:endParaRPr lang="en-US" sz="30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000" b="0" strike="noStrike" cap="all" spc="148">
                <a:solidFill>
                  <a:srgbClr val="DE7403"/>
                </a:solidFill>
                <a:uFill>
                  <a:solidFill>
                    <a:srgbClr val="FFFFFF"/>
                  </a:solidFill>
                </a:uFill>
                <a:latin typeface="Avenir Next Condensed Medium"/>
                <a:ea typeface="Avenir Next Condensed Medium"/>
              </a:rPr>
              <a:t>Fifth Outline Level</a:t>
            </a:r>
            <a:endParaRPr lang="en-US" sz="30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000" b="0" strike="noStrike" cap="all" spc="148">
                <a:solidFill>
                  <a:srgbClr val="DE7403"/>
                </a:solidFill>
                <a:uFill>
                  <a:solidFill>
                    <a:srgbClr val="FFFFFF"/>
                  </a:solidFill>
                </a:uFill>
                <a:latin typeface="Avenir Next Condensed Medium"/>
                <a:ea typeface="Avenir Next Condensed Medium"/>
              </a:rPr>
              <a:t>Sixth Outline Level</a:t>
            </a:r>
            <a:endParaRPr lang="en-US" sz="3000" b="0" strike="noStrike" spc="248">
              <a:solidFill>
                <a:srgbClr val="6B6A67"/>
              </a:solidFill>
              <a:uFill>
                <a:solidFill>
                  <a:srgbClr val="FFFFFF"/>
                </a:solidFill>
              </a:uFill>
              <a:latin typeface="Avenir Next Condensed Ultra Lig"/>
            </a:endParaRPr>
          </a:p>
          <a:p>
            <a:pPr algn="ctr">
              <a:lnSpc>
                <a:spcPct val="100000"/>
              </a:lnSpc>
            </a:pPr>
            <a:r>
              <a:rPr lang="en-US" sz="3000" b="0" strike="noStrike" cap="all" spc="148">
                <a:solidFill>
                  <a:srgbClr val="DE7403"/>
                </a:solidFill>
                <a:uFill>
                  <a:solidFill>
                    <a:srgbClr val="FFFFFF"/>
                  </a:solidFill>
                </a:uFill>
                <a:latin typeface="Avenir Next Condensed Medium"/>
                <a:ea typeface="Avenir Next Condensed Medium"/>
              </a:rPr>
              <a:t>Seventh Outline Level5.</a:t>
            </a:r>
            <a:endParaRPr lang="en-US" sz="3000" b="0" strike="noStrike" spc="248">
              <a:solidFill>
                <a:srgbClr val="6B6A67"/>
              </a:solidFill>
              <a:uFill>
                <a:solidFill>
                  <a:srgbClr val="FFFFFF"/>
                </a:solidFill>
              </a:uFill>
              <a:latin typeface="Avenir Next Condensed Ultra Lig"/>
            </a:endParaRPr>
          </a:p>
        </p:txBody>
      </p:sp>
      <p:sp>
        <p:nvSpPr>
          <p:cNvPr id="309" name="PlaceHolder 89"/>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310" name="PlaceHolder 90"/>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32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11" name="PlaceHolder 91"/>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346" name="CustomShape 1" hidden="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47" name="CustomShape 2" hidden="1"/>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51"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3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3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3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3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3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3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3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3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3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3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3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70" name="CustomShape 25"/>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371" name="CustomShape 26"/>
          <p:cNvSpPr/>
          <p:nvPr/>
        </p:nvSpPr>
        <p:spPr>
          <a:xfrm>
            <a:off x="2502000" y="762120"/>
            <a:ext cx="19392480" cy="1434600"/>
          </a:xfrm>
          <a:prstGeom prst="roundRect">
            <a:avLst>
              <a:gd name="adj" fmla="val 50000"/>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72" name="Line 27"/>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373" name="Line 28"/>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graphicFrame>
        <p:nvGraphicFramePr>
          <p:cNvPr id="374" name="Table 29"/>
          <p:cNvGraphicFramePr/>
          <p:nvPr/>
        </p:nvGraphicFramePr>
        <p:xfrm>
          <a:off x="5266440" y="8910000"/>
          <a:ext cx="13851360" cy="1488240"/>
        </p:xfrm>
        <a:graphic>
          <a:graphicData uri="http://schemas.openxmlformats.org/drawingml/2006/table">
            <a:tbl>
              <a:tblPr/>
              <a:tblGrid>
                <a:gridCol w="3462840"/>
                <a:gridCol w="3462840"/>
                <a:gridCol w="3462840"/>
                <a:gridCol w="3462840"/>
              </a:tblGrid>
              <a:tr h="703800">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Optimizer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LR</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Momentum</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marL="145440" algn="ctr">
                        <a:lnSpc>
                          <a:spcPct val="90000"/>
                        </a:lnSpc>
                      </a:pPr>
                      <a:r>
                        <a:rPr lang="en-US" sz="3200" b="1" strike="noStrike" spc="157">
                          <a:solidFill>
                            <a:srgbClr val="000000"/>
                          </a:solidFill>
                          <a:uFill>
                            <a:solidFill>
                              <a:srgbClr val="FFFFFF"/>
                            </a:solidFill>
                          </a:uFill>
                          <a:latin typeface="Avenir Next Condensed"/>
                          <a:ea typeface="Avenir Next Condensed"/>
                        </a:rPr>
                        <a:t>Decay</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r h="784440">
                <a:tc>
                  <a:txBody>
                    <a:bodyPr/>
                    <a:lstStyle/>
                    <a:p>
                      <a:pPr marL="145440" algn="ctr">
                        <a:lnSpc>
                          <a:spcPct val="90000"/>
                        </a:lnSpc>
                      </a:pPr>
                      <a:r>
                        <a:rPr lang="en-US" sz="3600" b="1" strike="noStrike" spc="180">
                          <a:solidFill>
                            <a:srgbClr val="969592"/>
                          </a:solidFill>
                          <a:uFill>
                            <a:solidFill>
                              <a:srgbClr val="FFFFFF"/>
                            </a:solidFill>
                          </a:uFill>
                          <a:latin typeface="Avenir Next Condensed"/>
                          <a:ea typeface="Avenir Next Condensed"/>
                        </a:rPr>
                        <a:t>SGD</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0.1</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0.8</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c>
                  <a:txBody>
                    <a:bodyPr/>
                    <a:lstStyle/>
                    <a:p>
                      <a:pPr algn="ctr">
                        <a:lnSpc>
                          <a:spcPct val="90000"/>
                        </a:lnSpc>
                      </a:pPr>
                      <a:r>
                        <a:rPr lang="en-US" sz="3600" b="1" i="1" strike="noStrike" spc="106">
                          <a:solidFill>
                            <a:srgbClr val="969592"/>
                          </a:solidFill>
                          <a:uFill>
                            <a:solidFill>
                              <a:srgbClr val="FFFFFF"/>
                            </a:solidFill>
                          </a:uFill>
                          <a:latin typeface="Avenir Next Condensed"/>
                          <a:ea typeface="Avenir Next Condensed"/>
                        </a:rPr>
                        <a:t>0</a:t>
                      </a:r>
                      <a:endParaRPr lang="en-US" sz="1800" b="0" strike="noStrike" spc="-1">
                        <a:solidFill>
                          <a:srgbClr val="000000"/>
                        </a:solidFill>
                        <a:uFill>
                          <a:solidFill>
                            <a:srgbClr val="FFFFFF"/>
                          </a:solidFill>
                        </a:uFill>
                        <a:latin typeface="Arial"/>
                      </a:endParaRPr>
                    </a:p>
                  </a:txBody>
                  <a:tcPr>
                    <a:lnL w="12240">
                      <a:solidFill>
                        <a:srgbClr val="D3CEC2"/>
                      </a:solidFill>
                    </a:lnL>
                    <a:lnR w="12240">
                      <a:solidFill>
                        <a:srgbClr val="D3CEC2"/>
                      </a:solidFill>
                    </a:lnR>
                    <a:lnT w="12240">
                      <a:solidFill>
                        <a:srgbClr val="D3CEC2"/>
                      </a:solidFill>
                    </a:lnT>
                    <a:lnB w="12240">
                      <a:solidFill>
                        <a:srgbClr val="D3CEC2"/>
                      </a:solidFill>
                    </a:lnB>
                    <a:noFill/>
                  </a:tcPr>
                </a:tc>
              </a:tr>
            </a:tbl>
          </a:graphicData>
        </a:graphic>
      </p:graphicFrame>
      <p:sp>
        <p:nvSpPr>
          <p:cNvPr id="375" name="CustomShape 30"/>
          <p:cNvSpPr/>
          <p:nvPr/>
        </p:nvSpPr>
        <p:spPr>
          <a:xfrm>
            <a:off x="774000" y="5388480"/>
            <a:ext cx="2285640" cy="2285640"/>
          </a:xfrm>
          <a:prstGeom prst="rect">
            <a:avLst/>
          </a:prstGeom>
          <a:solidFill>
            <a:srgbClr val="F7EA3D"/>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76" name="CustomShape 31"/>
          <p:cNvSpPr/>
          <p:nvPr/>
        </p:nvSpPr>
        <p:spPr>
          <a:xfrm>
            <a:off x="4012560" y="5388480"/>
            <a:ext cx="2285640" cy="228564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77" name="CustomShape 32"/>
          <p:cNvSpPr/>
          <p:nvPr/>
        </p:nvSpPr>
        <p:spPr>
          <a:xfrm>
            <a:off x="6518160" y="5657400"/>
            <a:ext cx="1777680" cy="1777680"/>
          </a:xfrm>
          <a:prstGeom prst="rect">
            <a:avLst/>
          </a:prstGeom>
          <a:solidFill>
            <a:schemeClr val="accent4">
              <a:hueOff val="384618"/>
              <a:satOff val="3869"/>
              <a:lumOff val="5802"/>
            </a:schemeClr>
          </a:solidFill>
          <a:ln w="12600">
            <a:noFill/>
          </a:ln>
        </p:spPr>
        <p:style>
          <a:lnRef idx="0">
            <a:scrgbClr r="0" g="0" b="0"/>
          </a:lnRef>
          <a:fillRef idx="0">
            <a:scrgbClr r="0" g="0" b="0"/>
          </a:fillRef>
          <a:effectRef idx="0">
            <a:scrgbClr r="0" g="0" b="0"/>
          </a:effectRef>
          <a:fontRef idx="minor"/>
        </p:style>
      </p:sp>
      <p:sp>
        <p:nvSpPr>
          <p:cNvPr id="378" name="CustomShape 33"/>
          <p:cNvSpPr/>
          <p:nvPr/>
        </p:nvSpPr>
        <p:spPr>
          <a:xfrm>
            <a:off x="18465480" y="5445360"/>
            <a:ext cx="2285640" cy="228564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79" name="Line 34"/>
          <p:cNvSpPr/>
          <p:nvPr/>
        </p:nvSpPr>
        <p:spPr>
          <a:xfrm flipH="1">
            <a:off x="2755800" y="3466800"/>
            <a:ext cx="1939752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380" name="Line 35"/>
          <p:cNvSpPr/>
          <p:nvPr/>
        </p:nvSpPr>
        <p:spPr>
          <a:xfrm>
            <a:off x="3288960" y="6525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1" name="Line 36"/>
          <p:cNvSpPr/>
          <p:nvPr/>
        </p:nvSpPr>
        <p:spPr>
          <a:xfrm>
            <a:off x="8321400" y="663372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2" name="Line 37"/>
          <p:cNvSpPr/>
          <p:nvPr/>
        </p:nvSpPr>
        <p:spPr>
          <a:xfrm>
            <a:off x="5016600" y="849600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3" name="Line 38"/>
          <p:cNvSpPr/>
          <p:nvPr/>
        </p:nvSpPr>
        <p:spPr>
          <a:xfrm>
            <a:off x="20806560" y="6607440"/>
            <a:ext cx="48888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384" name="CustomShape 39"/>
          <p:cNvSpPr/>
          <p:nvPr/>
        </p:nvSpPr>
        <p:spPr>
          <a:xfrm>
            <a:off x="21354120" y="5382000"/>
            <a:ext cx="2285640" cy="2285640"/>
          </a:xfrm>
          <a:prstGeom prst="rect">
            <a:avLst/>
          </a:prstGeom>
          <a:solidFill>
            <a:srgbClr val="70D6EE"/>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85" name="PlaceHolder 40"/>
          <p:cNvSpPr>
            <a:spLocks noGrp="1"/>
          </p:cNvSpPr>
          <p:nvPr>
            <p:ph type="body"/>
          </p:nvPr>
        </p:nvSpPr>
        <p:spPr>
          <a:xfrm>
            <a:off x="18714960" y="657180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3600" b="0" strike="noStrike" spc="248">
              <a:solidFill>
                <a:srgbClr val="6B6A67"/>
              </a:solidFill>
              <a:uFill>
                <a:solidFill>
                  <a:srgbClr val="FFFFFF"/>
                </a:solidFill>
              </a:uFill>
              <a:latin typeface="Avenir Next Condensed Ultra Lig"/>
            </a:endParaRPr>
          </a:p>
        </p:txBody>
      </p:sp>
      <p:sp>
        <p:nvSpPr>
          <p:cNvPr id="386" name="PlaceHolder 41"/>
          <p:cNvSpPr>
            <a:spLocks noGrp="1"/>
          </p:cNvSpPr>
          <p:nvPr>
            <p:ph type="body"/>
          </p:nvPr>
        </p:nvSpPr>
        <p:spPr>
          <a:xfrm>
            <a:off x="18714960" y="571464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3600" b="0" strike="noStrike" spc="248">
              <a:solidFill>
                <a:srgbClr val="6B6A67"/>
              </a:solidFill>
              <a:uFill>
                <a:solidFill>
                  <a:srgbClr val="FFFFFF"/>
                </a:solidFill>
              </a:uFill>
              <a:latin typeface="Avenir Next Condensed Ultra Lig"/>
            </a:endParaRPr>
          </a:p>
        </p:txBody>
      </p:sp>
      <p:sp>
        <p:nvSpPr>
          <p:cNvPr id="387" name="PlaceHolder 42"/>
          <p:cNvSpPr>
            <a:spLocks noGrp="1"/>
          </p:cNvSpPr>
          <p:nvPr>
            <p:ph type="body"/>
          </p:nvPr>
        </p:nvSpPr>
        <p:spPr>
          <a:xfrm>
            <a:off x="6526800" y="64778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Level0.3</a:t>
            </a:r>
            <a:endParaRPr lang="en-US" sz="3600" b="0" strike="noStrike" spc="248">
              <a:solidFill>
                <a:srgbClr val="6B6A67"/>
              </a:solidFill>
              <a:uFill>
                <a:solidFill>
                  <a:srgbClr val="FFFFFF"/>
                </a:solidFill>
              </a:uFill>
              <a:latin typeface="Avenir Next Condensed Ultra Lig"/>
            </a:endParaRPr>
          </a:p>
        </p:txBody>
      </p:sp>
      <p:sp>
        <p:nvSpPr>
          <p:cNvPr id="388" name="PlaceHolder 43"/>
          <p:cNvSpPr>
            <a:spLocks noGrp="1"/>
          </p:cNvSpPr>
          <p:nvPr>
            <p:ph type="body"/>
          </p:nvPr>
        </p:nvSpPr>
        <p:spPr>
          <a:xfrm>
            <a:off x="42620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969592"/>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969592"/>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Seventh Outline Level#200</a:t>
            </a:r>
            <a:endParaRPr lang="en-US" sz="3600" b="0" strike="noStrike" spc="248">
              <a:solidFill>
                <a:srgbClr val="6B6A67"/>
              </a:solidFill>
              <a:uFill>
                <a:solidFill>
                  <a:srgbClr val="FFFFFF"/>
                </a:solidFill>
              </a:uFill>
              <a:latin typeface="Avenir Next Condensed Ultra Lig"/>
            </a:endParaRPr>
          </a:p>
        </p:txBody>
      </p:sp>
      <p:sp>
        <p:nvSpPr>
          <p:cNvPr id="389" name="PlaceHolder 44"/>
          <p:cNvSpPr>
            <a:spLocks noGrp="1"/>
          </p:cNvSpPr>
          <p:nvPr>
            <p:ph type="body"/>
          </p:nvPr>
        </p:nvSpPr>
        <p:spPr>
          <a:xfrm>
            <a:off x="6526800" y="568908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LevelDropout</a:t>
            </a:r>
            <a:endParaRPr lang="en-US" sz="3600" b="0" strike="noStrike" spc="248">
              <a:solidFill>
                <a:srgbClr val="6B6A67"/>
              </a:solidFill>
              <a:uFill>
                <a:solidFill>
                  <a:srgbClr val="FFFFFF"/>
                </a:solidFill>
              </a:uFill>
              <a:latin typeface="Avenir Next Condensed Ultra Lig"/>
            </a:endParaRPr>
          </a:p>
        </p:txBody>
      </p:sp>
      <p:sp>
        <p:nvSpPr>
          <p:cNvPr id="390" name="PlaceHolder 45"/>
          <p:cNvSpPr>
            <a:spLocks noGrp="1"/>
          </p:cNvSpPr>
          <p:nvPr>
            <p:ph type="body"/>
          </p:nvPr>
        </p:nvSpPr>
        <p:spPr>
          <a:xfrm>
            <a:off x="42620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spc="180">
                <a:solidFill>
                  <a:srgbClr val="6B6A67"/>
                </a:solidFill>
                <a:uFill>
                  <a:solidFill>
                    <a:srgbClr val="FFFFFF"/>
                  </a:solidFill>
                </a:uFill>
                <a:latin typeface="Avenir Next Condensed Ultra Lig"/>
                <a:ea typeface="Avenir Next Condensed Ultra Lig"/>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spc="180">
                <a:solidFill>
                  <a:srgbClr val="6B6A67"/>
                </a:solidFill>
                <a:uFill>
                  <a:solidFill>
                    <a:srgbClr val="FFFFFF"/>
                  </a:solidFill>
                </a:uFill>
                <a:latin typeface="Avenir Next Condensed Ultra Lig"/>
                <a:ea typeface="Avenir Next Condensed Ultra Lig"/>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Seventh Outline LevelDense</a:t>
            </a:r>
            <a:endParaRPr lang="en-US" sz="3600" b="0" strike="noStrike" spc="248">
              <a:solidFill>
                <a:srgbClr val="6B6A67"/>
              </a:solidFill>
              <a:uFill>
                <a:solidFill>
                  <a:srgbClr val="FFFFFF"/>
                </a:solidFill>
              </a:uFill>
              <a:latin typeface="Avenir Next Condensed Ultra Lig"/>
            </a:endParaRPr>
          </a:p>
        </p:txBody>
      </p:sp>
      <p:sp>
        <p:nvSpPr>
          <p:cNvPr id="391" name="PlaceHolder 46"/>
          <p:cNvSpPr>
            <a:spLocks noGrp="1"/>
          </p:cNvSpPr>
          <p:nvPr>
            <p:ph type="body"/>
          </p:nvPr>
        </p:nvSpPr>
        <p:spPr>
          <a:xfrm>
            <a:off x="2160324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Level6</a:t>
            </a:r>
            <a:endParaRPr lang="en-US" sz="3600" b="0" strike="noStrike" spc="248">
              <a:solidFill>
                <a:srgbClr val="6B6A67"/>
              </a:solidFill>
              <a:uFill>
                <a:solidFill>
                  <a:srgbClr val="FFFFFF"/>
                </a:solidFill>
              </a:uFill>
              <a:latin typeface="Avenir Next Condensed Ultra Lig"/>
            </a:endParaRPr>
          </a:p>
        </p:txBody>
      </p:sp>
      <p:sp>
        <p:nvSpPr>
          <p:cNvPr id="392" name="PlaceHolder 47"/>
          <p:cNvSpPr>
            <a:spLocks noGrp="1"/>
          </p:cNvSpPr>
          <p:nvPr>
            <p:ph type="body"/>
          </p:nvPr>
        </p:nvSpPr>
        <p:spPr>
          <a:xfrm>
            <a:off x="2160324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Leveloutput</a:t>
            </a:r>
            <a:endParaRPr lang="en-US" sz="3600" b="0" strike="noStrike" spc="248">
              <a:solidFill>
                <a:srgbClr val="6B6A67"/>
              </a:solidFill>
              <a:uFill>
                <a:solidFill>
                  <a:srgbClr val="FFFFFF"/>
                </a:solidFill>
              </a:uFill>
              <a:latin typeface="Avenir Next Condensed Ultra Lig"/>
            </a:endParaRPr>
          </a:p>
        </p:txBody>
      </p:sp>
      <p:sp>
        <p:nvSpPr>
          <p:cNvPr id="393" name="PlaceHolder 48"/>
          <p:cNvSpPr>
            <a:spLocks noGrp="1"/>
          </p:cNvSpPr>
          <p:nvPr>
            <p:ph type="body"/>
          </p:nvPr>
        </p:nvSpPr>
        <p:spPr>
          <a:xfrm>
            <a:off x="1023480" y="6508440"/>
            <a:ext cx="1777680" cy="914040"/>
          </a:xfrm>
          <a:prstGeom prst="rect">
            <a:avLst/>
          </a:prstGeom>
        </p:spPr>
        <p:txBody>
          <a:bodyPr lIns="0" tIns="0" rIns="0" bIns="0"/>
          <a:lstStyle/>
          <a:p>
            <a:pPr marL="432000" indent="-324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1" strike="noStrike" cap="all" spc="180">
                <a:solidFill>
                  <a:srgbClr val="FFFFFF"/>
                </a:solidFill>
                <a:uFill>
                  <a:solidFill>
                    <a:srgbClr val="FFFFFF"/>
                  </a:solidFill>
                </a:uFill>
                <a:latin typeface="Avenir Next Condensed"/>
                <a:ea typeface="Avenir Next Condensed"/>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1" strike="noStrike" cap="all" spc="180">
                <a:solidFill>
                  <a:srgbClr val="FFFFFF"/>
                </a:solidFill>
                <a:uFill>
                  <a:solidFill>
                    <a:srgbClr val="FFFFFF"/>
                  </a:solidFill>
                </a:uFill>
                <a:latin typeface="Avenir Next Condensed"/>
                <a:ea typeface="Avenir Next Condensed"/>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1" strike="noStrike" cap="all" spc="180">
                <a:solidFill>
                  <a:srgbClr val="FFFFFF"/>
                </a:solidFill>
                <a:uFill>
                  <a:solidFill>
                    <a:srgbClr val="FFFFFF"/>
                  </a:solidFill>
                </a:uFill>
                <a:latin typeface="Avenir Next Condensed"/>
                <a:ea typeface="Avenir Next Condensed"/>
              </a:rPr>
              <a:t>Seventh Outline Level46</a:t>
            </a:r>
            <a:endParaRPr lang="en-US" sz="3600" b="0" strike="noStrike" spc="248">
              <a:solidFill>
                <a:srgbClr val="6B6A67"/>
              </a:solidFill>
              <a:uFill>
                <a:solidFill>
                  <a:srgbClr val="FFFFFF"/>
                </a:solidFill>
              </a:uFill>
              <a:latin typeface="Avenir Next Condensed Ultra Lig"/>
            </a:endParaRPr>
          </a:p>
        </p:txBody>
      </p:sp>
      <p:sp>
        <p:nvSpPr>
          <p:cNvPr id="394" name="PlaceHolder 49"/>
          <p:cNvSpPr>
            <a:spLocks noGrp="1"/>
          </p:cNvSpPr>
          <p:nvPr>
            <p:ph type="body"/>
          </p:nvPr>
        </p:nvSpPr>
        <p:spPr>
          <a:xfrm>
            <a:off x="1023480" y="5650920"/>
            <a:ext cx="1777680" cy="914040"/>
          </a:xfrm>
          <a:prstGeom prst="rect">
            <a:avLst/>
          </a:prstGeom>
        </p:spPr>
        <p:txBody>
          <a:bodyPr lIns="0" tIns="0" rIns="0" bIns="0" anchor="b"/>
          <a:lstStyle/>
          <a:p>
            <a:pPr marL="432000" indent="-324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Click to edit the outline text format</a:t>
            </a:r>
            <a:endParaRPr lang="en-US" sz="36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Second Outline Level</a:t>
            </a:r>
            <a:endParaRPr lang="en-US" sz="36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Third Outline Level</a:t>
            </a:r>
            <a:endParaRPr lang="en-US" sz="36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600" b="0" strike="noStrike" cap="all" spc="180">
                <a:solidFill>
                  <a:srgbClr val="FFFFFF"/>
                </a:solidFill>
                <a:uFill>
                  <a:solidFill>
                    <a:srgbClr val="FFFFFF"/>
                  </a:solidFill>
                </a:uFill>
                <a:latin typeface="Avenir Next Condensed Medium"/>
                <a:ea typeface="Avenir Next Condensed Medium"/>
              </a:rPr>
              <a:t>Fourth Outline Level</a:t>
            </a:r>
            <a:endParaRPr lang="en-US" sz="36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Fifth Outline Level</a:t>
            </a:r>
            <a:endParaRPr lang="en-US" sz="36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600" b="0" strike="noStrike" cap="all" spc="180">
                <a:solidFill>
                  <a:srgbClr val="FFFFFF"/>
                </a:solidFill>
                <a:uFill>
                  <a:solidFill>
                    <a:srgbClr val="FFFFFF"/>
                  </a:solidFill>
                </a:uFill>
                <a:latin typeface="Avenir Next Condensed Medium"/>
                <a:ea typeface="Avenir Next Condensed Medium"/>
              </a:rPr>
              <a:t>Sixth Outline Level</a:t>
            </a:r>
            <a:endParaRPr lang="en-US" sz="3600" b="0" strike="noStrike" spc="248">
              <a:solidFill>
                <a:srgbClr val="6B6A67"/>
              </a:solidFill>
              <a:uFill>
                <a:solidFill>
                  <a:srgbClr val="FFFFFF"/>
                </a:solidFill>
              </a:uFill>
              <a:latin typeface="Avenir Next Condensed Ultra Lig"/>
            </a:endParaRPr>
          </a:p>
          <a:p>
            <a:pPr algn="ctr">
              <a:lnSpc>
                <a:spcPct val="100000"/>
              </a:lnSpc>
            </a:pPr>
            <a:r>
              <a:rPr lang="en-US" sz="3600" b="0" strike="noStrike" cap="all" spc="180">
                <a:solidFill>
                  <a:srgbClr val="FFFFFF"/>
                </a:solidFill>
                <a:uFill>
                  <a:solidFill>
                    <a:srgbClr val="FFFFFF"/>
                  </a:solidFill>
                </a:uFill>
                <a:latin typeface="Avenir Next Condensed Medium"/>
                <a:ea typeface="Avenir Next Condensed Medium"/>
              </a:rPr>
              <a:t>Seventh Outline LevelInput</a:t>
            </a:r>
            <a:endParaRPr lang="en-US" sz="3600" b="0" strike="noStrike" spc="248">
              <a:solidFill>
                <a:srgbClr val="6B6A67"/>
              </a:solidFill>
              <a:uFill>
                <a:solidFill>
                  <a:srgbClr val="FFFFFF"/>
                </a:solidFill>
              </a:uFill>
              <a:latin typeface="Avenir Next Condensed Ultra Lig"/>
            </a:endParaRPr>
          </a:p>
        </p:txBody>
      </p:sp>
      <p:sp>
        <p:nvSpPr>
          <p:cNvPr id="395" name="PlaceHolder 50"/>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396" name="PlaceHolder 51"/>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32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397" name="CustomShape 52"/>
          <p:cNvSpPr/>
          <p:nvPr/>
        </p:nvSpPr>
        <p:spPr>
          <a:xfrm>
            <a:off x="8830440" y="5403600"/>
            <a:ext cx="2285640" cy="228564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98" name="CustomShape 53"/>
          <p:cNvSpPr/>
          <p:nvPr/>
        </p:nvSpPr>
        <p:spPr>
          <a:xfrm>
            <a:off x="11335680" y="5672520"/>
            <a:ext cx="1777680" cy="1777680"/>
          </a:xfrm>
          <a:prstGeom prst="rect">
            <a:avLst/>
          </a:prstGeom>
          <a:solidFill>
            <a:schemeClr val="accent4">
              <a:hueOff val="384618"/>
              <a:satOff val="3869"/>
              <a:lumOff val="5802"/>
            </a:schemeClr>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399" name="Line 54"/>
          <p:cNvSpPr/>
          <p:nvPr/>
        </p:nvSpPr>
        <p:spPr>
          <a:xfrm>
            <a:off x="13139280" y="664884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0" name="CustomShape 55"/>
          <p:cNvSpPr/>
          <p:nvPr/>
        </p:nvSpPr>
        <p:spPr>
          <a:xfrm>
            <a:off x="11344680" y="64929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1" name="CustomShape 56"/>
          <p:cNvSpPr/>
          <p:nvPr/>
        </p:nvSpPr>
        <p:spPr>
          <a:xfrm>
            <a:off x="9079560" y="652356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2" name="CustomShape 57"/>
          <p:cNvSpPr/>
          <p:nvPr/>
        </p:nvSpPr>
        <p:spPr>
          <a:xfrm>
            <a:off x="11344680" y="570420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03" name="CustomShape 58"/>
          <p:cNvSpPr/>
          <p:nvPr/>
        </p:nvSpPr>
        <p:spPr>
          <a:xfrm>
            <a:off x="9079560" y="5666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04" name="CustomShape 59"/>
          <p:cNvSpPr/>
          <p:nvPr/>
        </p:nvSpPr>
        <p:spPr>
          <a:xfrm>
            <a:off x="13609440" y="5449680"/>
            <a:ext cx="2285640" cy="2285640"/>
          </a:xfrm>
          <a:prstGeom prst="rect">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405" name="CustomShape 60"/>
          <p:cNvSpPr/>
          <p:nvPr/>
        </p:nvSpPr>
        <p:spPr>
          <a:xfrm>
            <a:off x="16114680" y="5718600"/>
            <a:ext cx="1777680" cy="1777680"/>
          </a:xfrm>
          <a:prstGeom prst="rect">
            <a:avLst/>
          </a:prstGeom>
          <a:solidFill>
            <a:schemeClr val="accent4">
              <a:hueOff val="384618"/>
              <a:satOff val="3869"/>
              <a:lumOff val="5802"/>
            </a:schemeClr>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sp>
        <p:nvSpPr>
          <p:cNvPr id="406" name="Line 61"/>
          <p:cNvSpPr/>
          <p:nvPr/>
        </p:nvSpPr>
        <p:spPr>
          <a:xfrm>
            <a:off x="17918280" y="6694920"/>
            <a:ext cx="488520" cy="0"/>
          </a:xfrm>
          <a:prstGeom prst="line">
            <a:avLst/>
          </a:prstGeom>
          <a:ln w="12600" cap="rnd">
            <a:solidFill>
              <a:srgbClr val="D3CEC2"/>
            </a:solidFill>
            <a:custDash>
              <a:ds d="200000" sp="200000"/>
            </a:custDash>
            <a:miter/>
            <a:headEnd type="triangle" w="med" len="sm"/>
            <a:tailEnd type="triangle" w="med" len="med"/>
          </a:ln>
        </p:spPr>
        <p:style>
          <a:lnRef idx="0">
            <a:scrgbClr r="0" g="0" b="0"/>
          </a:lnRef>
          <a:fillRef idx="0">
            <a:scrgbClr r="0" g="0" b="0"/>
          </a:fillRef>
          <a:effectRef idx="0">
            <a:scrgbClr r="0" g="0" b="0"/>
          </a:effectRef>
          <a:fontRef idx="minor"/>
        </p:style>
      </p:sp>
      <p:sp>
        <p:nvSpPr>
          <p:cNvPr id="407" name="CustomShape 62"/>
          <p:cNvSpPr/>
          <p:nvPr/>
        </p:nvSpPr>
        <p:spPr>
          <a:xfrm>
            <a:off x="16123680" y="65390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0.3</a:t>
            </a:r>
            <a:endParaRPr lang="en-US" sz="1800" b="0" strike="noStrike" spc="-1">
              <a:solidFill>
                <a:srgbClr val="000000"/>
              </a:solidFill>
              <a:uFill>
                <a:solidFill>
                  <a:srgbClr val="FFFFFF"/>
                </a:solidFill>
              </a:uFill>
              <a:latin typeface="Arial"/>
            </a:endParaRPr>
          </a:p>
        </p:txBody>
      </p:sp>
      <p:sp>
        <p:nvSpPr>
          <p:cNvPr id="408" name="CustomShape 63"/>
          <p:cNvSpPr/>
          <p:nvPr/>
        </p:nvSpPr>
        <p:spPr>
          <a:xfrm>
            <a:off x="13858560" y="656964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algn="ctr">
              <a:lnSpc>
                <a:spcPct val="100000"/>
              </a:lnSpc>
            </a:pPr>
            <a:r>
              <a:rPr lang="en-US" sz="3600" b="0" strike="noStrike" cap="all" spc="180">
                <a:solidFill>
                  <a:srgbClr val="969592"/>
                </a:solidFill>
                <a:uFill>
                  <a:solidFill>
                    <a:srgbClr val="FFFFFF"/>
                  </a:solidFill>
                </a:uFill>
                <a:latin typeface="Avenir Next Condensed Medium"/>
                <a:ea typeface="Avenir Next Condensed Medium"/>
              </a:rPr>
              <a:t>#200</a:t>
            </a:r>
            <a:endParaRPr lang="en-US" sz="1800" b="0" strike="noStrike" spc="-1">
              <a:solidFill>
                <a:srgbClr val="000000"/>
              </a:solidFill>
              <a:uFill>
                <a:solidFill>
                  <a:srgbClr val="FFFFFF"/>
                </a:solidFill>
              </a:uFill>
              <a:latin typeface="Arial"/>
            </a:endParaRPr>
          </a:p>
        </p:txBody>
      </p:sp>
      <p:sp>
        <p:nvSpPr>
          <p:cNvPr id="409" name="CustomShape 64"/>
          <p:cNvSpPr/>
          <p:nvPr/>
        </p:nvSpPr>
        <p:spPr>
          <a:xfrm>
            <a:off x="16123680" y="575028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Dropout</a:t>
            </a:r>
            <a:endParaRPr lang="en-US" sz="1800" b="0" strike="noStrike" spc="-1">
              <a:solidFill>
                <a:srgbClr val="000000"/>
              </a:solidFill>
              <a:uFill>
                <a:solidFill>
                  <a:srgbClr val="FFFFFF"/>
                </a:solidFill>
              </a:uFill>
              <a:latin typeface="Arial"/>
            </a:endParaRPr>
          </a:p>
        </p:txBody>
      </p:sp>
      <p:sp>
        <p:nvSpPr>
          <p:cNvPr id="410" name="CustomShape 65"/>
          <p:cNvSpPr/>
          <p:nvPr/>
        </p:nvSpPr>
        <p:spPr>
          <a:xfrm>
            <a:off x="13858560" y="5712120"/>
            <a:ext cx="1777680" cy="914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b"/>
          <a:lstStyle/>
          <a:p>
            <a:pPr algn="ctr">
              <a:lnSpc>
                <a:spcPct val="100000"/>
              </a:lnSpc>
            </a:pPr>
            <a:r>
              <a:rPr lang="en-US" sz="3600" b="0" strike="noStrike" spc="180">
                <a:solidFill>
                  <a:srgbClr val="6B6A67"/>
                </a:solidFill>
                <a:uFill>
                  <a:solidFill>
                    <a:srgbClr val="FFFFFF"/>
                  </a:solidFill>
                </a:uFill>
                <a:latin typeface="Avenir Next Condensed Ultra Lig"/>
                <a:ea typeface="Avenir Next Condensed Ultra Lig"/>
              </a:rPr>
              <a:t>Dense</a:t>
            </a:r>
            <a:endParaRPr lang="en-US" sz="1800" b="0" strike="noStrike" spc="-1">
              <a:solidFill>
                <a:srgbClr val="000000"/>
              </a:solidFill>
              <a:uFill>
                <a:solidFill>
                  <a:srgbClr val="FFFFFF"/>
                </a:solidFill>
              </a:uFill>
              <a:latin typeface="Arial"/>
            </a:endParaRPr>
          </a:p>
        </p:txBody>
      </p:sp>
      <p:sp>
        <p:nvSpPr>
          <p:cNvPr id="411" name="PlaceHolder 66"/>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8F5EF"/>
        </a:solidFill>
        <a:effectLst/>
      </p:bgPr>
    </p:bg>
    <p:spTree>
      <p:nvGrpSpPr>
        <p:cNvPr id="1" name=""/>
        <p:cNvGrpSpPr/>
        <p:nvPr/>
      </p:nvGrpSpPr>
      <p:grpSpPr>
        <a:xfrm>
          <a:off x="0" y="0"/>
          <a:ext cx="0" cy="0"/>
          <a:chOff x="0" y="0"/>
          <a:chExt cx="0" cy="0"/>
        </a:xfrm>
      </p:grpSpPr>
      <p:sp>
        <p:nvSpPr>
          <p:cNvPr id="446" name="CustomShape 1" hidden="1"/>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447" name="CustomShape 2" hidden="1"/>
          <p:cNvSpPr/>
          <p:nvPr/>
        </p:nvSpPr>
        <p:spPr>
          <a:xfrm>
            <a:off x="2502000" y="3454560"/>
            <a:ext cx="19392480" cy="3530160"/>
          </a:xfrm>
          <a:prstGeom prst="roundRect">
            <a:avLst>
              <a:gd name="adj" fmla="val 50000"/>
            </a:avLst>
          </a:prstGeom>
          <a:solidFill>
            <a:srgbClr val="FFFFFF"/>
          </a:solidFill>
          <a:ln w="12600">
            <a:noFill/>
          </a:ln>
          <a:effectLst>
            <a:outerShdw blurRad="190500" dist="635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448" name="Line 3"/>
          <p:cNvSpPr/>
          <p:nvPr/>
        </p:nvSpPr>
        <p:spPr>
          <a:xfrm>
            <a:off x="1219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49" name="Line 4"/>
          <p:cNvSpPr/>
          <p:nvPr/>
        </p:nvSpPr>
        <p:spPr>
          <a:xfrm>
            <a:off x="628632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0" name="Line 5"/>
          <p:cNvSpPr/>
          <p:nvPr/>
        </p:nvSpPr>
        <p:spPr>
          <a:xfrm>
            <a:off x="18097200" y="0"/>
            <a:ext cx="0" cy="30045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51" name="CustomShape 6"/>
          <p:cNvSpPr/>
          <p:nvPr/>
        </p:nvSpPr>
        <p:spPr>
          <a:xfrm>
            <a:off x="11772360" y="8492040"/>
            <a:ext cx="825120" cy="825120"/>
          </a:xfrm>
          <a:prstGeom prst="ellipse">
            <a:avLst/>
          </a:prstGeom>
          <a:solidFill>
            <a:srgbClr val="FFFFFF"/>
          </a:solidFill>
          <a:ln w="12600">
            <a:noFill/>
          </a:ln>
          <a:effectLst>
            <a:outerShdw blurRad="50800" dist="25400" dir="5400000" rotWithShape="0">
              <a:srgbClr val="0A0A12">
                <a:alpha val="10000"/>
              </a:srgbClr>
            </a:outerShdw>
          </a:effectLst>
        </p:spPr>
        <p:style>
          <a:lnRef idx="0">
            <a:scrgbClr r="0" g="0" b="0"/>
          </a:lnRef>
          <a:fillRef idx="0">
            <a:scrgbClr r="0" g="0" b="0"/>
          </a:fillRef>
          <a:effectRef idx="0">
            <a:scrgbClr r="0" g="0" b="0"/>
          </a:effectRef>
          <a:fontRef idx="minor"/>
        </p:style>
      </p:sp>
      <p:sp>
        <p:nvSpPr>
          <p:cNvPr id="452" name="CustomShape 7"/>
          <p:cNvSpPr/>
          <p:nvPr/>
        </p:nvSpPr>
        <p:spPr>
          <a:xfrm>
            <a:off x="12191760" y="8621280"/>
            <a:ext cx="410400" cy="29016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3" name="CustomShape 8"/>
          <p:cNvSpPr/>
          <p:nvPr/>
        </p:nvSpPr>
        <p:spPr>
          <a:xfrm>
            <a:off x="12191760" y="8911440"/>
            <a:ext cx="410400" cy="29016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4" name="CustomShape 9"/>
          <p:cNvSpPr/>
          <p:nvPr/>
        </p:nvSpPr>
        <p:spPr>
          <a:xfrm>
            <a:off x="11781000" y="8621280"/>
            <a:ext cx="410400" cy="29016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5" name="CustomShape 10"/>
          <p:cNvSpPr/>
          <p:nvPr/>
        </p:nvSpPr>
        <p:spPr>
          <a:xfrm>
            <a:off x="11781000" y="8911440"/>
            <a:ext cx="410400" cy="29016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6" name="CustomShape 11"/>
          <p:cNvSpPr/>
          <p:nvPr/>
        </p:nvSpPr>
        <p:spPr>
          <a:xfrm>
            <a:off x="11899440" y="8500680"/>
            <a:ext cx="290160" cy="41040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57" name="CustomShape 12"/>
          <p:cNvSpPr/>
          <p:nvPr/>
        </p:nvSpPr>
        <p:spPr>
          <a:xfrm>
            <a:off x="12191760" y="8500680"/>
            <a:ext cx="290160" cy="41040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8" name="CustomShape 13"/>
          <p:cNvSpPr/>
          <p:nvPr/>
        </p:nvSpPr>
        <p:spPr>
          <a:xfrm>
            <a:off x="11899440" y="8911440"/>
            <a:ext cx="290160" cy="41040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FFFFFF"/>
          </a:solidFill>
          <a:ln w="12600">
            <a:noFill/>
          </a:ln>
        </p:spPr>
        <p:style>
          <a:lnRef idx="0">
            <a:scrgbClr r="0" g="0" b="0"/>
          </a:lnRef>
          <a:fillRef idx="0">
            <a:scrgbClr r="0" g="0" b="0"/>
          </a:fillRef>
          <a:effectRef idx="0">
            <a:scrgbClr r="0" g="0" b="0"/>
          </a:effectRef>
          <a:fontRef idx="minor"/>
        </p:style>
      </p:sp>
      <p:sp>
        <p:nvSpPr>
          <p:cNvPr id="459" name="CustomShape 14"/>
          <p:cNvSpPr/>
          <p:nvPr/>
        </p:nvSpPr>
        <p:spPr>
          <a:xfrm>
            <a:off x="12191760" y="8911440"/>
            <a:ext cx="290160" cy="41040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F5F5F5"/>
          </a:solidFill>
          <a:ln w="12600">
            <a:noFill/>
          </a:ln>
        </p:spPr>
        <p:style>
          <a:lnRef idx="0">
            <a:scrgbClr r="0" g="0" b="0"/>
          </a:lnRef>
          <a:fillRef idx="0">
            <a:scrgbClr r="0" g="0" b="0"/>
          </a:fillRef>
          <a:effectRef idx="0">
            <a:scrgbClr r="0" g="0" b="0"/>
          </a:effectRef>
          <a:fontRef idx="minor"/>
        </p:style>
      </p:sp>
      <p:sp>
        <p:nvSpPr>
          <p:cNvPr id="460" name="CustomShape 15"/>
          <p:cNvSpPr/>
          <p:nvPr/>
        </p:nvSpPr>
        <p:spPr>
          <a:xfrm>
            <a:off x="12187440" y="8718120"/>
            <a:ext cx="267480" cy="189000"/>
          </a:xfrm>
          <a:custGeom>
            <a:avLst/>
            <a:gdLst/>
            <a:ahLst/>
            <a:cxnLst/>
            <a:rect l="l" t="t" r="r" b="b"/>
            <a:pathLst>
              <a:path w="21600" h="21600">
                <a:moveTo>
                  <a:pt x="15274" y="0"/>
                </a:moveTo>
                <a:lnTo>
                  <a:pt x="0" y="21600"/>
                </a:lnTo>
                <a:lnTo>
                  <a:pt x="21600" y="21600"/>
                </a:lnTo>
                <a:cubicBezTo>
                  <a:pt x="21600" y="13165"/>
                  <a:pt x="19182" y="5528"/>
                  <a:pt x="15274" y="0"/>
                </a:cubicBezTo>
                <a:close/>
              </a:path>
            </a:pathLst>
          </a:custGeom>
          <a:solidFill>
            <a:srgbClr val="67AD39"/>
          </a:solidFill>
          <a:ln w="12600">
            <a:noFill/>
          </a:ln>
        </p:spPr>
        <p:style>
          <a:lnRef idx="0">
            <a:scrgbClr r="0" g="0" b="0"/>
          </a:lnRef>
          <a:fillRef idx="0">
            <a:scrgbClr r="0" g="0" b="0"/>
          </a:fillRef>
          <a:effectRef idx="0">
            <a:scrgbClr r="0" g="0" b="0"/>
          </a:effectRef>
          <a:fontRef idx="minor"/>
        </p:style>
      </p:sp>
      <p:sp>
        <p:nvSpPr>
          <p:cNvPr id="461" name="CustomShape 16"/>
          <p:cNvSpPr/>
          <p:nvPr/>
        </p:nvSpPr>
        <p:spPr>
          <a:xfrm>
            <a:off x="12187440" y="8907120"/>
            <a:ext cx="267480" cy="189000"/>
          </a:xfrm>
          <a:custGeom>
            <a:avLst/>
            <a:gdLst/>
            <a:ahLst/>
            <a:cxnLst/>
            <a:rect l="l" t="t" r="r" b="b"/>
            <a:pathLst>
              <a:path w="21600" h="21600">
                <a:moveTo>
                  <a:pt x="15274" y="21600"/>
                </a:moveTo>
                <a:lnTo>
                  <a:pt x="0" y="0"/>
                </a:lnTo>
                <a:lnTo>
                  <a:pt x="21600" y="0"/>
                </a:lnTo>
                <a:cubicBezTo>
                  <a:pt x="21600" y="8435"/>
                  <a:pt x="19182" y="16072"/>
                  <a:pt x="15274" y="21600"/>
                </a:cubicBezTo>
                <a:close/>
              </a:path>
            </a:pathLst>
          </a:custGeom>
          <a:solidFill>
            <a:srgbClr val="E94E56"/>
          </a:solidFill>
          <a:ln w="12600">
            <a:noFill/>
          </a:ln>
        </p:spPr>
        <p:style>
          <a:lnRef idx="0">
            <a:scrgbClr r="0" g="0" b="0"/>
          </a:lnRef>
          <a:fillRef idx="0">
            <a:scrgbClr r="0" g="0" b="0"/>
          </a:fillRef>
          <a:effectRef idx="0">
            <a:scrgbClr r="0" g="0" b="0"/>
          </a:effectRef>
          <a:fontRef idx="minor"/>
        </p:style>
      </p:sp>
      <p:sp>
        <p:nvSpPr>
          <p:cNvPr id="462" name="CustomShape 17"/>
          <p:cNvSpPr/>
          <p:nvPr/>
        </p:nvSpPr>
        <p:spPr>
          <a:xfrm>
            <a:off x="11919600" y="8718120"/>
            <a:ext cx="267480" cy="189000"/>
          </a:xfrm>
          <a:custGeom>
            <a:avLst/>
            <a:gdLst/>
            <a:ahLst/>
            <a:cxnLst/>
            <a:rect l="l" t="t" r="r" b="b"/>
            <a:pathLst>
              <a:path w="21600" h="21600">
                <a:moveTo>
                  <a:pt x="6326" y="0"/>
                </a:moveTo>
                <a:lnTo>
                  <a:pt x="21600" y="21600"/>
                </a:lnTo>
                <a:lnTo>
                  <a:pt x="0" y="21600"/>
                </a:lnTo>
                <a:cubicBezTo>
                  <a:pt x="0" y="13165"/>
                  <a:pt x="2418" y="5528"/>
                  <a:pt x="6326" y="0"/>
                </a:cubicBezTo>
                <a:close/>
              </a:path>
            </a:pathLst>
          </a:custGeom>
          <a:solidFill>
            <a:srgbClr val="F5E831"/>
          </a:solidFill>
          <a:ln w="12600">
            <a:noFill/>
          </a:ln>
        </p:spPr>
        <p:style>
          <a:lnRef idx="0">
            <a:scrgbClr r="0" g="0" b="0"/>
          </a:lnRef>
          <a:fillRef idx="0">
            <a:scrgbClr r="0" g="0" b="0"/>
          </a:fillRef>
          <a:effectRef idx="0">
            <a:scrgbClr r="0" g="0" b="0"/>
          </a:effectRef>
          <a:fontRef idx="minor"/>
        </p:style>
      </p:sp>
      <p:sp>
        <p:nvSpPr>
          <p:cNvPr id="463" name="CustomShape 18"/>
          <p:cNvSpPr/>
          <p:nvPr/>
        </p:nvSpPr>
        <p:spPr>
          <a:xfrm>
            <a:off x="11919600" y="8907120"/>
            <a:ext cx="267480" cy="189000"/>
          </a:xfrm>
          <a:custGeom>
            <a:avLst/>
            <a:gdLst/>
            <a:ahLst/>
            <a:cxnLst/>
            <a:rect l="l" t="t" r="r" b="b"/>
            <a:pathLst>
              <a:path w="21600" h="21600">
                <a:moveTo>
                  <a:pt x="6326" y="21600"/>
                </a:moveTo>
                <a:lnTo>
                  <a:pt x="21600" y="0"/>
                </a:lnTo>
                <a:lnTo>
                  <a:pt x="0" y="0"/>
                </a:lnTo>
                <a:cubicBezTo>
                  <a:pt x="0" y="8435"/>
                  <a:pt x="2418" y="16072"/>
                  <a:pt x="6326" y="21600"/>
                </a:cubicBezTo>
                <a:close/>
              </a:path>
            </a:pathLst>
          </a:custGeom>
          <a:solidFill>
            <a:srgbClr val="DE7403"/>
          </a:solidFill>
          <a:ln w="12600">
            <a:noFill/>
          </a:ln>
        </p:spPr>
        <p:style>
          <a:lnRef idx="0">
            <a:scrgbClr r="0" g="0" b="0"/>
          </a:lnRef>
          <a:fillRef idx="0">
            <a:scrgbClr r="0" g="0" b="0"/>
          </a:fillRef>
          <a:effectRef idx="0">
            <a:scrgbClr r="0" g="0" b="0"/>
          </a:effectRef>
          <a:fontRef idx="minor"/>
        </p:style>
      </p:sp>
      <p:sp>
        <p:nvSpPr>
          <p:cNvPr id="464" name="CustomShape 19"/>
          <p:cNvSpPr/>
          <p:nvPr/>
        </p:nvSpPr>
        <p:spPr>
          <a:xfrm>
            <a:off x="11998440" y="8639640"/>
            <a:ext cx="189000" cy="267480"/>
          </a:xfrm>
          <a:custGeom>
            <a:avLst/>
            <a:gdLst/>
            <a:ahLst/>
            <a:cxnLst/>
            <a:rect l="l" t="t" r="r" b="b"/>
            <a:pathLst>
              <a:path w="21600" h="21600">
                <a:moveTo>
                  <a:pt x="0" y="6326"/>
                </a:moveTo>
                <a:lnTo>
                  <a:pt x="21600" y="21600"/>
                </a:lnTo>
                <a:lnTo>
                  <a:pt x="21600" y="0"/>
                </a:lnTo>
                <a:cubicBezTo>
                  <a:pt x="13165" y="0"/>
                  <a:pt x="5528" y="2418"/>
                  <a:pt x="0" y="6326"/>
                </a:cubicBezTo>
                <a:close/>
              </a:path>
            </a:pathLst>
          </a:custGeom>
          <a:solidFill>
            <a:srgbClr val="E5D92F"/>
          </a:solidFill>
          <a:ln w="12600">
            <a:noFill/>
          </a:ln>
        </p:spPr>
        <p:style>
          <a:lnRef idx="0">
            <a:scrgbClr r="0" g="0" b="0"/>
          </a:lnRef>
          <a:fillRef idx="0">
            <a:scrgbClr r="0" g="0" b="0"/>
          </a:fillRef>
          <a:effectRef idx="0">
            <a:scrgbClr r="0" g="0" b="0"/>
          </a:effectRef>
          <a:fontRef idx="minor"/>
        </p:style>
      </p:sp>
      <p:sp>
        <p:nvSpPr>
          <p:cNvPr id="465" name="CustomShape 20"/>
          <p:cNvSpPr/>
          <p:nvPr/>
        </p:nvSpPr>
        <p:spPr>
          <a:xfrm>
            <a:off x="12187440" y="8639640"/>
            <a:ext cx="189000" cy="267480"/>
          </a:xfrm>
          <a:custGeom>
            <a:avLst/>
            <a:gdLst/>
            <a:ahLst/>
            <a:cxnLst/>
            <a:rect l="l" t="t" r="r" b="b"/>
            <a:pathLst>
              <a:path w="21600" h="21600">
                <a:moveTo>
                  <a:pt x="21600" y="6326"/>
                </a:moveTo>
                <a:lnTo>
                  <a:pt x="0" y="21600"/>
                </a:lnTo>
                <a:lnTo>
                  <a:pt x="0" y="0"/>
                </a:lnTo>
                <a:cubicBezTo>
                  <a:pt x="8435" y="0"/>
                  <a:pt x="16072" y="2418"/>
                  <a:pt x="21600" y="6326"/>
                </a:cubicBezTo>
                <a:close/>
              </a:path>
            </a:pathLst>
          </a:custGeom>
          <a:solidFill>
            <a:srgbClr val="6FBB3E"/>
          </a:solidFill>
          <a:ln w="12600">
            <a:noFill/>
          </a:ln>
        </p:spPr>
        <p:style>
          <a:lnRef idx="0">
            <a:scrgbClr r="0" g="0" b="0"/>
          </a:lnRef>
          <a:fillRef idx="0">
            <a:scrgbClr r="0" g="0" b="0"/>
          </a:fillRef>
          <a:effectRef idx="0">
            <a:scrgbClr r="0" g="0" b="0"/>
          </a:effectRef>
          <a:fontRef idx="minor"/>
        </p:style>
      </p:sp>
      <p:sp>
        <p:nvSpPr>
          <p:cNvPr id="466" name="CustomShape 21"/>
          <p:cNvSpPr/>
          <p:nvPr/>
        </p:nvSpPr>
        <p:spPr>
          <a:xfrm>
            <a:off x="11998440" y="8907120"/>
            <a:ext cx="189000" cy="267480"/>
          </a:xfrm>
          <a:custGeom>
            <a:avLst/>
            <a:gdLst/>
            <a:ahLst/>
            <a:cxnLst/>
            <a:rect l="l" t="t" r="r" b="b"/>
            <a:pathLst>
              <a:path w="21600" h="21600">
                <a:moveTo>
                  <a:pt x="0" y="15273"/>
                </a:moveTo>
                <a:lnTo>
                  <a:pt x="21600" y="0"/>
                </a:lnTo>
                <a:lnTo>
                  <a:pt x="21600" y="21600"/>
                </a:lnTo>
                <a:cubicBezTo>
                  <a:pt x="13165" y="21600"/>
                  <a:pt x="5528" y="19182"/>
                  <a:pt x="0" y="15273"/>
                </a:cubicBezTo>
                <a:close/>
              </a:path>
            </a:pathLst>
          </a:custGeom>
          <a:solidFill>
            <a:srgbClr val="EE7C06"/>
          </a:solidFill>
          <a:ln w="12600">
            <a:noFill/>
          </a:ln>
        </p:spPr>
        <p:style>
          <a:lnRef idx="0">
            <a:scrgbClr r="0" g="0" b="0"/>
          </a:lnRef>
          <a:fillRef idx="0">
            <a:scrgbClr r="0" g="0" b="0"/>
          </a:fillRef>
          <a:effectRef idx="0">
            <a:scrgbClr r="0" g="0" b="0"/>
          </a:effectRef>
          <a:fontRef idx="minor"/>
        </p:style>
      </p:sp>
      <p:sp>
        <p:nvSpPr>
          <p:cNvPr id="467" name="CustomShape 22"/>
          <p:cNvSpPr/>
          <p:nvPr/>
        </p:nvSpPr>
        <p:spPr>
          <a:xfrm>
            <a:off x="12187440" y="8907120"/>
            <a:ext cx="189000" cy="267480"/>
          </a:xfrm>
          <a:custGeom>
            <a:avLst/>
            <a:gdLst/>
            <a:ahLst/>
            <a:cxnLst/>
            <a:rect l="l" t="t" r="r" b="b"/>
            <a:pathLst>
              <a:path w="21600" h="21600">
                <a:moveTo>
                  <a:pt x="21600" y="15273"/>
                </a:moveTo>
                <a:lnTo>
                  <a:pt x="0" y="0"/>
                </a:lnTo>
                <a:lnTo>
                  <a:pt x="0" y="21600"/>
                </a:lnTo>
                <a:cubicBezTo>
                  <a:pt x="8435" y="21600"/>
                  <a:pt x="16072" y="19182"/>
                  <a:pt x="21600" y="15273"/>
                </a:cubicBezTo>
                <a:close/>
              </a:path>
            </a:pathLst>
          </a:custGeom>
          <a:solidFill>
            <a:srgbClr val="DE4B51"/>
          </a:solidFill>
          <a:ln w="12600">
            <a:noFill/>
          </a:ln>
        </p:spPr>
        <p:style>
          <a:lnRef idx="0">
            <a:scrgbClr r="0" g="0" b="0"/>
          </a:lnRef>
          <a:fillRef idx="0">
            <a:scrgbClr r="0" g="0" b="0"/>
          </a:fillRef>
          <a:effectRef idx="0">
            <a:scrgbClr r="0" g="0" b="0"/>
          </a:effectRef>
          <a:fontRef idx="minor"/>
        </p:style>
      </p:sp>
      <p:sp>
        <p:nvSpPr>
          <p:cNvPr id="468" name="Line 23"/>
          <p:cNvSpPr/>
          <p:nvPr/>
        </p:nvSpPr>
        <p:spPr>
          <a:xfrm>
            <a:off x="1633212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69" name="Line 24"/>
          <p:cNvSpPr/>
          <p:nvPr/>
        </p:nvSpPr>
        <p:spPr>
          <a:xfrm>
            <a:off x="8051760" y="10252800"/>
            <a:ext cx="0" cy="222156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0" name="CustomShape 25"/>
          <p:cNvSpPr/>
          <p:nvPr/>
        </p:nvSpPr>
        <p:spPr>
          <a:xfrm>
            <a:off x="250200" y="13360320"/>
            <a:ext cx="23913720" cy="329760"/>
          </a:xfrm>
          <a:prstGeom prst="rect">
            <a:avLst/>
          </a:prstGeom>
          <a:solidFill>
            <a:srgbClr val="FFFFFF"/>
          </a:solidFill>
          <a:ln w="12600">
            <a:noFill/>
          </a:ln>
          <a:effectLst>
            <a:outerShdw blurRad="190500" dist="38100" dir="5400000" rotWithShape="0">
              <a:srgbClr val="0A0A12">
                <a:alpha val="5000"/>
              </a:srgbClr>
            </a:outerShdw>
          </a:effectLst>
        </p:spPr>
        <p:style>
          <a:lnRef idx="0">
            <a:scrgbClr r="0" g="0" b="0"/>
          </a:lnRef>
          <a:fillRef idx="0">
            <a:scrgbClr r="0" g="0" b="0"/>
          </a:fillRef>
          <a:effectRef idx="0">
            <a:scrgbClr r="0" g="0" b="0"/>
          </a:effectRef>
          <a:fontRef idx="minor"/>
        </p:style>
      </p:sp>
      <p:sp>
        <p:nvSpPr>
          <p:cNvPr id="471" name="CustomShape 26"/>
          <p:cNvSpPr/>
          <p:nvPr/>
        </p:nvSpPr>
        <p:spPr>
          <a:xfrm>
            <a:off x="2502000" y="762120"/>
            <a:ext cx="19392480" cy="1434600"/>
          </a:xfrm>
          <a:prstGeom prst="roundRect">
            <a:avLst>
              <a:gd name="adj" fmla="val 50000"/>
            </a:avLst>
          </a:prstGeom>
          <a:solidFill>
            <a:srgbClr val="FFFFFF"/>
          </a:solidFill>
          <a:ln w="12600">
            <a:noFill/>
          </a:ln>
          <a:effectLst>
            <a:outerShdw blurRad="127000" dist="63500" dir="5400000" rotWithShape="0">
              <a:srgbClr val="0A0A12">
                <a:alpha val="4000"/>
              </a:srgbClr>
            </a:outerShdw>
          </a:effectLst>
        </p:spPr>
        <p:style>
          <a:lnRef idx="0">
            <a:scrgbClr r="0" g="0" b="0"/>
          </a:lnRef>
          <a:fillRef idx="0">
            <a:scrgbClr r="0" g="0" b="0"/>
          </a:fillRef>
          <a:effectRef idx="0">
            <a:scrgbClr r="0" g="0" b="0"/>
          </a:effectRef>
          <a:fontRef idx="minor"/>
        </p:style>
      </p:sp>
      <p:graphicFrame>
        <p:nvGraphicFramePr>
          <p:cNvPr id="472" name="2D Column Chart"/>
          <p:cNvGraphicFramePr/>
          <p:nvPr/>
        </p:nvGraphicFramePr>
        <p:xfrm>
          <a:off x="808920" y="3327480"/>
          <a:ext cx="22796280" cy="7886520"/>
        </p:xfrm>
        <a:graphic>
          <a:graphicData uri="http://schemas.openxmlformats.org/drawingml/2006/chart">
            <c:chart xmlns:c="http://schemas.openxmlformats.org/drawingml/2006/chart" xmlns:r="http://schemas.openxmlformats.org/officeDocument/2006/relationships" r:id="rId14"/>
          </a:graphicData>
        </a:graphic>
      </p:graphicFrame>
      <p:sp>
        <p:nvSpPr>
          <p:cNvPr id="473" name="Line 27"/>
          <p:cNvSpPr/>
          <p:nvPr/>
        </p:nvSpPr>
        <p:spPr>
          <a:xfrm flipH="1">
            <a:off x="2501640" y="10121760"/>
            <a:ext cx="19397880" cy="0"/>
          </a:xfrm>
          <a:prstGeom prst="line">
            <a:avLst/>
          </a:prstGeom>
          <a:ln w="12600">
            <a:solidFill>
              <a:srgbClr val="D3CEC2"/>
            </a:solidFill>
            <a:miter/>
            <a:headEnd type="triangle" w="med" len="sm"/>
            <a:tailEnd type="triangle" w="med" len="sm"/>
          </a:ln>
        </p:spPr>
        <p:style>
          <a:lnRef idx="0">
            <a:scrgbClr r="0" g="0" b="0"/>
          </a:lnRef>
          <a:fillRef idx="0">
            <a:scrgbClr r="0" g="0" b="0"/>
          </a:fillRef>
          <a:effectRef idx="0">
            <a:scrgbClr r="0" g="0" b="0"/>
          </a:effectRef>
          <a:fontRef idx="minor"/>
        </p:style>
      </p:sp>
      <p:sp>
        <p:nvSpPr>
          <p:cNvPr id="474" name="Line 28"/>
          <p:cNvSpPr/>
          <p:nvPr/>
        </p:nvSpPr>
        <p:spPr>
          <a:xfrm>
            <a:off x="775944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5" name="Line 29"/>
          <p:cNvSpPr/>
          <p:nvPr/>
        </p:nvSpPr>
        <p:spPr>
          <a:xfrm>
            <a:off x="16636680" y="0"/>
            <a:ext cx="0" cy="522360"/>
          </a:xfrm>
          <a:prstGeom prst="line">
            <a:avLst/>
          </a:prstGeom>
          <a:ln w="12600">
            <a:solidFill>
              <a:srgbClr val="D3CEC2"/>
            </a:solidFill>
            <a:miter/>
            <a:tailEnd type="triangle" w="med" len="sm"/>
          </a:ln>
        </p:spPr>
        <p:style>
          <a:lnRef idx="0">
            <a:scrgbClr r="0" g="0" b="0"/>
          </a:lnRef>
          <a:fillRef idx="0">
            <a:scrgbClr r="0" g="0" b="0"/>
          </a:fillRef>
          <a:effectRef idx="0">
            <a:scrgbClr r="0" g="0" b="0"/>
          </a:effectRef>
          <a:fontRef idx="minor"/>
        </p:style>
      </p:sp>
      <p:sp>
        <p:nvSpPr>
          <p:cNvPr id="476" name="PlaceHolder 30"/>
          <p:cNvSpPr>
            <a:spLocks noGrp="1"/>
          </p:cNvSpPr>
          <p:nvPr>
            <p:ph type="body"/>
          </p:nvPr>
        </p:nvSpPr>
        <p:spPr>
          <a:xfrm>
            <a:off x="2502000" y="11531520"/>
            <a:ext cx="19392480" cy="11044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LevelFusce dapibus, tellus ac cursus commodo, tortor mauris condimentum nibh, ut fermentum massa justo sit amet risus. Nullam quis risus eget urna mollis ornare vel eu leo.</a:t>
            </a:r>
            <a:endParaRPr lang="en-US" sz="3200" b="0" strike="noStrike" spc="248">
              <a:solidFill>
                <a:srgbClr val="6B6A67"/>
              </a:solidFill>
              <a:uFill>
                <a:solidFill>
                  <a:srgbClr val="FFFFFF"/>
                </a:solidFill>
              </a:uFill>
              <a:latin typeface="Avenir Next Condensed Ultra Lig"/>
            </a:endParaRPr>
          </a:p>
        </p:txBody>
      </p:sp>
      <p:sp>
        <p:nvSpPr>
          <p:cNvPr id="477" name="PlaceHolder 31"/>
          <p:cNvSpPr>
            <a:spLocks noGrp="1"/>
          </p:cNvSpPr>
          <p:nvPr>
            <p:ph type="title"/>
          </p:nvPr>
        </p:nvSpPr>
        <p:spPr>
          <a:xfrm>
            <a:off x="3772080" y="863640"/>
            <a:ext cx="16839720" cy="1320480"/>
          </a:xfrm>
          <a:prstGeom prst="rect">
            <a:avLst/>
          </a:prstGeom>
        </p:spPr>
        <p:txBody>
          <a:bodyPr lIns="0" tIns="0" rIns="0" bIns="0" anchor="ctr"/>
          <a:lstStyle/>
          <a:p>
            <a:pPr algn="ctr">
              <a:lnSpc>
                <a:spcPct val="100000"/>
              </a:lnSpc>
            </a:pPr>
            <a:r>
              <a:rPr lang="en-US" sz="7800" b="0" strike="noStrike" cap="all" spc="778">
                <a:solidFill>
                  <a:srgbClr val="969592"/>
                </a:solidFill>
                <a:uFill>
                  <a:solidFill>
                    <a:srgbClr val="FFFFFF"/>
                  </a:solidFill>
                </a:uFill>
                <a:latin typeface="Avenir Next Condensed"/>
                <a:ea typeface="Avenir Next Condensed"/>
              </a:rPr>
              <a:t>Title Text</a:t>
            </a:r>
            <a:endParaRPr lang="en-US" sz="3600" b="0" strike="noStrike" spc="-1">
              <a:solidFill>
                <a:srgbClr val="515151"/>
              </a:solidFill>
              <a:uFill>
                <a:solidFill>
                  <a:srgbClr val="FFFFFF"/>
                </a:solidFill>
              </a:uFill>
              <a:latin typeface="Gill Sans Light"/>
            </a:endParaRPr>
          </a:p>
        </p:txBody>
      </p:sp>
      <p:sp>
        <p:nvSpPr>
          <p:cNvPr id="478" name="PlaceHolder 32"/>
          <p:cNvSpPr>
            <a:spLocks noGrp="1"/>
          </p:cNvSpPr>
          <p:nvPr>
            <p:ph type="body"/>
          </p:nvPr>
        </p:nvSpPr>
        <p:spPr>
          <a:xfrm>
            <a:off x="3772080" y="2502000"/>
            <a:ext cx="16839720" cy="60912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Click to edit the outline text format</a:t>
            </a:r>
            <a:endParaRPr lang="en-US" sz="3200" b="0" strike="noStrike" spc="248">
              <a:solidFill>
                <a:srgbClr val="6B6A67"/>
              </a:solidFill>
              <a:uFill>
                <a:solidFill>
                  <a:srgbClr val="FFFFFF"/>
                </a:solidFill>
              </a:uFill>
              <a:latin typeface="Avenir Next Condensed Ultra Lig"/>
            </a:endParaRPr>
          </a:p>
          <a:p>
            <a:pPr marL="864000" lvl="1" indent="-324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Second Outline Level</a:t>
            </a:r>
            <a:endParaRPr lang="en-US" sz="3200" b="0" strike="noStrike" spc="248">
              <a:solidFill>
                <a:srgbClr val="6B6A67"/>
              </a:solidFill>
              <a:uFill>
                <a:solidFill>
                  <a:srgbClr val="FFFFFF"/>
                </a:solidFill>
              </a:uFill>
              <a:latin typeface="Avenir Next Condensed Ultra Lig"/>
            </a:endParaRPr>
          </a:p>
          <a:p>
            <a:pPr marL="1296000" lvl="2" indent="-288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Third Outline Level</a:t>
            </a:r>
            <a:endParaRPr lang="en-US" sz="3200" b="0" strike="noStrike" spc="248">
              <a:solidFill>
                <a:srgbClr val="6B6A67"/>
              </a:solidFill>
              <a:uFill>
                <a:solidFill>
                  <a:srgbClr val="FFFFFF"/>
                </a:solidFill>
              </a:uFill>
              <a:latin typeface="Avenir Next Condensed Ultra Lig"/>
            </a:endParaRPr>
          </a:p>
          <a:p>
            <a:pPr marL="1728000" lvl="3" indent="-216000">
              <a:buClr>
                <a:srgbClr val="000000"/>
              </a:buClr>
              <a:buSzPct val="75000"/>
              <a:buFont typeface="Symbol" charset="2"/>
              <a:buChar char=""/>
            </a:pPr>
            <a:r>
              <a:rPr lang="en-US" sz="3200" b="0" strike="noStrike" spc="157">
                <a:solidFill>
                  <a:srgbClr val="6B6A67"/>
                </a:solidFill>
                <a:uFill>
                  <a:solidFill>
                    <a:srgbClr val="FFFFFF"/>
                  </a:solidFill>
                </a:uFill>
                <a:latin typeface="Avenir Next Condensed Ultra Lig"/>
                <a:ea typeface="Avenir Next Condensed Ultra Lig"/>
              </a:rPr>
              <a:t>Fourth Outline Level</a:t>
            </a:r>
            <a:endParaRPr lang="en-US" sz="3200" b="0" strike="noStrike" spc="248">
              <a:solidFill>
                <a:srgbClr val="6B6A67"/>
              </a:solidFill>
              <a:uFill>
                <a:solidFill>
                  <a:srgbClr val="FFFFFF"/>
                </a:solidFill>
              </a:uFill>
              <a:latin typeface="Avenir Next Condensed Ultra Lig"/>
            </a:endParaRPr>
          </a:p>
          <a:p>
            <a:pPr marL="2160000" lvl="4"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Fifth Outline Level</a:t>
            </a:r>
            <a:endParaRPr lang="en-US" sz="3200" b="0" strike="noStrike" spc="248">
              <a:solidFill>
                <a:srgbClr val="6B6A67"/>
              </a:solidFill>
              <a:uFill>
                <a:solidFill>
                  <a:srgbClr val="FFFFFF"/>
                </a:solidFill>
              </a:uFill>
              <a:latin typeface="Avenir Next Condensed Ultra Lig"/>
            </a:endParaRPr>
          </a:p>
          <a:p>
            <a:pPr marL="2592000" lvl="5" indent="-216000">
              <a:buClr>
                <a:srgbClr val="000000"/>
              </a:buClr>
              <a:buSzPct val="45000"/>
              <a:buFont typeface="Wingdings" charset="2"/>
              <a:buChar char=""/>
            </a:pPr>
            <a:r>
              <a:rPr lang="en-US" sz="3200" b="0" strike="noStrike" spc="157">
                <a:solidFill>
                  <a:srgbClr val="6B6A67"/>
                </a:solidFill>
                <a:uFill>
                  <a:solidFill>
                    <a:srgbClr val="FFFFFF"/>
                  </a:solidFill>
                </a:uFill>
                <a:latin typeface="Avenir Next Condensed Ultra Lig"/>
                <a:ea typeface="Avenir Next Condensed Ultra Lig"/>
              </a:rPr>
              <a:t>Sixth Outline Level</a:t>
            </a:r>
            <a:endParaRPr lang="en-US" sz="3200" b="0" strike="noStrike" spc="248">
              <a:solidFill>
                <a:srgbClr val="6B6A67"/>
              </a:solidFill>
              <a:uFill>
                <a:solidFill>
                  <a:srgbClr val="FFFFFF"/>
                </a:solidFill>
              </a:uFill>
              <a:latin typeface="Avenir Next Condensed Ultra Lig"/>
            </a:endParaRPr>
          </a:p>
          <a:p>
            <a:pPr algn="ctr">
              <a:lnSpc>
                <a:spcPct val="100000"/>
              </a:lnSpc>
            </a:pPr>
            <a:r>
              <a:rPr lang="en-US" sz="3200" b="0" strike="noStrike" spc="157">
                <a:solidFill>
                  <a:srgbClr val="6B6A67"/>
                </a:solidFill>
                <a:uFill>
                  <a:solidFill>
                    <a:srgbClr val="FFFFFF"/>
                  </a:solidFill>
                </a:uFill>
                <a:latin typeface="Avenir Next Condensed Ultra Lig"/>
                <a:ea typeface="Avenir Next Condensed Ultra Lig"/>
              </a:rPr>
              <a:t>Seventh Outline LevelBody Level One</a:t>
            </a:r>
            <a:endParaRPr lang="en-US" sz="32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Two</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Three</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Four</a:t>
            </a:r>
            <a:endParaRPr lang="en-US" sz="5000" b="0" strike="noStrike" spc="248">
              <a:solidFill>
                <a:srgbClr val="6B6A67"/>
              </a:solidFill>
              <a:uFill>
                <a:solidFill>
                  <a:srgbClr val="FFFFFF"/>
                </a:solidFill>
              </a:uFill>
              <a:latin typeface="Avenir Next Condensed Ultra Lig"/>
            </a:endParaRPr>
          </a:p>
          <a:p>
            <a:pPr algn="ctr"/>
            <a:r>
              <a:rPr lang="en-US" sz="3200" b="0" strike="noStrike" spc="157">
                <a:solidFill>
                  <a:srgbClr val="6B6A67"/>
                </a:solidFill>
                <a:uFill>
                  <a:solidFill>
                    <a:srgbClr val="FFFFFF"/>
                  </a:solidFill>
                </a:uFill>
                <a:latin typeface="Avenir Next Condensed Ultra Lig"/>
                <a:ea typeface="Avenir Next Condensed Ultra Lig"/>
              </a:rPr>
              <a:t>Body Level Five</a:t>
            </a:r>
            <a:endParaRPr lang="en-US" sz="5000" b="0" strike="noStrike" spc="248">
              <a:solidFill>
                <a:srgbClr val="6B6A67"/>
              </a:solidFill>
              <a:uFill>
                <a:solidFill>
                  <a:srgbClr val="FFFFFF"/>
                </a:solidFill>
              </a:uFill>
              <a:latin typeface="Avenir Next Condensed Ultra Lig"/>
            </a:endParaRPr>
          </a:p>
        </p:txBody>
      </p:sp>
      <p:sp>
        <p:nvSpPr>
          <p:cNvPr id="479" name="PlaceHolder 33"/>
          <p:cNvSpPr>
            <a:spLocks noGrp="1"/>
          </p:cNvSpPr>
          <p:nvPr>
            <p:ph type="sldNum"/>
          </p:nvPr>
        </p:nvSpPr>
        <p:spPr>
          <a:xfrm>
            <a:off x="12034440" y="12712680"/>
            <a:ext cx="336600" cy="418680"/>
          </a:xfrm>
          <a:prstGeom prst="rect">
            <a:avLst/>
          </a:prstGeom>
        </p:spPr>
        <p:txBody>
          <a:bodyPr lIns="0" tIns="0" rIns="0" bIns="0"/>
          <a:lstStyle/>
          <a:p>
            <a:endParaRPr lang="en-US" sz="2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oo.gl/CrzuQN" TargetMode="Externa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7.xml"/><Relationship Id="rId5" Type="http://schemas.openxmlformats.org/officeDocument/2006/relationships/image" Target="../media/image11.png"/><Relationship Id="rId4" Type="http://schemas.openxmlformats.org/officeDocument/2006/relationships/image" Target="../media/image10.t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TextShape 1"/>
          <p:cNvSpPr txBox="1"/>
          <p:nvPr/>
        </p:nvSpPr>
        <p:spPr>
          <a:xfrm>
            <a:off x="12710160" y="11052720"/>
            <a:ext cx="3110400" cy="622080"/>
          </a:xfrm>
          <a:prstGeom prst="rect">
            <a:avLst/>
          </a:prstGeom>
          <a:noFill/>
          <a:ln>
            <a:noFill/>
          </a:ln>
        </p:spPr>
        <p:txBody>
          <a:bodyPr lIns="0" tIns="0" rIns="0" bIns="0" anchor="ctr"/>
          <a:lstStyle/>
          <a:p>
            <a:pPr algn="ctr">
              <a:lnSpc>
                <a:spcPct val="150000"/>
              </a:lnSpc>
            </a:pPr>
            <a:r>
              <a:rPr lang="en-US" sz="4000" b="0" strike="noStrike" cap="all" spc="174" dirty="0">
                <a:solidFill>
                  <a:srgbClr val="6B6A67"/>
                </a:solidFill>
                <a:uFill>
                  <a:solidFill>
                    <a:srgbClr val="FFFFFF"/>
                  </a:solidFill>
                </a:uFill>
                <a:latin typeface="Calibri" panose="020F0502020204030204" pitchFamily="34" charset="0"/>
                <a:ea typeface="Avenir Next Condensed Medium"/>
              </a:rPr>
              <a:t>103061213</a:t>
            </a:r>
            <a:endParaRPr lang="en-US" sz="4000" b="0" strike="noStrike" spc="248" dirty="0">
              <a:solidFill>
                <a:srgbClr val="6B6A67"/>
              </a:solidFill>
              <a:uFill>
                <a:solidFill>
                  <a:srgbClr val="FFFFFF"/>
                </a:solidFill>
              </a:uFill>
              <a:latin typeface="Calibri" panose="020F0502020204030204" pitchFamily="34" charset="0"/>
            </a:endParaRPr>
          </a:p>
          <a:p>
            <a:pPr algn="ctr">
              <a:lnSpc>
                <a:spcPct val="150000"/>
              </a:lnSpc>
            </a:pPr>
            <a:r>
              <a:rPr lang="en-US" sz="3500" b="0" strike="noStrike" cap="all" spc="174" dirty="0" err="1">
                <a:solidFill>
                  <a:srgbClr val="6B6A67"/>
                </a:solidFill>
                <a:uFill>
                  <a:solidFill>
                    <a:srgbClr val="FFFFFF"/>
                  </a:solidFill>
                </a:uFill>
                <a:latin typeface="Calibri" panose="020F0502020204030204" pitchFamily="34" charset="0"/>
                <a:ea typeface="微軟正黑體" panose="020B0604030504040204" pitchFamily="34" charset="-120"/>
              </a:rPr>
              <a:t>黃瑋玲</a:t>
            </a:r>
            <a:endParaRPr lang="en-US" sz="3500" b="0" strike="noStrike"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5" name="TextShape 2"/>
          <p:cNvSpPr txBox="1"/>
          <p:nvPr/>
        </p:nvSpPr>
        <p:spPr>
          <a:xfrm>
            <a:off x="8686800" y="11052720"/>
            <a:ext cx="2875680" cy="622080"/>
          </a:xfrm>
          <a:prstGeom prst="rect">
            <a:avLst/>
          </a:prstGeom>
          <a:noFill/>
          <a:ln>
            <a:noFill/>
          </a:ln>
        </p:spPr>
        <p:txBody>
          <a:bodyPr lIns="0" tIns="0" rIns="0" bIns="0" anchor="ctr"/>
          <a:lstStyle/>
          <a:p>
            <a:pPr algn="ctr">
              <a:lnSpc>
                <a:spcPct val="150000"/>
              </a:lnSpc>
            </a:pPr>
            <a:r>
              <a:rPr lang="en-US" sz="4000" b="0" strike="noStrike" spc="174" dirty="0">
                <a:solidFill>
                  <a:srgbClr val="6B6A67"/>
                </a:solidFill>
                <a:uFill>
                  <a:solidFill>
                    <a:srgbClr val="FFFFFF"/>
                  </a:solidFill>
                </a:uFill>
                <a:latin typeface="Calibri" panose="020F0502020204030204" pitchFamily="34" charset="0"/>
                <a:ea typeface="Avenir Next Condensed Medium"/>
              </a:rPr>
              <a:t>103061139</a:t>
            </a:r>
            <a:endParaRPr lang="en-US" sz="4000" b="0" strike="noStrike" spc="248" dirty="0">
              <a:solidFill>
                <a:srgbClr val="6B6A67"/>
              </a:solidFill>
              <a:uFill>
                <a:solidFill>
                  <a:srgbClr val="FFFFFF"/>
                </a:solidFill>
              </a:uFill>
              <a:latin typeface="Calibri" panose="020F0502020204030204" pitchFamily="34" charset="0"/>
            </a:endParaRPr>
          </a:p>
          <a:p>
            <a:pPr algn="ctr">
              <a:lnSpc>
                <a:spcPct val="150000"/>
              </a:lnSpc>
            </a:pPr>
            <a:r>
              <a:rPr lang="en-US" sz="3500" b="0" strike="noStrike" spc="174" dirty="0" err="1">
                <a:solidFill>
                  <a:srgbClr val="6B6A67"/>
                </a:solidFill>
                <a:uFill>
                  <a:solidFill>
                    <a:srgbClr val="FFFFFF"/>
                  </a:solidFill>
                </a:uFill>
                <a:latin typeface="Calibri" panose="020F0502020204030204" pitchFamily="34" charset="0"/>
                <a:ea typeface="微軟正黑體" panose="020B0604030504040204" pitchFamily="34" charset="-120"/>
              </a:rPr>
              <a:t>陳玉璇</a:t>
            </a:r>
            <a:endParaRPr lang="en-US" sz="3500" b="0" strike="noStrike" spc="248" dirty="0">
              <a:solidFill>
                <a:srgbClr val="6B6A67"/>
              </a:solidFill>
              <a:uFill>
                <a:solidFill>
                  <a:srgbClr val="FFFFFF"/>
                </a:solidFill>
              </a:uFill>
              <a:latin typeface="Calibri" panose="020F0502020204030204" pitchFamily="34" charset="0"/>
              <a:ea typeface="微軟正黑體" panose="020B0604030504040204" pitchFamily="34" charset="-120"/>
            </a:endParaRPr>
          </a:p>
        </p:txBody>
      </p:sp>
      <p:sp>
        <p:nvSpPr>
          <p:cNvPr id="516" name="TextShape 3"/>
          <p:cNvSpPr txBox="1"/>
          <p:nvPr/>
        </p:nvSpPr>
        <p:spPr>
          <a:xfrm>
            <a:off x="3772080" y="3530520"/>
            <a:ext cx="16839720" cy="3530160"/>
          </a:xfrm>
          <a:prstGeom prst="rect">
            <a:avLst/>
          </a:prstGeom>
          <a:noFill/>
          <a:ln w="12600">
            <a:noFill/>
          </a:ln>
        </p:spPr>
        <p:txBody>
          <a:bodyPr lIns="0" tIns="0" rIns="0" bIns="0" anchor="ctr"/>
          <a:lstStyle/>
          <a:p>
            <a:pPr algn="ctr">
              <a:lnSpc>
                <a:spcPct val="100000"/>
              </a:lnSpc>
            </a:pPr>
            <a:r>
              <a:rPr lang="en-US" sz="10000" b="0" strike="noStrike" cap="all" spc="1980" dirty="0">
                <a:solidFill>
                  <a:srgbClr val="969592"/>
                </a:solidFill>
                <a:uFill>
                  <a:solidFill>
                    <a:srgbClr val="FFFFFF"/>
                  </a:solidFill>
                </a:uFill>
                <a:latin typeface="Gill Sans MT" panose="020B0502020104020203" pitchFamily="34" charset="0"/>
                <a:ea typeface="Avenir Next Condensed"/>
              </a:rPr>
              <a:t>Audio fingerprinting</a:t>
            </a:r>
            <a:endParaRPr lang="en-US" sz="10000" b="0" strike="noStrike" spc="-1" dirty="0">
              <a:solidFill>
                <a:srgbClr val="515151"/>
              </a:solidFill>
              <a:uFill>
                <a:solidFill>
                  <a:srgbClr val="FFFFFF"/>
                </a:solidFill>
              </a:uFill>
              <a:latin typeface="Gill Sans MT" panose="020B0502020104020203" pitchFamily="34" charset="0"/>
            </a:endParaRPr>
          </a:p>
        </p:txBody>
      </p:sp>
      <p:sp>
        <p:nvSpPr>
          <p:cNvPr id="517" name="TextShape 4"/>
          <p:cNvSpPr txBox="1"/>
          <p:nvPr/>
        </p:nvSpPr>
        <p:spPr>
          <a:xfrm>
            <a:off x="3772080" y="7264440"/>
            <a:ext cx="16839720" cy="1015560"/>
          </a:xfrm>
          <a:prstGeom prst="rect">
            <a:avLst/>
          </a:prstGeom>
          <a:noFill/>
          <a:ln w="12600">
            <a:noFill/>
          </a:ln>
        </p:spPr>
        <p:txBody>
          <a:bodyPr lIns="0" tIns="0" rIns="0" bIns="0"/>
          <a:lstStyle/>
          <a:p>
            <a:pPr algn="ctr">
              <a:lnSpc>
                <a:spcPct val="100000"/>
              </a:lnSpc>
            </a:pPr>
            <a:r>
              <a:rPr lang="en-US" sz="5000" b="0" strike="noStrike" spc="248" dirty="0">
                <a:solidFill>
                  <a:srgbClr val="6B6A67"/>
                </a:solidFill>
                <a:uFill>
                  <a:solidFill>
                    <a:srgbClr val="FFFFFF"/>
                  </a:solidFill>
                </a:uFill>
                <a:latin typeface="Calibri" panose="020F0502020204030204" pitchFamily="34" charset="0"/>
                <a:ea typeface="Avenir Next Condensed Ultra Lig"/>
                <a:cs typeface="Segoe UI Semilight" panose="020B0402040204020203" pitchFamily="34" charset="0"/>
              </a:rPr>
              <a:t>EE366200 – DSP Lab Final Project</a:t>
            </a:r>
            <a:endParaRPr lang="en-US" sz="3200" b="0" strike="noStrike" spc="-1" dirty="0">
              <a:solidFill>
                <a:srgbClr val="000000"/>
              </a:solidFill>
              <a:uFill>
                <a:solidFill>
                  <a:srgbClr val="FFFFFF"/>
                </a:solidFill>
              </a:uFill>
              <a:latin typeface="Calibri" panose="020F0502020204030204" pitchFamily="34" charset="0"/>
              <a:cs typeface="Segoe UI Semilight" panose="020B0402040204020203"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TextShape 1"/>
          <p:cNvSpPr txBox="1"/>
          <p:nvPr/>
        </p:nvSpPr>
        <p:spPr>
          <a:xfrm>
            <a:off x="4610160" y="11523960"/>
            <a:ext cx="16626600" cy="643320"/>
          </a:xfrm>
          <a:prstGeom prst="rect">
            <a:avLst/>
          </a:prstGeom>
          <a:noFill/>
          <a:ln>
            <a:noFill/>
          </a:ln>
        </p:spPr>
        <p:txBody>
          <a:bodyPr lIns="0" tIns="0" rIns="0" bIns="0"/>
          <a:lstStyle/>
          <a:p>
            <a:pPr>
              <a:lnSpc>
                <a:spcPct val="100000"/>
              </a:lnSpc>
            </a:pPr>
            <a:r>
              <a:rPr lang="en-US" sz="3200" b="0" strike="noStrike" spc="157" dirty="0" err="1">
                <a:solidFill>
                  <a:srgbClr val="6B6A67"/>
                </a:solidFill>
                <a:uFill>
                  <a:solidFill>
                    <a:srgbClr val="FFFFFF"/>
                  </a:solidFill>
                </a:uFill>
                <a:latin typeface="Calibri" panose="020F0502020204030204" pitchFamily="34" charset="0"/>
                <a:ea typeface="Avenir Next Condensed Demi Bold"/>
              </a:rPr>
              <a:t>Pretrained</a:t>
            </a:r>
            <a:r>
              <a:rPr lang="en-US" sz="3200" b="0" strike="noStrike" spc="157" dirty="0">
                <a:solidFill>
                  <a:srgbClr val="6B6A67"/>
                </a:solidFill>
                <a:uFill>
                  <a:solidFill>
                    <a:srgbClr val="FFFFFF"/>
                  </a:solidFill>
                </a:uFill>
                <a:latin typeface="Calibri" panose="020F0502020204030204" pitchFamily="34" charset="0"/>
                <a:ea typeface="Avenir Next Condensed Demi Bold"/>
              </a:rPr>
              <a:t> Word2Vec Model: </a:t>
            </a:r>
            <a:r>
              <a:rPr lang="en-US" sz="3200" b="0" strike="noStrike" spc="157" dirty="0">
                <a:solidFill>
                  <a:srgbClr val="6B6A67"/>
                </a:solidFill>
                <a:uFill>
                  <a:solidFill>
                    <a:srgbClr val="FFFFFF"/>
                  </a:solidFill>
                </a:uFill>
                <a:latin typeface="Calibri" panose="020F0502020204030204" pitchFamily="34" charset="0"/>
                <a:ea typeface="Avenir Next Condensed Medium"/>
              </a:rPr>
              <a:t>Downloaded from Formosa Grand Challenge, </a:t>
            </a:r>
            <a:r>
              <a:rPr lang="en-US" sz="3200" b="0" u="sng" strike="noStrike" spc="157" dirty="0">
                <a:solidFill>
                  <a:srgbClr val="0000FF"/>
                </a:solidFill>
                <a:uFill>
                  <a:solidFill>
                    <a:srgbClr val="FFFFFF"/>
                  </a:solidFill>
                </a:uFill>
                <a:latin typeface="Calibri" panose="020F0502020204030204" pitchFamily="34" charset="0"/>
                <a:ea typeface="Avenir Next Condensed Medium"/>
                <a:hlinkClick r:id="rId2"/>
              </a:rPr>
              <a:t>https://goo.gl/CrzuQN</a:t>
            </a:r>
            <a:endParaRPr lang="en-US" sz="5000" b="0" strike="noStrike" spc="248" dirty="0">
              <a:solidFill>
                <a:srgbClr val="6B6A67"/>
              </a:solidFill>
              <a:uFill>
                <a:solidFill>
                  <a:srgbClr val="FFFFFF"/>
                </a:solidFill>
              </a:uFill>
              <a:latin typeface="Calibri" panose="020F0502020204030204" pitchFamily="34" charset="0"/>
            </a:endParaRPr>
          </a:p>
        </p:txBody>
      </p:sp>
      <p:sp>
        <p:nvSpPr>
          <p:cNvPr id="519" name="TextShape 2"/>
          <p:cNvSpPr txBox="1"/>
          <p:nvPr/>
        </p:nvSpPr>
        <p:spPr>
          <a:xfrm>
            <a:off x="18451800" y="41472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5.</a:t>
            </a:r>
            <a:endParaRPr lang="en-US" sz="5000" b="0" strike="noStrike" spc="248">
              <a:solidFill>
                <a:srgbClr val="6B6A67"/>
              </a:solidFill>
              <a:uFill>
                <a:solidFill>
                  <a:srgbClr val="FFFFFF"/>
                </a:solidFill>
              </a:uFill>
              <a:latin typeface="Avenir Next Condensed Ultra Lig"/>
            </a:endParaRPr>
          </a:p>
        </p:txBody>
      </p:sp>
      <p:sp>
        <p:nvSpPr>
          <p:cNvPr id="520" name="TextShape 3"/>
          <p:cNvSpPr txBox="1"/>
          <p:nvPr/>
        </p:nvSpPr>
        <p:spPr>
          <a:xfrm>
            <a:off x="14492520" y="90954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4.</a:t>
            </a:r>
            <a:endParaRPr lang="en-US" sz="5000" b="0" strike="noStrike" spc="248">
              <a:solidFill>
                <a:srgbClr val="6B6A67"/>
              </a:solidFill>
              <a:uFill>
                <a:solidFill>
                  <a:srgbClr val="FFFFFF"/>
                </a:solidFill>
              </a:uFill>
              <a:latin typeface="Avenir Next Condensed Ultra Lig"/>
            </a:endParaRPr>
          </a:p>
        </p:txBody>
      </p:sp>
      <p:sp>
        <p:nvSpPr>
          <p:cNvPr id="521" name="TextShape 4"/>
          <p:cNvSpPr txBox="1"/>
          <p:nvPr/>
        </p:nvSpPr>
        <p:spPr>
          <a:xfrm>
            <a:off x="10527120" y="41472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3.</a:t>
            </a:r>
            <a:endParaRPr lang="en-US" sz="5000" b="0" strike="noStrike" spc="248">
              <a:solidFill>
                <a:srgbClr val="6B6A67"/>
              </a:solidFill>
              <a:uFill>
                <a:solidFill>
                  <a:srgbClr val="FFFFFF"/>
                </a:solidFill>
              </a:uFill>
              <a:latin typeface="Avenir Next Condensed Ultra Lig"/>
            </a:endParaRPr>
          </a:p>
        </p:txBody>
      </p:sp>
      <p:sp>
        <p:nvSpPr>
          <p:cNvPr id="522" name="TextShape 5"/>
          <p:cNvSpPr txBox="1"/>
          <p:nvPr/>
        </p:nvSpPr>
        <p:spPr>
          <a:xfrm>
            <a:off x="6586920" y="90954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2.</a:t>
            </a:r>
            <a:endParaRPr lang="en-US" sz="5000" b="0" strike="noStrike" spc="248">
              <a:solidFill>
                <a:srgbClr val="6B6A67"/>
              </a:solidFill>
              <a:uFill>
                <a:solidFill>
                  <a:srgbClr val="FFFFFF"/>
                </a:solidFill>
              </a:uFill>
              <a:latin typeface="Avenir Next Condensed Ultra Lig"/>
            </a:endParaRPr>
          </a:p>
        </p:txBody>
      </p:sp>
      <p:sp>
        <p:nvSpPr>
          <p:cNvPr id="523" name="TextShape 6"/>
          <p:cNvSpPr txBox="1"/>
          <p:nvPr/>
        </p:nvSpPr>
        <p:spPr>
          <a:xfrm>
            <a:off x="2621520" y="41472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FFFFFF"/>
                </a:solidFill>
                <a:uFill>
                  <a:solidFill>
                    <a:srgbClr val="FFFFFF"/>
                  </a:solidFill>
                </a:uFill>
                <a:latin typeface="Avenir Next Condensed Medium"/>
                <a:ea typeface="Avenir Next Condensed Medium"/>
              </a:rPr>
              <a:t>1.</a:t>
            </a:r>
            <a:endParaRPr lang="en-US" sz="5000" b="0" strike="noStrike" spc="248">
              <a:solidFill>
                <a:srgbClr val="6B6A67"/>
              </a:solidFill>
              <a:uFill>
                <a:solidFill>
                  <a:srgbClr val="FFFFFF"/>
                </a:solidFill>
              </a:uFill>
              <a:latin typeface="Avenir Next Condensed Ultra Lig"/>
            </a:endParaRPr>
          </a:p>
        </p:txBody>
      </p:sp>
      <p:sp>
        <p:nvSpPr>
          <p:cNvPr id="524" name="TextShape 7"/>
          <p:cNvSpPr txBox="1"/>
          <p:nvPr/>
        </p:nvSpPr>
        <p:spPr>
          <a:xfrm>
            <a:off x="16967160" y="5022720"/>
            <a:ext cx="3301560" cy="3733560"/>
          </a:xfrm>
          <a:prstGeom prst="rect">
            <a:avLst/>
          </a:prstGeom>
          <a:noFill/>
          <a:ln>
            <a:noFill/>
          </a:ln>
        </p:spPr>
        <p:txBody>
          <a:bodyPr lIns="0" tIns="0" rIns="0" bIns="0" anchor="ctr"/>
          <a:lstStyle>
            <a:defPPr>
              <a:defRPr lang="zh-TW"/>
            </a:defPPr>
            <a:lvl1pPr marL="444600" indent="-444240">
              <a:lnSpc>
                <a:spcPct val="70000"/>
              </a:lnSpc>
              <a:buBlip>
                <a:blip r:embed="rId3"/>
              </a:buBlip>
              <a:defRPr sz="4500" b="0" strike="noStrike" spc="134">
                <a:solidFill>
                  <a:srgbClr val="6B6A67"/>
                </a:solidFill>
                <a:uFill>
                  <a:solidFill>
                    <a:srgbClr val="FFFFFF"/>
                  </a:solidFill>
                </a:uFill>
                <a:latin typeface="Calibri" panose="020F0502020204030204" pitchFamily="34" charset="0"/>
                <a:ea typeface="Avenir Next Condensed Ultra Lig"/>
              </a:defRPr>
            </a:lvl1pPr>
          </a:lstStyle>
          <a:p>
            <a:r>
              <a:rPr lang="en-US" dirty="0" err="1"/>
              <a:t>Softmax</a:t>
            </a:r>
            <a:r>
              <a:rPr lang="en-US" dirty="0"/>
              <a:t> classification layer.</a:t>
            </a:r>
          </a:p>
        </p:txBody>
      </p:sp>
      <p:sp>
        <p:nvSpPr>
          <p:cNvPr id="525" name="TextShape 8"/>
          <p:cNvSpPr txBox="1"/>
          <p:nvPr/>
        </p:nvSpPr>
        <p:spPr>
          <a:xfrm>
            <a:off x="13004640" y="5022720"/>
            <a:ext cx="3301560" cy="3733560"/>
          </a:xfrm>
          <a:prstGeom prst="rect">
            <a:avLst/>
          </a:prstGeom>
          <a:noFill/>
          <a:ln>
            <a:noFill/>
          </a:ln>
        </p:spPr>
        <p:txBody>
          <a:bodyPr lIns="0" tIns="0" rIns="0" bIns="0" anchor="ctr"/>
          <a:lstStyle>
            <a:defPPr>
              <a:defRPr lang="zh-TW"/>
            </a:defPPr>
            <a:lvl1pPr marL="444600" indent="-444240">
              <a:lnSpc>
                <a:spcPct val="70000"/>
              </a:lnSpc>
              <a:buBlip>
                <a:blip r:embed="rId3"/>
              </a:buBlip>
              <a:defRPr sz="4500" b="0" strike="noStrike" spc="134">
                <a:solidFill>
                  <a:srgbClr val="6B6A67"/>
                </a:solidFill>
                <a:uFill>
                  <a:solidFill>
                    <a:srgbClr val="FFFFFF"/>
                  </a:solidFill>
                </a:uFill>
                <a:latin typeface="Calibri" panose="020F0502020204030204" pitchFamily="34" charset="0"/>
                <a:ea typeface="Avenir Next Condensed Ultra Lig"/>
              </a:defRPr>
            </a:lvl1pPr>
          </a:lstStyle>
          <a:p>
            <a:r>
              <a:rPr lang="en-US" dirty="0"/>
              <a:t>ANN with 5 dense layers.</a:t>
            </a:r>
          </a:p>
        </p:txBody>
      </p:sp>
      <p:sp>
        <p:nvSpPr>
          <p:cNvPr id="526" name="TextShape 9"/>
          <p:cNvSpPr txBox="1"/>
          <p:nvPr/>
        </p:nvSpPr>
        <p:spPr>
          <a:xfrm>
            <a:off x="9042480" y="5022720"/>
            <a:ext cx="3301560" cy="3733560"/>
          </a:xfrm>
          <a:prstGeom prst="rect">
            <a:avLst/>
          </a:prstGeom>
          <a:noFill/>
          <a:ln>
            <a:noFill/>
          </a:ln>
        </p:spPr>
        <p:txBody>
          <a:bodyPr lIns="0" tIns="0" rIns="0" bIns="0" anchor="ctr"/>
          <a:lstStyle>
            <a:defPPr>
              <a:defRPr lang="zh-TW"/>
            </a:defPPr>
            <a:lvl1pPr marL="444600" indent="-444240">
              <a:lnSpc>
                <a:spcPct val="70000"/>
              </a:lnSpc>
              <a:buBlip>
                <a:blip r:embed="rId3"/>
              </a:buBlip>
              <a:defRPr sz="4500" b="0" strike="noStrike" spc="134">
                <a:solidFill>
                  <a:srgbClr val="6B6A67"/>
                </a:solidFill>
                <a:uFill>
                  <a:solidFill>
                    <a:srgbClr val="FFFFFF"/>
                  </a:solidFill>
                </a:uFill>
                <a:latin typeface="Calibri" panose="020F0502020204030204" pitchFamily="34" charset="0"/>
                <a:ea typeface="Avenir Next Condensed Ultra Lig"/>
              </a:defRPr>
            </a:lvl1pPr>
          </a:lstStyle>
          <a:p>
            <a:r>
              <a:rPr lang="en-US" dirty="0"/>
              <a:t>Feature Engineering.</a:t>
            </a:r>
          </a:p>
          <a:p>
            <a:r>
              <a:rPr lang="en-US" dirty="0"/>
              <a:t>46 Columns.</a:t>
            </a:r>
          </a:p>
        </p:txBody>
      </p:sp>
      <p:sp>
        <p:nvSpPr>
          <p:cNvPr id="527" name="TextShape 10"/>
          <p:cNvSpPr txBox="1"/>
          <p:nvPr/>
        </p:nvSpPr>
        <p:spPr>
          <a:xfrm>
            <a:off x="5105520" y="5022720"/>
            <a:ext cx="3301560" cy="3733560"/>
          </a:xfrm>
          <a:prstGeom prst="rect">
            <a:avLst/>
          </a:prstGeom>
          <a:noFill/>
          <a:ln>
            <a:noFill/>
          </a:ln>
        </p:spPr>
        <p:txBody>
          <a:bodyPr lIns="0" tIns="0" rIns="0" bIns="0" anchor="ctr"/>
          <a:lstStyle/>
          <a:p>
            <a:pPr marL="444600" indent="-444240">
              <a:lnSpc>
                <a:spcPct val="70000"/>
              </a:lnSpc>
              <a:buBlip>
                <a:blip r:embed="rId3"/>
              </a:buBlip>
            </a:pPr>
            <a:r>
              <a:rPr lang="en-US" sz="4500" b="0" strike="noStrike" spc="134" dirty="0">
                <a:solidFill>
                  <a:srgbClr val="6B6A67"/>
                </a:solidFill>
                <a:uFill>
                  <a:solidFill>
                    <a:srgbClr val="FFFFFF"/>
                  </a:solidFill>
                </a:uFill>
                <a:latin typeface="Calibri" panose="020F0502020204030204" pitchFamily="34" charset="0"/>
                <a:ea typeface="Avenir Next Condensed Ultra Lig"/>
              </a:rPr>
              <a:t>Parsing sentences using </a:t>
            </a:r>
            <a:r>
              <a:rPr lang="en-US" sz="4500" b="0" strike="noStrike" spc="134" dirty="0" err="1">
                <a:solidFill>
                  <a:srgbClr val="6B6A67"/>
                </a:solidFill>
                <a:uFill>
                  <a:solidFill>
                    <a:srgbClr val="FFFFFF"/>
                  </a:solidFill>
                </a:uFill>
                <a:latin typeface="Calibri" panose="020F0502020204030204" pitchFamily="34" charset="0"/>
                <a:ea typeface="Avenir Next Condensed Ultra Lig"/>
              </a:rPr>
              <a:t>Jieba</a:t>
            </a:r>
            <a:r>
              <a:rPr lang="en-US" sz="4500" b="0" strike="noStrike" spc="134" dirty="0">
                <a:solidFill>
                  <a:srgbClr val="6B6A67"/>
                </a:solidFill>
                <a:uFill>
                  <a:solidFill>
                    <a:srgbClr val="FFFFFF"/>
                  </a:solidFill>
                </a:uFill>
                <a:latin typeface="Calibri" panose="020F0502020204030204" pitchFamily="34" charset="0"/>
                <a:ea typeface="Avenir Next Condensed Ultra Lig"/>
              </a:rPr>
              <a:t>.</a:t>
            </a:r>
            <a:endParaRPr lang="en-US" sz="5000" b="0" strike="noStrike" spc="248" dirty="0">
              <a:solidFill>
                <a:srgbClr val="6B6A67"/>
              </a:solidFill>
              <a:uFill>
                <a:solidFill>
                  <a:srgbClr val="FFFFFF"/>
                </a:solidFill>
              </a:uFill>
              <a:latin typeface="Calibri" panose="020F0502020204030204" pitchFamily="34" charset="0"/>
            </a:endParaRPr>
          </a:p>
          <a:p>
            <a:pPr marL="444600" indent="-444240">
              <a:lnSpc>
                <a:spcPct val="70000"/>
              </a:lnSpc>
              <a:buBlip>
                <a:blip r:embed="rId3"/>
              </a:buBlip>
            </a:pPr>
            <a:r>
              <a:rPr lang="en-US" sz="4500" b="0" strike="noStrike" spc="134" dirty="0">
                <a:solidFill>
                  <a:srgbClr val="6B6A67"/>
                </a:solidFill>
                <a:uFill>
                  <a:solidFill>
                    <a:srgbClr val="FFFFFF"/>
                  </a:solidFill>
                </a:uFill>
                <a:latin typeface="Calibri" panose="020F0502020204030204" pitchFamily="34" charset="0"/>
                <a:ea typeface="Avenir Next Condensed Ultra Lig"/>
              </a:rPr>
              <a:t>Get the sentence vectors.</a:t>
            </a:r>
            <a:endParaRPr lang="en-US" sz="5000" b="0" strike="noStrike" spc="248" dirty="0">
              <a:solidFill>
                <a:srgbClr val="6B6A67"/>
              </a:solidFill>
              <a:uFill>
                <a:solidFill>
                  <a:srgbClr val="FFFFFF"/>
                </a:solidFill>
              </a:uFill>
              <a:latin typeface="Calibri" panose="020F0502020204030204" pitchFamily="34" charset="0"/>
            </a:endParaRPr>
          </a:p>
        </p:txBody>
      </p:sp>
      <p:sp>
        <p:nvSpPr>
          <p:cNvPr id="528" name="TextShape 11"/>
          <p:cNvSpPr txBox="1"/>
          <p:nvPr/>
        </p:nvSpPr>
        <p:spPr>
          <a:xfrm>
            <a:off x="1143000" y="5022720"/>
            <a:ext cx="3301560" cy="3733560"/>
          </a:xfrm>
          <a:prstGeom prst="rect">
            <a:avLst/>
          </a:prstGeom>
          <a:noFill/>
          <a:ln>
            <a:noFill/>
          </a:ln>
        </p:spPr>
        <p:txBody>
          <a:bodyPr lIns="0" tIns="0" rIns="0" bIns="0" anchor="ctr"/>
          <a:lstStyle/>
          <a:p>
            <a:pPr marL="444600" indent="-444240">
              <a:lnSpc>
                <a:spcPct val="100000"/>
              </a:lnSpc>
              <a:buBlip>
                <a:blip r:embed="rId4"/>
              </a:buBlip>
            </a:pPr>
            <a:r>
              <a:rPr lang="en-US" sz="4500" b="0" strike="noStrike" spc="134" dirty="0">
                <a:solidFill>
                  <a:srgbClr val="6B6A67"/>
                </a:solidFill>
                <a:uFill>
                  <a:solidFill>
                    <a:srgbClr val="FFFFFF"/>
                  </a:solidFill>
                </a:uFill>
                <a:latin typeface="Calibri" panose="020F0502020204030204" pitchFamily="34" charset="0"/>
                <a:ea typeface="Cambria Math" panose="02040503050406030204" pitchFamily="18" charset="0"/>
                <a:cs typeface="Segoe UI Semilight" panose="020B0402040204020203" pitchFamily="34" charset="0"/>
              </a:rPr>
              <a:t>Generate Training /Testing Data.</a:t>
            </a:r>
            <a:endParaRPr lang="en-US" sz="5000" b="0" strike="noStrike" spc="248" dirty="0">
              <a:solidFill>
                <a:srgbClr val="6B6A67"/>
              </a:solidFill>
              <a:uFill>
                <a:solidFill>
                  <a:srgbClr val="FFFFFF"/>
                </a:solidFill>
              </a:uFill>
              <a:latin typeface="Calibri" panose="020F0502020204030204" pitchFamily="34" charset="0"/>
              <a:ea typeface="Cambria Math" panose="02040503050406030204" pitchFamily="18" charset="0"/>
              <a:cs typeface="Segoe UI Semilight" panose="020B0402040204020203" pitchFamily="34" charset="0"/>
            </a:endParaRPr>
          </a:p>
        </p:txBody>
      </p:sp>
      <p:sp>
        <p:nvSpPr>
          <p:cNvPr id="529" name="TextShape 12"/>
          <p:cNvSpPr txBox="1"/>
          <p:nvPr/>
        </p:nvSpPr>
        <p:spPr>
          <a:xfrm>
            <a:off x="3772080" y="863640"/>
            <a:ext cx="16839720" cy="1320480"/>
          </a:xfrm>
          <a:prstGeom prst="rect">
            <a:avLst/>
          </a:prstGeom>
          <a:noFill/>
          <a:ln>
            <a:noFill/>
          </a:ln>
        </p:spPr>
        <p:txBody>
          <a:bodyPr lIns="0" tIns="0" rIns="0" bIns="0" anchor="ctr"/>
          <a:lstStyle/>
          <a:p>
            <a:pPr algn="ctr">
              <a:lnSpc>
                <a:spcPct val="100000"/>
              </a:lnSpc>
            </a:pPr>
            <a:r>
              <a:rPr lang="en-US" sz="7650" b="0" strike="noStrike" cap="all" spc="763" dirty="0">
                <a:solidFill>
                  <a:srgbClr val="969592"/>
                </a:solidFill>
                <a:uFill>
                  <a:solidFill>
                    <a:srgbClr val="FFFFFF"/>
                  </a:solidFill>
                </a:uFill>
                <a:latin typeface="Gill Sans MT" panose="020B0502020104020203" pitchFamily="34" charset="0"/>
                <a:ea typeface="Avenir Next Condensed"/>
              </a:rPr>
              <a:t>Flow path</a:t>
            </a:r>
            <a:endParaRPr lang="en-US" sz="3600" b="0" strike="noStrike" spc="-1" dirty="0">
              <a:solidFill>
                <a:srgbClr val="515151"/>
              </a:solidFill>
              <a:uFill>
                <a:solidFill>
                  <a:srgbClr val="FFFFFF"/>
                </a:solidFill>
              </a:uFill>
              <a:latin typeface="Gill Sans MT" panose="020B0502020104020203" pitchFamily="34" charset="0"/>
            </a:endParaRPr>
          </a:p>
        </p:txBody>
      </p:sp>
      <p:pic>
        <p:nvPicPr>
          <p:cNvPr id="530" name="cube.png"/>
          <p:cNvPicPr/>
          <p:nvPr/>
        </p:nvPicPr>
        <p:blipFill>
          <a:blip r:embed="rId5"/>
          <a:stretch/>
        </p:blipFill>
        <p:spPr>
          <a:xfrm>
            <a:off x="21412080" y="6050160"/>
            <a:ext cx="1614960" cy="1614960"/>
          </a:xfrm>
          <a:prstGeom prst="rect">
            <a:avLst/>
          </a:prstGeom>
          <a:ln w="126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 name="TextShape 1"/>
          <p:cNvSpPr txBox="1"/>
          <p:nvPr/>
        </p:nvSpPr>
        <p:spPr>
          <a:xfrm>
            <a:off x="6583320" y="5077440"/>
            <a:ext cx="5191920" cy="821880"/>
          </a:xfrm>
          <a:prstGeom prst="rect">
            <a:avLst/>
          </a:prstGeom>
          <a:noFill/>
          <a:ln>
            <a:noFill/>
          </a:ln>
        </p:spPr>
        <p:txBody>
          <a:bodyPr lIns="0" tIns="0" rIns="0" bIns="0" anchor="b"/>
          <a:lstStyle/>
          <a:p>
            <a:pPr>
              <a:lnSpc>
                <a:spcPct val="100000"/>
              </a:lnSpc>
            </a:pPr>
            <a:r>
              <a:rPr lang="en-US" sz="4500" b="0" strike="noStrike" cap="all" spc="222" dirty="0">
                <a:solidFill>
                  <a:srgbClr val="969592"/>
                </a:solidFill>
                <a:uFill>
                  <a:solidFill>
                    <a:srgbClr val="FFFFFF"/>
                  </a:solidFill>
                </a:uFill>
                <a:latin typeface="Calibri" panose="020F0502020204030204" pitchFamily="34" charset="0"/>
                <a:ea typeface="Avenir Next Condensed Medium"/>
              </a:rPr>
              <a:t>Word2vec Distance</a:t>
            </a:r>
            <a:endParaRPr lang="en-US" sz="5000" b="0" strike="noStrike" spc="248" dirty="0">
              <a:solidFill>
                <a:srgbClr val="6B6A67"/>
              </a:solidFill>
              <a:uFill>
                <a:solidFill>
                  <a:srgbClr val="FFFFFF"/>
                </a:solidFill>
              </a:uFill>
              <a:latin typeface="Calibri" panose="020F0502020204030204" pitchFamily="34" charset="0"/>
            </a:endParaRPr>
          </a:p>
        </p:txBody>
      </p:sp>
      <p:sp>
        <p:nvSpPr>
          <p:cNvPr id="532" name="TextShape 2"/>
          <p:cNvSpPr txBox="1"/>
          <p:nvPr/>
        </p:nvSpPr>
        <p:spPr>
          <a:xfrm>
            <a:off x="6640560" y="5705640"/>
            <a:ext cx="4723920" cy="596520"/>
          </a:xfrm>
          <a:prstGeom prst="rect">
            <a:avLst/>
          </a:prstGeom>
          <a:noFill/>
          <a:ln>
            <a:noFill/>
          </a:ln>
        </p:spPr>
        <p:txBody>
          <a:bodyPr lIns="0" tIns="0" rIns="0" bIns="0"/>
          <a:lstStyle/>
          <a:p>
            <a:pPr>
              <a:lnSpc>
                <a:spcPct val="100000"/>
              </a:lnSpc>
            </a:pPr>
            <a:r>
              <a:rPr lang="en-US" sz="3420" b="0" strike="noStrike" spc="168" dirty="0">
                <a:solidFill>
                  <a:srgbClr val="6B6A67"/>
                </a:solidFill>
                <a:uFill>
                  <a:solidFill>
                    <a:srgbClr val="FFFFFF"/>
                  </a:solidFill>
                </a:uFill>
                <a:latin typeface="Calibri" panose="020F0502020204030204" pitchFamily="34" charset="0"/>
                <a:ea typeface="Avenir Next Condensed Ultra Lig"/>
              </a:rPr>
              <a:t>Distance between Q &amp; A</a:t>
            </a:r>
            <a:endParaRPr lang="en-US" sz="5000" b="0" strike="noStrike" spc="248" dirty="0">
              <a:solidFill>
                <a:srgbClr val="6B6A67"/>
              </a:solidFill>
              <a:uFill>
                <a:solidFill>
                  <a:srgbClr val="FFFFFF"/>
                </a:solidFill>
              </a:uFill>
              <a:latin typeface="Calibri" panose="020F0502020204030204" pitchFamily="34" charset="0"/>
            </a:endParaRPr>
          </a:p>
        </p:txBody>
      </p:sp>
      <p:sp>
        <p:nvSpPr>
          <p:cNvPr id="533" name="TextShape 3"/>
          <p:cNvSpPr txBox="1"/>
          <p:nvPr/>
        </p:nvSpPr>
        <p:spPr>
          <a:xfrm>
            <a:off x="5676840" y="542376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D9CD08"/>
                </a:solidFill>
                <a:uFill>
                  <a:solidFill>
                    <a:srgbClr val="FFFFFF"/>
                  </a:solidFill>
                </a:uFill>
                <a:latin typeface="Avenir Next Condensed Medium"/>
                <a:ea typeface="Avenir Next Condensed Medium"/>
              </a:rPr>
              <a:t>1.</a:t>
            </a:r>
            <a:endParaRPr lang="en-US" sz="5000" b="0" strike="noStrike" spc="248">
              <a:solidFill>
                <a:srgbClr val="6B6A67"/>
              </a:solidFill>
              <a:uFill>
                <a:solidFill>
                  <a:srgbClr val="FFFFFF"/>
                </a:solidFill>
              </a:uFill>
              <a:latin typeface="Avenir Next Condensed Ultra Lig"/>
            </a:endParaRPr>
          </a:p>
        </p:txBody>
      </p:sp>
      <p:sp>
        <p:nvSpPr>
          <p:cNvPr id="534" name="TextShape 4"/>
          <p:cNvSpPr txBox="1"/>
          <p:nvPr/>
        </p:nvSpPr>
        <p:spPr>
          <a:xfrm>
            <a:off x="16048440" y="801360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539B2A"/>
                </a:solidFill>
                <a:uFill>
                  <a:solidFill>
                    <a:srgbClr val="FFFFFF"/>
                  </a:solidFill>
                </a:uFill>
                <a:latin typeface="Avenir Next Condensed Medium"/>
                <a:ea typeface="Avenir Next Condensed Medium"/>
              </a:rPr>
              <a:t>5.</a:t>
            </a:r>
            <a:endParaRPr lang="en-US" sz="5000" b="0" strike="noStrike" spc="248">
              <a:solidFill>
                <a:srgbClr val="6B6A67"/>
              </a:solidFill>
              <a:uFill>
                <a:solidFill>
                  <a:srgbClr val="FFFFFF"/>
                </a:solidFill>
              </a:uFill>
              <a:latin typeface="Avenir Next Condensed Ultra Lig"/>
            </a:endParaRPr>
          </a:p>
        </p:txBody>
      </p:sp>
      <p:sp>
        <p:nvSpPr>
          <p:cNvPr id="535" name="TextShape 5"/>
          <p:cNvSpPr txBox="1"/>
          <p:nvPr/>
        </p:nvSpPr>
        <p:spPr>
          <a:xfrm>
            <a:off x="484920" y="791424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E03F52"/>
                </a:solidFill>
                <a:uFill>
                  <a:solidFill>
                    <a:srgbClr val="FFFFFF"/>
                  </a:solidFill>
                </a:uFill>
                <a:latin typeface="Avenir Next Condensed Medium"/>
                <a:ea typeface="Avenir Next Condensed Medium"/>
              </a:rPr>
              <a:t>3.</a:t>
            </a:r>
            <a:endParaRPr lang="en-US" sz="5000" b="0" strike="noStrike" spc="248">
              <a:solidFill>
                <a:srgbClr val="6B6A67"/>
              </a:solidFill>
              <a:uFill>
                <a:solidFill>
                  <a:srgbClr val="FFFFFF"/>
                </a:solidFill>
              </a:uFill>
              <a:latin typeface="Avenir Next Condensed Ultra Lig"/>
            </a:endParaRPr>
          </a:p>
        </p:txBody>
      </p:sp>
      <p:sp>
        <p:nvSpPr>
          <p:cNvPr id="536" name="TextShape 6"/>
          <p:cNvSpPr txBox="1"/>
          <p:nvPr/>
        </p:nvSpPr>
        <p:spPr>
          <a:xfrm>
            <a:off x="12353760" y="542376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2FC4E8"/>
                </a:solidFill>
                <a:uFill>
                  <a:solidFill>
                    <a:srgbClr val="FFFFFF"/>
                  </a:solidFill>
                </a:uFill>
                <a:latin typeface="Avenir Next Condensed Medium"/>
                <a:ea typeface="Avenir Next Condensed Medium"/>
              </a:rPr>
              <a:t>2.</a:t>
            </a:r>
            <a:endParaRPr lang="en-US" sz="5000" b="0" strike="noStrike" spc="248">
              <a:solidFill>
                <a:srgbClr val="6B6A67"/>
              </a:solidFill>
              <a:uFill>
                <a:solidFill>
                  <a:srgbClr val="FFFFFF"/>
                </a:solidFill>
              </a:uFill>
              <a:latin typeface="Avenir Next Condensed Ultra Lig"/>
            </a:endParaRPr>
          </a:p>
        </p:txBody>
      </p:sp>
      <p:sp>
        <p:nvSpPr>
          <p:cNvPr id="537" name="TextShape 7"/>
          <p:cNvSpPr txBox="1"/>
          <p:nvPr/>
        </p:nvSpPr>
        <p:spPr>
          <a:xfrm>
            <a:off x="8267760" y="7914240"/>
            <a:ext cx="321120" cy="520200"/>
          </a:xfrm>
          <a:prstGeom prst="rect">
            <a:avLst/>
          </a:prstGeom>
          <a:noFill/>
          <a:ln>
            <a:noFill/>
          </a:ln>
        </p:spPr>
        <p:txBody>
          <a:bodyPr lIns="0" tIns="0" rIns="0" bIns="0" anchor="ctr"/>
          <a:lstStyle/>
          <a:p>
            <a:pPr algn="ctr">
              <a:lnSpc>
                <a:spcPct val="100000"/>
              </a:lnSpc>
            </a:pPr>
            <a:r>
              <a:rPr lang="en-US" sz="3000" b="0" strike="noStrike" cap="all" spc="148">
                <a:solidFill>
                  <a:srgbClr val="DE7403"/>
                </a:solidFill>
                <a:uFill>
                  <a:solidFill>
                    <a:srgbClr val="FFFFFF"/>
                  </a:solidFill>
                </a:uFill>
                <a:latin typeface="Avenir Next Condensed Medium"/>
                <a:ea typeface="Avenir Next Condensed Medium"/>
              </a:rPr>
              <a:t>4.</a:t>
            </a:r>
            <a:endParaRPr lang="en-US" sz="5000" b="0" strike="noStrike" spc="248">
              <a:solidFill>
                <a:srgbClr val="6B6A67"/>
              </a:solidFill>
              <a:uFill>
                <a:solidFill>
                  <a:srgbClr val="FFFFFF"/>
                </a:solidFill>
              </a:uFill>
              <a:latin typeface="Avenir Next Condensed Ultra Lig"/>
            </a:endParaRPr>
          </a:p>
        </p:txBody>
      </p:sp>
      <p:sp>
        <p:nvSpPr>
          <p:cNvPr id="538" name="TextShape 8"/>
          <p:cNvSpPr txBox="1"/>
          <p:nvPr/>
        </p:nvSpPr>
        <p:spPr>
          <a:xfrm>
            <a:off x="3772080" y="863640"/>
            <a:ext cx="16839720" cy="1320480"/>
          </a:xfrm>
          <a:prstGeom prst="rect">
            <a:avLst/>
          </a:prstGeom>
          <a:noFill/>
          <a:ln>
            <a:noFill/>
          </a:ln>
        </p:spPr>
        <p:txBody>
          <a:bodyPr lIns="0" tIns="0" rIns="0" bIns="0" anchor="ctr"/>
          <a:lstStyle/>
          <a:p>
            <a:pPr algn="ctr">
              <a:lnSpc>
                <a:spcPct val="100000"/>
              </a:lnSpc>
            </a:pPr>
            <a:r>
              <a:rPr lang="en-US" sz="7650" cap="all" spc="763" dirty="0">
                <a:solidFill>
                  <a:srgbClr val="969592"/>
                </a:solidFill>
                <a:uFill>
                  <a:solidFill>
                    <a:srgbClr val="FFFFFF"/>
                  </a:solidFill>
                </a:uFill>
                <a:latin typeface="Gill Sans MT" panose="020B0502020104020203" pitchFamily="34" charset="0"/>
                <a:ea typeface="Avenir Next Condensed"/>
              </a:rPr>
              <a:t>Feature</a:t>
            </a:r>
            <a:r>
              <a:rPr lang="en-US" sz="7650" b="0" strike="noStrike" cap="all" spc="763" dirty="0">
                <a:solidFill>
                  <a:srgbClr val="969592"/>
                </a:solidFill>
                <a:uFill>
                  <a:solidFill>
                    <a:srgbClr val="FFFFFF"/>
                  </a:solidFill>
                </a:uFill>
                <a:latin typeface="Avenir Next Condensed"/>
                <a:ea typeface="Avenir Next Condensed"/>
              </a:rPr>
              <a:t> List</a:t>
            </a:r>
            <a:endParaRPr lang="en-US" sz="3600" b="0" strike="noStrike" spc="-1" dirty="0">
              <a:solidFill>
                <a:srgbClr val="515151"/>
              </a:solidFill>
              <a:uFill>
                <a:solidFill>
                  <a:srgbClr val="FFFFFF"/>
                </a:solidFill>
              </a:uFill>
              <a:latin typeface="Gill Sans Light"/>
            </a:endParaRPr>
          </a:p>
        </p:txBody>
      </p:sp>
      <p:sp>
        <p:nvSpPr>
          <p:cNvPr id="539" name="CustomShape 9"/>
          <p:cNvSpPr/>
          <p:nvPr/>
        </p:nvSpPr>
        <p:spPr>
          <a:xfrm>
            <a:off x="13268880" y="5126760"/>
            <a:ext cx="4956840" cy="729000"/>
          </a:xfrm>
          <a:prstGeom prst="rect">
            <a:avLst/>
          </a:prstGeom>
          <a:noFill/>
          <a:ln>
            <a:noFill/>
          </a:ln>
        </p:spPr>
        <p:txBody>
          <a:bodyPr lIns="0" tIns="0" rIns="0" bIns="0" anchor="b"/>
          <a:lstStyle/>
          <a:p>
            <a:r>
              <a:rPr lang="en-US" sz="4500" cap="all" spc="222" dirty="0">
                <a:solidFill>
                  <a:srgbClr val="969592"/>
                </a:solidFill>
                <a:uFill>
                  <a:solidFill>
                    <a:srgbClr val="FFFFFF"/>
                  </a:solidFill>
                </a:uFill>
                <a:latin typeface="Calibri" panose="020F0502020204030204" pitchFamily="34" charset="0"/>
                <a:ea typeface="Avenir Next Condensed Medium"/>
              </a:rPr>
              <a:t>Word2vec Distance</a:t>
            </a:r>
          </a:p>
        </p:txBody>
      </p:sp>
      <p:sp>
        <p:nvSpPr>
          <p:cNvPr id="540" name="CustomShape 10"/>
          <p:cNvSpPr/>
          <p:nvPr/>
        </p:nvSpPr>
        <p:spPr>
          <a:xfrm>
            <a:off x="13385520" y="5656680"/>
            <a:ext cx="4723920" cy="596520"/>
          </a:xfrm>
          <a:prstGeom prst="rect">
            <a:avLst/>
          </a:prstGeom>
          <a:noFill/>
          <a:ln>
            <a:noFill/>
          </a:ln>
        </p:spPr>
        <p:txBody>
          <a:bodyPr lIns="0" tIns="0" rIns="0" bIns="0"/>
          <a:lstStyle/>
          <a:p>
            <a:r>
              <a:rPr lang="en-US" sz="3420" spc="168" dirty="0">
                <a:solidFill>
                  <a:srgbClr val="6B6A67"/>
                </a:solidFill>
                <a:uFill>
                  <a:solidFill>
                    <a:srgbClr val="FFFFFF"/>
                  </a:solidFill>
                </a:uFill>
                <a:latin typeface="Calibri" panose="020F0502020204030204" pitchFamily="34" charset="0"/>
                <a:ea typeface="Avenir Next Condensed Ultra Lig"/>
              </a:rPr>
              <a:t>Distance between A &amp; A</a:t>
            </a:r>
          </a:p>
        </p:txBody>
      </p:sp>
      <p:sp>
        <p:nvSpPr>
          <p:cNvPr id="541" name="CustomShape 11"/>
          <p:cNvSpPr/>
          <p:nvPr/>
        </p:nvSpPr>
        <p:spPr>
          <a:xfrm>
            <a:off x="1330200" y="7548480"/>
            <a:ext cx="6413040" cy="935640"/>
          </a:xfrm>
          <a:prstGeom prst="rect">
            <a:avLst/>
          </a:prstGeom>
          <a:noFill/>
          <a:ln>
            <a:noFill/>
          </a:ln>
        </p:spPr>
        <p:txBody>
          <a:bodyPr lIns="0" tIns="0" rIns="0" bIns="0" anchor="b"/>
          <a:lstStyle/>
          <a:p>
            <a:r>
              <a:rPr lang="en-US" sz="4500" cap="all" spc="222" dirty="0">
                <a:solidFill>
                  <a:srgbClr val="969592"/>
                </a:solidFill>
                <a:uFill>
                  <a:solidFill>
                    <a:srgbClr val="FFFFFF"/>
                  </a:solidFill>
                </a:uFill>
                <a:latin typeface="Calibri" panose="020F0502020204030204" pitchFamily="34" charset="0"/>
                <a:ea typeface="Avenir Next Condensed Medium"/>
              </a:rPr>
              <a:t>number of same String</a:t>
            </a:r>
          </a:p>
        </p:txBody>
      </p:sp>
      <p:sp>
        <p:nvSpPr>
          <p:cNvPr id="542" name="CustomShape 12"/>
          <p:cNvSpPr/>
          <p:nvPr/>
        </p:nvSpPr>
        <p:spPr>
          <a:xfrm>
            <a:off x="1330200" y="8214840"/>
            <a:ext cx="4686120" cy="1133280"/>
          </a:xfrm>
          <a:prstGeom prst="rect">
            <a:avLst/>
          </a:prstGeom>
          <a:noFill/>
          <a:ln>
            <a:noFill/>
          </a:ln>
        </p:spPr>
        <p:txBody>
          <a:bodyPr lIns="0" tIns="0" rIns="0" bIns="0"/>
          <a:lstStyle/>
          <a:p>
            <a:r>
              <a:rPr lang="en-US" sz="3420" spc="168" dirty="0">
                <a:solidFill>
                  <a:srgbClr val="6B6A67"/>
                </a:solidFill>
                <a:uFill>
                  <a:solidFill>
                    <a:srgbClr val="FFFFFF"/>
                  </a:solidFill>
                </a:uFill>
                <a:latin typeface="Calibri" panose="020F0502020204030204" pitchFamily="34" charset="0"/>
                <a:ea typeface="Avenir Next Condensed Ultra Lig"/>
              </a:rPr>
              <a:t>Stripping </a:t>
            </a:r>
            <a:r>
              <a:rPr lang="en-US" sz="3420" spc="168" dirty="0" err="1">
                <a:solidFill>
                  <a:srgbClr val="6B6A67"/>
                </a:solidFill>
                <a:uFill>
                  <a:solidFill>
                    <a:srgbClr val="FFFFFF"/>
                  </a:solidFill>
                </a:uFill>
                <a:latin typeface="Calibri" panose="020F0502020204030204" pitchFamily="34" charset="0"/>
                <a:ea typeface="Avenir Next Condensed Ultra Lig"/>
              </a:rPr>
              <a:t>Dont</a:t>
            </a:r>
            <a:r>
              <a:rPr lang="en-US" sz="3420" spc="168" dirty="0">
                <a:solidFill>
                  <a:srgbClr val="6B6A67"/>
                </a:solidFill>
                <a:uFill>
                  <a:solidFill>
                    <a:srgbClr val="FFFFFF"/>
                  </a:solidFill>
                </a:uFill>
                <a:latin typeface="Calibri" panose="020F0502020204030204" pitchFamily="34" charset="0"/>
                <a:ea typeface="Avenir Next Condensed Ultra Lig"/>
              </a:rPr>
              <a:t>-Want tokens</a:t>
            </a:r>
          </a:p>
        </p:txBody>
      </p:sp>
      <p:sp>
        <p:nvSpPr>
          <p:cNvPr id="543" name="CustomShape 13"/>
          <p:cNvSpPr/>
          <p:nvPr/>
        </p:nvSpPr>
        <p:spPr>
          <a:xfrm>
            <a:off x="16891920" y="7522920"/>
            <a:ext cx="7545600" cy="935640"/>
          </a:xfrm>
          <a:prstGeom prst="rect">
            <a:avLst/>
          </a:prstGeom>
          <a:noFill/>
          <a:ln>
            <a:noFill/>
          </a:ln>
        </p:spPr>
        <p:txBody>
          <a:bodyPr lIns="0" tIns="0" rIns="0" bIns="0" anchor="b"/>
          <a:lstStyle/>
          <a:p>
            <a:r>
              <a:rPr lang="en-US" sz="4500" cap="all" spc="222" dirty="0">
                <a:solidFill>
                  <a:srgbClr val="969592"/>
                </a:solidFill>
                <a:uFill>
                  <a:solidFill>
                    <a:srgbClr val="FFFFFF"/>
                  </a:solidFill>
                </a:uFill>
                <a:latin typeface="Calibri" panose="020F0502020204030204" pitchFamily="34" charset="0"/>
                <a:ea typeface="Avenir Next Condensed Medium"/>
              </a:rPr>
              <a:t>Latent </a:t>
            </a:r>
            <a:r>
              <a:rPr lang="en-US" sz="4500" cap="all" spc="222" dirty="0" err="1">
                <a:solidFill>
                  <a:srgbClr val="969592"/>
                </a:solidFill>
                <a:uFill>
                  <a:solidFill>
                    <a:srgbClr val="FFFFFF"/>
                  </a:solidFill>
                </a:uFill>
                <a:latin typeface="Calibri" panose="020F0502020204030204" pitchFamily="34" charset="0"/>
                <a:ea typeface="Avenir Next Condensed Medium"/>
              </a:rPr>
              <a:t>Dirichlet</a:t>
            </a:r>
            <a:r>
              <a:rPr lang="en-US" sz="4500" cap="all" spc="222" dirty="0">
                <a:solidFill>
                  <a:srgbClr val="969592"/>
                </a:solidFill>
                <a:uFill>
                  <a:solidFill>
                    <a:srgbClr val="FFFFFF"/>
                  </a:solidFill>
                </a:uFill>
                <a:latin typeface="Calibri" panose="020F0502020204030204" pitchFamily="34" charset="0"/>
                <a:ea typeface="Avenir Next Condensed Medium"/>
              </a:rPr>
              <a:t> Allocation</a:t>
            </a:r>
          </a:p>
        </p:txBody>
      </p:sp>
      <p:sp>
        <p:nvSpPr>
          <p:cNvPr id="544" name="CustomShape 14"/>
          <p:cNvSpPr/>
          <p:nvPr/>
        </p:nvSpPr>
        <p:spPr>
          <a:xfrm>
            <a:off x="16891920" y="8264520"/>
            <a:ext cx="5191920" cy="729000"/>
          </a:xfrm>
          <a:prstGeom prst="rect">
            <a:avLst/>
          </a:prstGeom>
          <a:noFill/>
          <a:ln>
            <a:noFill/>
          </a:ln>
        </p:spPr>
        <p:txBody>
          <a:bodyPr lIns="0" tIns="0" rIns="0" bIns="0"/>
          <a:lstStyle/>
          <a:p>
            <a:r>
              <a:rPr lang="en-US" sz="3420" spc="168" dirty="0">
                <a:solidFill>
                  <a:srgbClr val="6B6A67"/>
                </a:solidFill>
                <a:uFill>
                  <a:solidFill>
                    <a:srgbClr val="FFFFFF"/>
                  </a:solidFill>
                </a:uFill>
                <a:latin typeface="Calibri" panose="020F0502020204030204" pitchFamily="34" charset="0"/>
                <a:ea typeface="Avenir Next Condensed Ultra Lig"/>
              </a:rPr>
              <a:t>Discovering the abstract topics</a:t>
            </a:r>
          </a:p>
        </p:txBody>
      </p:sp>
      <p:sp>
        <p:nvSpPr>
          <p:cNvPr id="545" name="CustomShape 15"/>
          <p:cNvSpPr/>
          <p:nvPr/>
        </p:nvSpPr>
        <p:spPr>
          <a:xfrm>
            <a:off x="9111240" y="7522920"/>
            <a:ext cx="6413040" cy="935640"/>
          </a:xfrm>
          <a:prstGeom prst="rect">
            <a:avLst/>
          </a:prstGeom>
          <a:noFill/>
          <a:ln>
            <a:noFill/>
          </a:ln>
        </p:spPr>
        <p:txBody>
          <a:bodyPr lIns="0" tIns="0" rIns="0" bIns="0" anchor="b"/>
          <a:lstStyle/>
          <a:p>
            <a:r>
              <a:rPr lang="en-US" sz="4500" cap="all" spc="222" dirty="0">
                <a:solidFill>
                  <a:srgbClr val="969592"/>
                </a:solidFill>
                <a:uFill>
                  <a:solidFill>
                    <a:srgbClr val="FFFFFF"/>
                  </a:solidFill>
                </a:uFill>
                <a:latin typeface="Calibri" panose="020F0502020204030204" pitchFamily="34" charset="0"/>
                <a:ea typeface="Avenir Next Condensed Medium"/>
              </a:rPr>
              <a:t>number of same Char</a:t>
            </a:r>
          </a:p>
        </p:txBody>
      </p:sp>
      <p:sp>
        <p:nvSpPr>
          <p:cNvPr id="546" name="CustomShape 16"/>
          <p:cNvSpPr/>
          <p:nvPr/>
        </p:nvSpPr>
        <p:spPr>
          <a:xfrm>
            <a:off x="9111240" y="8189640"/>
            <a:ext cx="4686120" cy="1133280"/>
          </a:xfrm>
          <a:prstGeom prst="rect">
            <a:avLst/>
          </a:prstGeom>
          <a:noFill/>
          <a:ln>
            <a:noFill/>
          </a:ln>
        </p:spPr>
        <p:txBody>
          <a:bodyPr lIns="0" tIns="0" rIns="0" bIns="0"/>
          <a:lstStyle/>
          <a:p>
            <a:r>
              <a:rPr lang="en-US" sz="3420" spc="168" dirty="0">
                <a:solidFill>
                  <a:srgbClr val="6B6A67"/>
                </a:solidFill>
                <a:uFill>
                  <a:solidFill>
                    <a:srgbClr val="FFFFFF"/>
                  </a:solidFill>
                </a:uFill>
                <a:latin typeface="Calibri" panose="020F0502020204030204" pitchFamily="34" charset="0"/>
                <a:ea typeface="Avenir Next Condensed Ultra Lig"/>
              </a:rPr>
              <a:t>Stripping </a:t>
            </a:r>
            <a:r>
              <a:rPr lang="en-US" sz="3420" spc="168" dirty="0" err="1">
                <a:solidFill>
                  <a:srgbClr val="6B6A67"/>
                </a:solidFill>
                <a:uFill>
                  <a:solidFill>
                    <a:srgbClr val="FFFFFF"/>
                  </a:solidFill>
                </a:uFill>
                <a:latin typeface="Calibri" panose="020F0502020204030204" pitchFamily="34" charset="0"/>
                <a:ea typeface="Avenir Next Condensed Ultra Lig"/>
              </a:rPr>
              <a:t>Dont</a:t>
            </a:r>
            <a:r>
              <a:rPr lang="en-US" sz="3420" spc="168" dirty="0">
                <a:solidFill>
                  <a:srgbClr val="6B6A67"/>
                </a:solidFill>
                <a:uFill>
                  <a:solidFill>
                    <a:srgbClr val="FFFFFF"/>
                  </a:solidFill>
                </a:uFill>
                <a:latin typeface="Calibri" panose="020F0502020204030204" pitchFamily="34" charset="0"/>
                <a:ea typeface="Avenir Next Condensed Ultra Lig"/>
              </a:rPr>
              <a:t>-Want tokens</a:t>
            </a:r>
          </a:p>
        </p:txBody>
      </p:sp>
      <p:pic>
        <p:nvPicPr>
          <p:cNvPr id="547" name="if_stock_draw-dimension-line_93990.png"/>
          <p:cNvPicPr/>
          <p:nvPr/>
        </p:nvPicPr>
        <p:blipFill>
          <a:blip r:embed="rId2"/>
          <a:stretch/>
        </p:blipFill>
        <p:spPr>
          <a:xfrm>
            <a:off x="17458920" y="5707080"/>
            <a:ext cx="729000" cy="729000"/>
          </a:xfrm>
          <a:prstGeom prst="rect">
            <a:avLst/>
          </a:prstGeom>
          <a:ln w="12600">
            <a:noFill/>
          </a:ln>
        </p:spPr>
      </p:pic>
      <p:pic>
        <p:nvPicPr>
          <p:cNvPr id="548" name="if_stock_draw-dimension-line_93990.png"/>
          <p:cNvPicPr/>
          <p:nvPr/>
        </p:nvPicPr>
        <p:blipFill>
          <a:blip r:embed="rId2"/>
          <a:stretch/>
        </p:blipFill>
        <p:spPr>
          <a:xfrm rot="5421600">
            <a:off x="10713240" y="5851800"/>
            <a:ext cx="646560" cy="646560"/>
          </a:xfrm>
          <a:prstGeom prst="rect">
            <a:avLst/>
          </a:prstGeom>
          <a:ln w="12600">
            <a:noFill/>
          </a:ln>
        </p:spPr>
      </p:pic>
      <p:pic>
        <p:nvPicPr>
          <p:cNvPr id="549" name="if_cssi_douban_214731.png"/>
          <p:cNvPicPr/>
          <p:nvPr/>
        </p:nvPicPr>
        <p:blipFill>
          <a:blip r:embed="rId3"/>
          <a:stretch/>
        </p:blipFill>
        <p:spPr>
          <a:xfrm>
            <a:off x="14135040" y="8370720"/>
            <a:ext cx="821880" cy="821880"/>
          </a:xfrm>
          <a:prstGeom prst="rect">
            <a:avLst/>
          </a:prstGeom>
          <a:ln w="12600">
            <a:noFill/>
          </a:ln>
        </p:spPr>
      </p:pic>
      <p:pic>
        <p:nvPicPr>
          <p:cNvPr id="550" name="Image"/>
          <p:cNvPicPr/>
          <p:nvPr/>
        </p:nvPicPr>
        <p:blipFill>
          <a:blip r:embed="rId4"/>
          <a:srcRect l="35689" t="4447" r="13796" b="58957"/>
          <a:stretch/>
        </p:blipFill>
        <p:spPr>
          <a:xfrm>
            <a:off x="6354000" y="8449920"/>
            <a:ext cx="1221480" cy="663840"/>
          </a:xfrm>
          <a:prstGeom prst="rect">
            <a:avLst/>
          </a:prstGeom>
          <a:ln w="12600">
            <a:noFill/>
          </a:ln>
        </p:spPr>
      </p:pic>
      <p:pic>
        <p:nvPicPr>
          <p:cNvPr id="551" name="rgb.png"/>
          <p:cNvPicPr/>
          <p:nvPr/>
        </p:nvPicPr>
        <p:blipFill>
          <a:blip r:embed="rId5"/>
          <a:stretch/>
        </p:blipFill>
        <p:spPr>
          <a:xfrm>
            <a:off x="22606200" y="8407080"/>
            <a:ext cx="1028520" cy="1028520"/>
          </a:xfrm>
          <a:prstGeom prst="rect">
            <a:avLst/>
          </a:prstGeom>
          <a:ln w="12600">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 name="TextShape 1"/>
          <p:cNvSpPr txBox="1"/>
          <p:nvPr/>
        </p:nvSpPr>
        <p:spPr>
          <a:xfrm>
            <a:off x="18714960" y="6571800"/>
            <a:ext cx="1777680" cy="914040"/>
          </a:xfrm>
          <a:prstGeom prst="rect">
            <a:avLst/>
          </a:prstGeom>
          <a:noFill/>
          <a:ln>
            <a:noFill/>
          </a:ln>
        </p:spPr>
        <p:txBody>
          <a:bodyPr lIns="0" tIns="0" rIns="0" bIns="0"/>
          <a:lstStyle/>
          <a:p>
            <a:pPr algn="ctr">
              <a:lnSpc>
                <a:spcPct val="100000"/>
              </a:lnSpc>
            </a:pPr>
            <a:r>
              <a:rPr lang="en-US" sz="3600" b="0" strike="noStrike" cap="all" spc="180">
                <a:solidFill>
                  <a:srgbClr val="969592"/>
                </a:solidFill>
                <a:uFill>
                  <a:solidFill>
                    <a:srgbClr val="FFFFFF"/>
                  </a:solidFill>
                </a:uFill>
                <a:latin typeface="Calibri" panose="020F0502020204030204" pitchFamily="34" charset="0"/>
                <a:ea typeface="Avenir Next Condensed Medium"/>
              </a:rPr>
              <a:t>#200</a:t>
            </a:r>
            <a:endParaRPr lang="en-US" sz="5000" b="0" strike="noStrike" spc="248">
              <a:solidFill>
                <a:srgbClr val="6B6A67"/>
              </a:solidFill>
              <a:uFill>
                <a:solidFill>
                  <a:srgbClr val="FFFFFF"/>
                </a:solidFill>
              </a:uFill>
              <a:latin typeface="Calibri" panose="020F0502020204030204" pitchFamily="34" charset="0"/>
            </a:endParaRPr>
          </a:p>
        </p:txBody>
      </p:sp>
      <p:sp>
        <p:nvSpPr>
          <p:cNvPr id="553" name="TextShape 2"/>
          <p:cNvSpPr txBox="1"/>
          <p:nvPr/>
        </p:nvSpPr>
        <p:spPr>
          <a:xfrm>
            <a:off x="18714960" y="5714640"/>
            <a:ext cx="1777680" cy="914040"/>
          </a:xfrm>
          <a:prstGeom prst="rect">
            <a:avLst/>
          </a:prstGeom>
          <a:noFill/>
          <a:ln>
            <a:noFill/>
          </a:ln>
        </p:spPr>
        <p:txBody>
          <a:bodyPr lIns="0" tIns="0" rIns="0" bIns="0" anchor="b"/>
          <a:lstStyle/>
          <a:p>
            <a:pPr algn="ctr">
              <a:lnSpc>
                <a:spcPct val="100000"/>
              </a:lnSpc>
            </a:pPr>
            <a:r>
              <a:rPr lang="en-US" sz="3600" b="0" strike="noStrike" spc="180">
                <a:solidFill>
                  <a:srgbClr val="6B6A67"/>
                </a:solidFill>
                <a:uFill>
                  <a:solidFill>
                    <a:srgbClr val="FFFFFF"/>
                  </a:solidFill>
                </a:uFill>
                <a:latin typeface="Calibri" panose="020F0502020204030204" pitchFamily="34" charset="0"/>
                <a:ea typeface="Avenir Next Condensed Ultra Lig"/>
              </a:rPr>
              <a:t>Dense</a:t>
            </a:r>
            <a:endParaRPr lang="en-US" sz="5000" b="0" strike="noStrike" spc="248">
              <a:solidFill>
                <a:srgbClr val="6B6A67"/>
              </a:solidFill>
              <a:uFill>
                <a:solidFill>
                  <a:srgbClr val="FFFFFF"/>
                </a:solidFill>
              </a:uFill>
              <a:latin typeface="Calibri" panose="020F0502020204030204" pitchFamily="34" charset="0"/>
            </a:endParaRPr>
          </a:p>
        </p:txBody>
      </p:sp>
      <p:sp>
        <p:nvSpPr>
          <p:cNvPr id="554" name="TextShape 3"/>
          <p:cNvSpPr txBox="1"/>
          <p:nvPr/>
        </p:nvSpPr>
        <p:spPr>
          <a:xfrm>
            <a:off x="6526800" y="6477840"/>
            <a:ext cx="1777680" cy="914040"/>
          </a:xfrm>
          <a:prstGeom prst="rect">
            <a:avLst/>
          </a:prstGeom>
          <a:noFill/>
          <a:ln>
            <a:noFill/>
          </a:ln>
        </p:spPr>
        <p:txBody>
          <a:bodyPr lIns="0" tIns="0" rIns="0" bIns="0"/>
          <a:lstStyle/>
          <a:p>
            <a:pPr algn="ctr">
              <a:lnSpc>
                <a:spcPct val="100000"/>
              </a:lnSpc>
            </a:pPr>
            <a:r>
              <a:rPr lang="en-US" sz="3600" b="0" strike="noStrike" cap="all" spc="180">
                <a:solidFill>
                  <a:srgbClr val="969592"/>
                </a:solidFill>
                <a:uFill>
                  <a:solidFill>
                    <a:srgbClr val="FFFFFF"/>
                  </a:solidFill>
                </a:uFill>
                <a:latin typeface="Calibri" panose="020F0502020204030204" pitchFamily="34" charset="0"/>
                <a:ea typeface="Avenir Next Condensed Medium"/>
              </a:rPr>
              <a:t>0.3</a:t>
            </a:r>
            <a:endParaRPr lang="en-US" sz="5000" b="0" strike="noStrike" spc="248">
              <a:solidFill>
                <a:srgbClr val="6B6A67"/>
              </a:solidFill>
              <a:uFill>
                <a:solidFill>
                  <a:srgbClr val="FFFFFF"/>
                </a:solidFill>
              </a:uFill>
              <a:latin typeface="Calibri" panose="020F0502020204030204" pitchFamily="34" charset="0"/>
            </a:endParaRPr>
          </a:p>
        </p:txBody>
      </p:sp>
      <p:sp>
        <p:nvSpPr>
          <p:cNvPr id="555" name="TextShape 4"/>
          <p:cNvSpPr txBox="1"/>
          <p:nvPr/>
        </p:nvSpPr>
        <p:spPr>
          <a:xfrm>
            <a:off x="4262040" y="6508440"/>
            <a:ext cx="1777680" cy="914040"/>
          </a:xfrm>
          <a:prstGeom prst="rect">
            <a:avLst/>
          </a:prstGeom>
          <a:noFill/>
          <a:ln>
            <a:noFill/>
          </a:ln>
        </p:spPr>
        <p:txBody>
          <a:bodyPr lIns="0" tIns="0" rIns="0" bIns="0"/>
          <a:lstStyle/>
          <a:p>
            <a:pPr algn="ctr">
              <a:lnSpc>
                <a:spcPct val="100000"/>
              </a:lnSpc>
            </a:pPr>
            <a:r>
              <a:rPr lang="en-US" sz="3600" b="0" strike="noStrike" cap="all" spc="180">
                <a:solidFill>
                  <a:srgbClr val="969592"/>
                </a:solidFill>
                <a:uFill>
                  <a:solidFill>
                    <a:srgbClr val="FFFFFF"/>
                  </a:solidFill>
                </a:uFill>
                <a:latin typeface="Calibri" panose="020F0502020204030204" pitchFamily="34" charset="0"/>
                <a:ea typeface="Avenir Next Condensed Medium"/>
              </a:rPr>
              <a:t>#200</a:t>
            </a:r>
            <a:endParaRPr lang="en-US" sz="5000" b="0" strike="noStrike" spc="248">
              <a:solidFill>
                <a:srgbClr val="6B6A67"/>
              </a:solidFill>
              <a:uFill>
                <a:solidFill>
                  <a:srgbClr val="FFFFFF"/>
                </a:solidFill>
              </a:uFill>
              <a:latin typeface="Calibri" panose="020F0502020204030204" pitchFamily="34" charset="0"/>
            </a:endParaRPr>
          </a:p>
        </p:txBody>
      </p:sp>
      <p:sp>
        <p:nvSpPr>
          <p:cNvPr id="556" name="TextShape 5"/>
          <p:cNvSpPr txBox="1"/>
          <p:nvPr/>
        </p:nvSpPr>
        <p:spPr>
          <a:xfrm>
            <a:off x="6526800" y="5689080"/>
            <a:ext cx="1777680" cy="914040"/>
          </a:xfrm>
          <a:prstGeom prst="rect">
            <a:avLst/>
          </a:prstGeom>
          <a:noFill/>
          <a:ln>
            <a:noFill/>
          </a:ln>
        </p:spPr>
        <p:txBody>
          <a:bodyPr lIns="0" tIns="0" rIns="0" bIns="0" anchor="b"/>
          <a:lstStyle/>
          <a:p>
            <a:pPr algn="ctr">
              <a:lnSpc>
                <a:spcPct val="100000"/>
              </a:lnSpc>
            </a:pPr>
            <a:r>
              <a:rPr lang="en-US" sz="3600" b="0" strike="noStrike" spc="180">
                <a:solidFill>
                  <a:srgbClr val="6B6A67"/>
                </a:solidFill>
                <a:uFill>
                  <a:solidFill>
                    <a:srgbClr val="FFFFFF"/>
                  </a:solidFill>
                </a:uFill>
                <a:latin typeface="Calibri" panose="020F0502020204030204" pitchFamily="34" charset="0"/>
                <a:ea typeface="Avenir Next Condensed Ultra Lig"/>
              </a:rPr>
              <a:t>Dropout</a:t>
            </a:r>
            <a:endParaRPr lang="en-US" sz="5000" b="0" strike="noStrike" spc="248">
              <a:solidFill>
                <a:srgbClr val="6B6A67"/>
              </a:solidFill>
              <a:uFill>
                <a:solidFill>
                  <a:srgbClr val="FFFFFF"/>
                </a:solidFill>
              </a:uFill>
              <a:latin typeface="Calibri" panose="020F0502020204030204" pitchFamily="34" charset="0"/>
            </a:endParaRPr>
          </a:p>
        </p:txBody>
      </p:sp>
      <p:sp>
        <p:nvSpPr>
          <p:cNvPr id="557" name="TextShape 6"/>
          <p:cNvSpPr txBox="1"/>
          <p:nvPr/>
        </p:nvSpPr>
        <p:spPr>
          <a:xfrm>
            <a:off x="4262040" y="5650920"/>
            <a:ext cx="1777680" cy="914040"/>
          </a:xfrm>
          <a:prstGeom prst="rect">
            <a:avLst/>
          </a:prstGeom>
          <a:noFill/>
          <a:ln>
            <a:noFill/>
          </a:ln>
        </p:spPr>
        <p:txBody>
          <a:bodyPr lIns="0" tIns="0" rIns="0" bIns="0" anchor="b"/>
          <a:lstStyle/>
          <a:p>
            <a:pPr algn="ctr">
              <a:lnSpc>
                <a:spcPct val="100000"/>
              </a:lnSpc>
            </a:pPr>
            <a:r>
              <a:rPr lang="en-US" sz="3600" b="0" strike="noStrike" spc="180">
                <a:solidFill>
                  <a:srgbClr val="6B6A67"/>
                </a:solidFill>
                <a:uFill>
                  <a:solidFill>
                    <a:srgbClr val="FFFFFF"/>
                  </a:solidFill>
                </a:uFill>
                <a:latin typeface="Calibri" panose="020F0502020204030204" pitchFamily="34" charset="0"/>
                <a:ea typeface="Avenir Next Condensed Ultra Lig"/>
              </a:rPr>
              <a:t>Dense</a:t>
            </a:r>
            <a:endParaRPr lang="en-US" sz="5000" b="0" strike="noStrike" spc="248">
              <a:solidFill>
                <a:srgbClr val="6B6A67"/>
              </a:solidFill>
              <a:uFill>
                <a:solidFill>
                  <a:srgbClr val="FFFFFF"/>
                </a:solidFill>
              </a:uFill>
              <a:latin typeface="Calibri" panose="020F0502020204030204" pitchFamily="34" charset="0"/>
            </a:endParaRPr>
          </a:p>
        </p:txBody>
      </p:sp>
      <p:sp>
        <p:nvSpPr>
          <p:cNvPr id="558" name="TextShape 7"/>
          <p:cNvSpPr txBox="1"/>
          <p:nvPr/>
        </p:nvSpPr>
        <p:spPr>
          <a:xfrm>
            <a:off x="21603240" y="6508440"/>
            <a:ext cx="1777680" cy="914040"/>
          </a:xfrm>
          <a:prstGeom prst="rect">
            <a:avLst/>
          </a:prstGeom>
          <a:noFill/>
          <a:ln>
            <a:noFill/>
          </a:ln>
        </p:spPr>
        <p:txBody>
          <a:bodyPr lIns="0" tIns="0" rIns="0" bIns="0"/>
          <a:lstStyle/>
          <a:p>
            <a:pPr algn="ctr">
              <a:lnSpc>
                <a:spcPct val="100000"/>
              </a:lnSpc>
            </a:pPr>
            <a:r>
              <a:rPr lang="en-US" sz="3600" b="1" strike="noStrike" cap="all" spc="180">
                <a:solidFill>
                  <a:srgbClr val="FFFFFF"/>
                </a:solidFill>
                <a:uFill>
                  <a:solidFill>
                    <a:srgbClr val="FFFFFF"/>
                  </a:solidFill>
                </a:uFill>
                <a:latin typeface="Calibri" panose="020F0502020204030204" pitchFamily="34" charset="0"/>
                <a:ea typeface="Avenir Next Condensed"/>
              </a:rPr>
              <a:t>6</a:t>
            </a:r>
            <a:endParaRPr lang="en-US" sz="5000" b="0" strike="noStrike" spc="248">
              <a:solidFill>
                <a:srgbClr val="6B6A67"/>
              </a:solidFill>
              <a:uFill>
                <a:solidFill>
                  <a:srgbClr val="FFFFFF"/>
                </a:solidFill>
              </a:uFill>
              <a:latin typeface="Calibri" panose="020F0502020204030204" pitchFamily="34" charset="0"/>
            </a:endParaRPr>
          </a:p>
        </p:txBody>
      </p:sp>
      <p:sp>
        <p:nvSpPr>
          <p:cNvPr id="559" name="TextShape 8"/>
          <p:cNvSpPr txBox="1"/>
          <p:nvPr/>
        </p:nvSpPr>
        <p:spPr>
          <a:xfrm>
            <a:off x="21603240" y="5650920"/>
            <a:ext cx="1777680" cy="914040"/>
          </a:xfrm>
          <a:prstGeom prst="rect">
            <a:avLst/>
          </a:prstGeom>
          <a:noFill/>
          <a:ln>
            <a:noFill/>
          </a:ln>
        </p:spPr>
        <p:txBody>
          <a:bodyPr lIns="0" tIns="0" rIns="0" bIns="0" anchor="b"/>
          <a:lstStyle/>
          <a:p>
            <a:pPr algn="ctr">
              <a:lnSpc>
                <a:spcPct val="100000"/>
              </a:lnSpc>
            </a:pPr>
            <a:r>
              <a:rPr lang="en-US" sz="3600" b="0" strike="noStrike" cap="all" spc="180">
                <a:solidFill>
                  <a:srgbClr val="FFFFFF"/>
                </a:solidFill>
                <a:uFill>
                  <a:solidFill>
                    <a:srgbClr val="FFFFFF"/>
                  </a:solidFill>
                </a:uFill>
                <a:latin typeface="Calibri" panose="020F0502020204030204" pitchFamily="34" charset="0"/>
                <a:ea typeface="Avenir Next Condensed Medium"/>
              </a:rPr>
              <a:t>output</a:t>
            </a:r>
            <a:endParaRPr lang="en-US" sz="5000" b="0" strike="noStrike" spc="248">
              <a:solidFill>
                <a:srgbClr val="6B6A67"/>
              </a:solidFill>
              <a:uFill>
                <a:solidFill>
                  <a:srgbClr val="FFFFFF"/>
                </a:solidFill>
              </a:uFill>
              <a:latin typeface="Calibri" panose="020F0502020204030204" pitchFamily="34" charset="0"/>
            </a:endParaRPr>
          </a:p>
        </p:txBody>
      </p:sp>
      <p:sp>
        <p:nvSpPr>
          <p:cNvPr id="560" name="TextShape 9"/>
          <p:cNvSpPr txBox="1"/>
          <p:nvPr/>
        </p:nvSpPr>
        <p:spPr>
          <a:xfrm>
            <a:off x="1023480" y="6508440"/>
            <a:ext cx="1777680" cy="914040"/>
          </a:xfrm>
          <a:prstGeom prst="rect">
            <a:avLst/>
          </a:prstGeom>
          <a:noFill/>
          <a:ln>
            <a:noFill/>
          </a:ln>
        </p:spPr>
        <p:txBody>
          <a:bodyPr lIns="0" tIns="0" rIns="0" bIns="0"/>
          <a:lstStyle/>
          <a:p>
            <a:pPr algn="ctr">
              <a:lnSpc>
                <a:spcPct val="100000"/>
              </a:lnSpc>
            </a:pPr>
            <a:r>
              <a:rPr lang="en-US" sz="3600" b="1" strike="noStrike" cap="all" spc="180" dirty="0">
                <a:solidFill>
                  <a:srgbClr val="FFFFFF"/>
                </a:solidFill>
                <a:uFill>
                  <a:solidFill>
                    <a:srgbClr val="FFFFFF"/>
                  </a:solidFill>
                </a:uFill>
                <a:latin typeface="Avenir Next Condensed"/>
                <a:ea typeface="Avenir Next Condensed"/>
              </a:rPr>
              <a:t>46</a:t>
            </a:r>
            <a:endParaRPr lang="en-US" sz="5000" b="0" strike="noStrike" spc="248" dirty="0">
              <a:solidFill>
                <a:srgbClr val="6B6A67"/>
              </a:solidFill>
              <a:uFill>
                <a:solidFill>
                  <a:srgbClr val="FFFFFF"/>
                </a:solidFill>
              </a:uFill>
              <a:latin typeface="Avenir Next Condensed Ultra Lig"/>
            </a:endParaRPr>
          </a:p>
        </p:txBody>
      </p:sp>
      <p:sp>
        <p:nvSpPr>
          <p:cNvPr id="561" name="TextShape 10"/>
          <p:cNvSpPr txBox="1"/>
          <p:nvPr/>
        </p:nvSpPr>
        <p:spPr>
          <a:xfrm>
            <a:off x="1023480" y="5650920"/>
            <a:ext cx="1777680" cy="914040"/>
          </a:xfrm>
          <a:prstGeom prst="rect">
            <a:avLst/>
          </a:prstGeom>
          <a:noFill/>
          <a:ln>
            <a:noFill/>
          </a:ln>
        </p:spPr>
        <p:txBody>
          <a:bodyPr lIns="0" tIns="0" rIns="0" bIns="0" anchor="b"/>
          <a:lstStyle/>
          <a:p>
            <a:pPr algn="ctr">
              <a:lnSpc>
                <a:spcPct val="100000"/>
              </a:lnSpc>
            </a:pPr>
            <a:r>
              <a:rPr lang="en-US" sz="3600" b="0" strike="noStrike" cap="all" spc="180" dirty="0">
                <a:solidFill>
                  <a:srgbClr val="FFFFFF"/>
                </a:solidFill>
                <a:uFill>
                  <a:solidFill>
                    <a:srgbClr val="FFFFFF"/>
                  </a:solidFill>
                </a:uFill>
                <a:latin typeface="Avenir Next Condensed Medium"/>
                <a:ea typeface="Avenir Next Condensed Medium"/>
              </a:rPr>
              <a:t>Input</a:t>
            </a:r>
            <a:endParaRPr lang="en-US" sz="5000" b="0" strike="noStrike" spc="248" dirty="0">
              <a:solidFill>
                <a:srgbClr val="6B6A67"/>
              </a:solidFill>
              <a:uFill>
                <a:solidFill>
                  <a:srgbClr val="FFFFFF"/>
                </a:solidFill>
              </a:uFill>
              <a:latin typeface="Avenir Next Condensed Ultra Lig"/>
            </a:endParaRPr>
          </a:p>
        </p:txBody>
      </p:sp>
      <p:sp>
        <p:nvSpPr>
          <p:cNvPr id="562" name="TextShape 11"/>
          <p:cNvSpPr txBox="1"/>
          <p:nvPr/>
        </p:nvSpPr>
        <p:spPr>
          <a:xfrm>
            <a:off x="3772080" y="863640"/>
            <a:ext cx="16839720" cy="1320480"/>
          </a:xfrm>
          <a:prstGeom prst="rect">
            <a:avLst/>
          </a:prstGeom>
          <a:noFill/>
          <a:ln>
            <a:noFill/>
          </a:ln>
        </p:spPr>
        <p:txBody>
          <a:bodyPr lIns="0" tIns="0" rIns="0" bIns="0" anchor="ctr"/>
          <a:lstStyle/>
          <a:p>
            <a:pPr algn="ctr">
              <a:lnSpc>
                <a:spcPct val="100000"/>
              </a:lnSpc>
            </a:pPr>
            <a:r>
              <a:rPr lang="en-US" sz="7650" cap="all" spc="763" dirty="0">
                <a:solidFill>
                  <a:srgbClr val="969592"/>
                </a:solidFill>
                <a:uFill>
                  <a:solidFill>
                    <a:srgbClr val="FFFFFF"/>
                  </a:solidFill>
                </a:uFill>
                <a:latin typeface="Gill Sans MT" panose="020B0502020104020203" pitchFamily="34" charset="0"/>
                <a:ea typeface="Avenir Next Condensed"/>
              </a:rPr>
              <a:t>Network</a:t>
            </a:r>
            <a:r>
              <a:rPr lang="en-US" sz="7650" b="0" strike="noStrike" cap="all" spc="763" dirty="0">
                <a:solidFill>
                  <a:srgbClr val="969592"/>
                </a:solidFill>
                <a:uFill>
                  <a:solidFill>
                    <a:srgbClr val="FFFFFF"/>
                  </a:solidFill>
                </a:uFill>
                <a:latin typeface="Gill Sans MT" panose="020B0502020104020203" pitchFamily="34" charset="0"/>
                <a:ea typeface="Avenir Next Condensed"/>
              </a:rPr>
              <a:t> Architecture</a:t>
            </a:r>
            <a:endParaRPr lang="en-US" sz="3600" b="0" strike="noStrike" spc="-1" dirty="0">
              <a:solidFill>
                <a:srgbClr val="515151"/>
              </a:solidFill>
              <a:uFill>
                <a:solidFill>
                  <a:srgbClr val="FFFFFF"/>
                </a:solidFill>
              </a:uFill>
              <a:latin typeface="Gill Sans MT" panose="020B0502020104020203"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TextShape 1"/>
          <p:cNvSpPr txBox="1"/>
          <p:nvPr/>
        </p:nvSpPr>
        <p:spPr>
          <a:xfrm>
            <a:off x="3772140" y="863640"/>
            <a:ext cx="16839720" cy="1320480"/>
          </a:xfrm>
          <a:prstGeom prst="rect">
            <a:avLst/>
          </a:prstGeom>
          <a:noFill/>
          <a:ln>
            <a:noFill/>
          </a:ln>
        </p:spPr>
        <p:txBody>
          <a:bodyPr lIns="0" tIns="0" rIns="0" bIns="0" anchor="ctr"/>
          <a:lstStyle/>
          <a:p>
            <a:pPr algn="ctr">
              <a:lnSpc>
                <a:spcPct val="100000"/>
              </a:lnSpc>
            </a:pPr>
            <a:r>
              <a:rPr lang="en-US" sz="7650" cap="all" spc="763" dirty="0">
                <a:solidFill>
                  <a:srgbClr val="969592"/>
                </a:solidFill>
                <a:uFill>
                  <a:solidFill>
                    <a:srgbClr val="FFFFFF"/>
                  </a:solidFill>
                </a:uFill>
                <a:latin typeface="Gill Sans MT" panose="020B0502020104020203" pitchFamily="34" charset="0"/>
                <a:ea typeface="Avenir Next Condensed"/>
              </a:rPr>
              <a:t>feature</a:t>
            </a:r>
            <a:r>
              <a:rPr lang="en-US" sz="7650" b="0" strike="noStrike" cap="all" spc="763" dirty="0">
                <a:solidFill>
                  <a:srgbClr val="969592"/>
                </a:solidFill>
                <a:uFill>
                  <a:solidFill>
                    <a:srgbClr val="FFFFFF"/>
                  </a:solidFill>
                </a:uFill>
                <a:latin typeface="Gill Sans MT" panose="020B0502020104020203" pitchFamily="34" charset="0"/>
                <a:ea typeface="Avenir Next Condensed"/>
              </a:rPr>
              <a:t> pruning</a:t>
            </a:r>
            <a:endParaRPr lang="en-US" sz="3600" b="0" strike="noStrike" spc="-1" dirty="0">
              <a:solidFill>
                <a:srgbClr val="515151"/>
              </a:solidFill>
              <a:uFill>
                <a:solidFill>
                  <a:srgbClr val="FFFFFF"/>
                </a:solidFill>
              </a:uFill>
              <a:latin typeface="Gill Sans MT" panose="020B0502020104020203" pitchFamily="34" charset="0"/>
            </a:endParaRPr>
          </a:p>
        </p:txBody>
      </p:sp>
      <p:sp>
        <p:nvSpPr>
          <p:cNvPr id="564" name="TextShape 2"/>
          <p:cNvSpPr txBox="1"/>
          <p:nvPr/>
        </p:nvSpPr>
        <p:spPr>
          <a:xfrm>
            <a:off x="3772080" y="2502000"/>
            <a:ext cx="16839720" cy="609120"/>
          </a:xfrm>
          <a:prstGeom prst="rect">
            <a:avLst/>
          </a:prstGeom>
          <a:noFill/>
          <a:ln>
            <a:noFill/>
          </a:ln>
        </p:spPr>
        <p:txBody>
          <a:bodyPr lIns="0" tIns="0" rIns="0" bIns="0"/>
          <a:lstStyle/>
          <a:p>
            <a:pPr algn="ctr">
              <a:lnSpc>
                <a:spcPct val="100000"/>
              </a:lnSpc>
            </a:pPr>
            <a:r>
              <a:rPr lang="en-US" sz="3170" b="0" strike="noStrike" spc="157" dirty="0">
                <a:solidFill>
                  <a:srgbClr val="6B6A67"/>
                </a:solidFill>
                <a:uFill>
                  <a:solidFill>
                    <a:srgbClr val="FFFFFF"/>
                  </a:solidFill>
                </a:uFill>
                <a:latin typeface="Calibri" panose="020F0502020204030204" pitchFamily="34" charset="0"/>
                <a:ea typeface="Avenir Next Condensed Ultra Lig"/>
              </a:rPr>
              <a:t>Distance functions between two numeric vectors u and v. We consider functions provided in </a:t>
            </a:r>
            <a:r>
              <a:rPr lang="en-US" sz="3170" b="0" i="1" strike="noStrike" spc="157" dirty="0" err="1">
                <a:solidFill>
                  <a:srgbClr val="000000"/>
                </a:solidFill>
                <a:uFill>
                  <a:solidFill>
                    <a:srgbClr val="FFFFFF"/>
                  </a:solidFill>
                </a:uFill>
                <a:latin typeface="Calibri" panose="020F0502020204030204" pitchFamily="34" charset="0"/>
                <a:ea typeface="Avenir Next Condensed"/>
              </a:rPr>
              <a:t>scipy.spatial.distance</a:t>
            </a:r>
            <a:endParaRPr lang="en-US" sz="5000" b="0" strike="noStrike" spc="248" dirty="0">
              <a:solidFill>
                <a:srgbClr val="6B6A67"/>
              </a:solidFill>
              <a:uFill>
                <a:solidFill>
                  <a:srgbClr val="FFFFFF"/>
                </a:solidFill>
              </a:uFill>
              <a:latin typeface="Calibri" panose="020F0502020204030204" pitchFamily="34"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148</Words>
  <Application>Microsoft Office PowerPoint</Application>
  <PresentationFormat>自訂</PresentationFormat>
  <Paragraphs>49</Paragraphs>
  <Slides>5</Slides>
  <Notes>0</Notes>
  <HiddenSlides>0</HiddenSlides>
  <MMClips>0</MMClips>
  <ScaleCrop>false</ScaleCrop>
  <HeadingPairs>
    <vt:vector size="4" baseType="variant">
      <vt:variant>
        <vt:lpstr>佈景主題</vt:lpstr>
      </vt:variant>
      <vt:variant>
        <vt:i4>5</vt:i4>
      </vt:variant>
      <vt:variant>
        <vt:lpstr>投影片標題</vt:lpstr>
      </vt:variant>
      <vt:variant>
        <vt:i4>5</vt:i4>
      </vt:variant>
    </vt:vector>
  </HeadingPairs>
  <TitlesOfParts>
    <vt:vector size="10" baseType="lpstr">
      <vt:lpstr>Office Theme</vt:lpstr>
      <vt:lpstr>Office Theme</vt:lpstr>
      <vt:lpstr>Office Theme</vt:lpstr>
      <vt:lpstr>Office Theme</vt:lpstr>
      <vt:lpstr>Office Theme</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subject/>
  <dc:creator/>
  <dc:description/>
  <cp:lastModifiedBy>user</cp:lastModifiedBy>
  <cp:revision>6</cp:revision>
  <dcterms:modified xsi:type="dcterms:W3CDTF">2018-01-08T06:10:28Z</dcterms:modified>
  <dc:language>en-US</dc:language>
</cp:coreProperties>
</file>