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87" r:id="rId2"/>
    <p:sldMasterId id="2147483700" r:id="rId3"/>
    <p:sldMasterId id="2147483713" r:id="rId4"/>
    <p:sldMasterId id="2147483726" r:id="rId5"/>
  </p:sldMasterIdLst>
  <p:sldIdLst>
    <p:sldId id="258" r:id="rId6"/>
    <p:sldId id="259" r:id="rId7"/>
    <p:sldId id="261" r:id="rId8"/>
    <p:sldId id="262" r:id="rId9"/>
    <p:sldId id="260" r:id="rId10"/>
  </p:sldIdLst>
  <p:sldSz cx="24384000" cy="13716000"/>
  <p:notesSz cx="7559675" cy="106918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83" autoAdjust="0"/>
    <p:restoredTop sz="94660"/>
  </p:normalViewPr>
  <p:slideViewPr>
    <p:cSldViewPr showGuides="1">
      <p:cViewPr varScale="1">
        <p:scale>
          <a:sx n="55" d="100"/>
          <a:sy n="55" d="100"/>
        </p:scale>
        <p:origin x="-492" y="-6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ableStyles" Target="tableStyles.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TW"/>
  <c:roundedCorners val="0"/>
  <c:style val="2"/>
  <c:chart>
    <c:autoTitleDeleted val="1"/>
    <c:plotArea>
      <c:layout>
        <c:manualLayout>
          <c:layoutTarget val="inner"/>
          <c:xMode val="edge"/>
          <c:yMode val="edge"/>
          <c:x val="0.16647716505590299"/>
          <c:y val="8.5356947233887204E-2"/>
          <c:w val="0.70194554987050695"/>
          <c:h val="0.60904692349826495"/>
        </c:manualLayout>
      </c:layout>
      <c:barChart>
        <c:barDir val="col"/>
        <c:grouping val="clustered"/>
        <c:varyColors val="0"/>
        <c:ser>
          <c:idx val="0"/>
          <c:order val="0"/>
          <c:tx>
            <c:strRef>
              <c:f>label 0</c:f>
              <c:strCache>
                <c:ptCount val="1"/>
                <c:pt idx="0">
                  <c:v>Baseline</c:v>
                </c:pt>
              </c:strCache>
            </c:strRef>
          </c:tx>
          <c:spPr>
            <a:solidFill>
              <a:srgbClr val="F7EA3D"/>
            </a:solidFill>
            <a:ln w="12600">
              <a:noFill/>
            </a:ln>
          </c:spPr>
          <c:invertIfNegative val="0"/>
          <c:dLbls>
            <c:dLblPos val="inEnd"/>
            <c:showLegendKey val="0"/>
            <c:showVal val="1"/>
            <c:showCatName val="0"/>
            <c:showSerName val="0"/>
            <c:showPercent val="0"/>
            <c:showBubbleSize val="1"/>
            <c:showLeaderLines val="0"/>
          </c:dLbls>
          <c:cat>
            <c:strRef>
              <c:f>categories</c:f>
              <c:strCache>
                <c:ptCount val="1"/>
                <c:pt idx="0">
                  <c:v>Vector Distance</c:v>
                </c:pt>
              </c:strCache>
            </c:strRef>
          </c:cat>
          <c:val>
            <c:numRef>
              <c:f>0</c:f>
              <c:numCache>
                <c:formatCode>General</c:formatCode>
                <c:ptCount val="1"/>
                <c:pt idx="0">
                  <c:v>47.5</c:v>
                </c:pt>
              </c:numCache>
            </c:numRef>
          </c:val>
        </c:ser>
        <c:ser>
          <c:idx val="1"/>
          <c:order val="1"/>
          <c:tx>
            <c:strRef>
              <c:f>label 1</c:f>
              <c:strCache>
                <c:ptCount val="1"/>
                <c:pt idx="0">
                  <c:v>Canberra</c:v>
                </c:pt>
              </c:strCache>
            </c:strRef>
          </c:tx>
          <c:spPr>
            <a:solidFill>
              <a:srgbClr val="E03F52"/>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1</c:f>
              <c:numCache>
                <c:formatCode>General</c:formatCode>
                <c:ptCount val="1"/>
                <c:pt idx="0">
                  <c:v>49</c:v>
                </c:pt>
              </c:numCache>
            </c:numRef>
          </c:val>
        </c:ser>
        <c:ser>
          <c:idx val="2"/>
          <c:order val="2"/>
          <c:tx>
            <c:strRef>
              <c:f>label 2</c:f>
              <c:strCache>
                <c:ptCount val="1"/>
                <c:pt idx="0">
                  <c:v>Bray-Curtis</c:v>
                </c:pt>
              </c:strCache>
            </c:strRef>
          </c:tx>
          <c:spPr>
            <a:solidFill>
              <a:srgbClr val="67AC39"/>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2</c:f>
              <c:numCache>
                <c:formatCode>General</c:formatCode>
                <c:ptCount val="1"/>
                <c:pt idx="0">
                  <c:v>45</c:v>
                </c:pt>
              </c:numCache>
            </c:numRef>
          </c:val>
        </c:ser>
        <c:ser>
          <c:idx val="3"/>
          <c:order val="3"/>
          <c:tx>
            <c:strRef>
              <c:f>label 3</c:f>
              <c:strCache>
                <c:ptCount val="1"/>
                <c:pt idx="0">
                  <c:v>Manhattan</c:v>
                </c:pt>
              </c:strCache>
            </c:strRef>
          </c:tx>
          <c:spPr>
            <a:solidFill>
              <a:srgbClr val="2FC4E8"/>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3</c:f>
              <c:numCache>
                <c:formatCode>General</c:formatCode>
                <c:ptCount val="1"/>
                <c:pt idx="0">
                  <c:v>51</c:v>
                </c:pt>
              </c:numCache>
            </c:numRef>
          </c:val>
        </c:ser>
        <c:ser>
          <c:idx val="4"/>
          <c:order val="4"/>
          <c:tx>
            <c:strRef>
              <c:f>label 4</c:f>
              <c:strCache>
                <c:ptCount val="1"/>
                <c:pt idx="0">
                  <c:v>Correlation</c:v>
                </c:pt>
              </c:strCache>
            </c:strRef>
          </c:tx>
          <c:spPr>
            <a:solidFill>
              <a:srgbClr val="ECBC2B"/>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4</c:f>
              <c:numCache>
                <c:formatCode>General</c:formatCode>
                <c:ptCount val="1"/>
                <c:pt idx="0">
                  <c:v>61</c:v>
                </c:pt>
              </c:numCache>
            </c:numRef>
          </c:val>
        </c:ser>
        <c:ser>
          <c:idx val="5"/>
          <c:order val="5"/>
          <c:tx>
            <c:strRef>
              <c:f>label 5</c:f>
              <c:strCache>
                <c:ptCount val="1"/>
                <c:pt idx="0">
                  <c:v>Cosine</c:v>
                </c:pt>
              </c:strCache>
            </c:strRef>
          </c:tx>
          <c:spPr>
            <a:solidFill>
              <a:srgbClr val="AB58BC"/>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5</c:f>
              <c:numCache>
                <c:formatCode>General</c:formatCode>
                <c:ptCount val="1"/>
                <c:pt idx="0">
                  <c:v>60</c:v>
                </c:pt>
              </c:numCache>
            </c:numRef>
          </c:val>
        </c:ser>
        <c:ser>
          <c:idx val="6"/>
          <c:order val="6"/>
          <c:tx>
            <c:strRef>
              <c:f>label 6</c:f>
              <c:strCache>
                <c:ptCount val="1"/>
                <c:pt idx="0">
                  <c:v>Euclidean</c:v>
                </c:pt>
              </c:strCache>
            </c:strRef>
          </c:tx>
          <c:spPr>
            <a:solidFill>
              <a:srgbClr val="19B66B"/>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6</c:f>
              <c:numCache>
                <c:formatCode>General</c:formatCode>
                <c:ptCount val="1"/>
                <c:pt idx="0">
                  <c:v>62.5</c:v>
                </c:pt>
              </c:numCache>
            </c:numRef>
          </c:val>
        </c:ser>
        <c:dLbls>
          <c:showLegendKey val="0"/>
          <c:showVal val="0"/>
          <c:showCatName val="0"/>
          <c:showSerName val="0"/>
          <c:showPercent val="0"/>
          <c:showBubbleSize val="0"/>
        </c:dLbls>
        <c:gapWidth val="40"/>
        <c:axId val="100141568"/>
        <c:axId val="96986816"/>
      </c:barChart>
      <c:catAx>
        <c:axId val="100141568"/>
        <c:scaling>
          <c:orientation val="minMax"/>
        </c:scaling>
        <c:delete val="0"/>
        <c:axPos val="b"/>
        <c:numFmt formatCode="mm/dd/yyyy" sourceLinked="1"/>
        <c:majorTickMark val="out"/>
        <c:minorTickMark val="none"/>
        <c:tickLblPos val="low"/>
        <c:spPr>
          <a:ln w="12600">
            <a:solidFill>
              <a:srgbClr val="D3CEC2"/>
            </a:solidFill>
            <a:round/>
          </a:ln>
        </c:spPr>
        <c:txPr>
          <a:bodyPr/>
          <a:lstStyle/>
          <a:p>
            <a:pPr>
              <a:defRPr sz="3890" b="0" strike="noStrike" spc="-1">
                <a:solidFill>
                  <a:srgbClr val="969592"/>
                </a:solidFill>
                <a:uFill>
                  <a:solidFill>
                    <a:srgbClr val="FFFFFF"/>
                  </a:solidFill>
                </a:uFill>
                <a:latin typeface="Avenir Next Condensed Medium"/>
                <a:ea typeface="Avenir Next Condensed Ultra Lig"/>
              </a:defRPr>
            </a:pPr>
            <a:endParaRPr lang="zh-TW"/>
          </a:p>
        </c:txPr>
        <c:crossAx val="96986816"/>
        <c:crosses val="autoZero"/>
        <c:auto val="1"/>
        <c:lblAlgn val="ctr"/>
        <c:lblOffset val="100"/>
        <c:noMultiLvlLbl val="1"/>
      </c:catAx>
      <c:valAx>
        <c:axId val="96986816"/>
        <c:scaling>
          <c:orientation val="minMax"/>
        </c:scaling>
        <c:delete val="0"/>
        <c:axPos val="l"/>
        <c:majorGridlines>
          <c:spPr>
            <a:ln w="12600">
              <a:solidFill>
                <a:srgbClr val="D3CEC2"/>
              </a:solidFill>
              <a:round/>
            </a:ln>
          </c:spPr>
        </c:majorGridlines>
        <c:numFmt formatCode="General&quot; %&quot;" sourceLinked="0"/>
        <c:majorTickMark val="out"/>
        <c:minorTickMark val="none"/>
        <c:tickLblPos val="nextTo"/>
        <c:spPr>
          <a:ln w="12600">
            <a:noFill/>
          </a:ln>
        </c:spPr>
        <c:txPr>
          <a:bodyPr/>
          <a:lstStyle/>
          <a:p>
            <a:pPr>
              <a:defRPr sz="3890" b="0" strike="noStrike" spc="-1">
                <a:solidFill>
                  <a:srgbClr val="969592"/>
                </a:solidFill>
                <a:uFill>
                  <a:solidFill>
                    <a:srgbClr val="FFFFFF"/>
                  </a:solidFill>
                </a:uFill>
                <a:latin typeface="Avenir Next Condensed Medium"/>
                <a:ea typeface="Avenir Next Condensed Ultra Lig"/>
              </a:defRPr>
            </a:pPr>
            <a:endParaRPr lang="zh-TW"/>
          </a:p>
        </c:txPr>
        <c:crossAx val="100141568"/>
        <c:crosses val="autoZero"/>
        <c:crossBetween val="midCat"/>
        <c:majorUnit val="7"/>
        <c:minorUnit val="3.5"/>
      </c:valAx>
      <c:spPr>
        <a:noFill/>
        <a:ln w="12600">
          <a:noFill/>
        </a:ln>
      </c:spPr>
    </c:plotArea>
    <c:legend>
      <c:legendPos val="r"/>
      <c:layout>
        <c:manualLayout>
          <c:xMode val="edge"/>
          <c:yMode val="edge"/>
          <c:x val="0"/>
          <c:y val="0.90213620595216404"/>
        </c:manualLayout>
      </c:layout>
      <c:overlay val="1"/>
      <c:spPr>
        <a:noFill/>
        <a:ln w="12600">
          <a:noFill/>
        </a:ln>
      </c:spPr>
    </c:legend>
    <c:plotVisOnly val="1"/>
    <c:dispBlanksAs val="gap"/>
    <c:showDLblsOverMax val="1"/>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403"/>
          <c:y val="7.8367300000000001E-2"/>
          <c:w val="0.82514699999999996"/>
          <c:h val="0.61770400000000003"/>
        </c:manualLayout>
      </c:layout>
      <c:barChart>
        <c:barDir val="col"/>
        <c:grouping val="clustered"/>
        <c:varyColors val="0"/>
        <c:ser>
          <c:idx val="0"/>
          <c:order val="0"/>
          <c:tx>
            <c:strRef>
              <c:f>Sheet1!$A$2</c:f>
              <c:strCache>
                <c:ptCount val="1"/>
                <c:pt idx="0">
                  <c:v>0</c:v>
                </c:pt>
              </c:strCache>
            </c:strRef>
          </c:tx>
          <c:spPr>
            <a:solidFill>
              <a:srgbClr val="F7EA3D"/>
            </a:solidFill>
            <a:ln w="12700" cap="flat">
              <a:noFill/>
              <a:miter lim="400000"/>
            </a:ln>
            <a:effectLst/>
          </c:spPr>
          <c:invertIfNegative val="0"/>
          <c:cat>
            <c:strRef>
              <c:f>Sheet1!$B$1:$C$1</c:f>
              <c:strCache>
                <c:ptCount val="2"/>
                <c:pt idx="0">
                  <c:v>Training</c:v>
                </c:pt>
                <c:pt idx="1">
                  <c:v>Validation</c:v>
                </c:pt>
              </c:strCache>
            </c:strRef>
          </c:cat>
          <c:val>
            <c:numRef>
              <c:f>Sheet1!$B$2:$C$2</c:f>
              <c:numCache>
                <c:formatCode>General</c:formatCode>
                <c:ptCount val="1"/>
                <c:pt idx="0">
                  <c:v>47.5</c:v>
                </c:pt>
              </c:numCache>
            </c:numRef>
          </c:val>
        </c:ser>
        <c:ser>
          <c:idx val="1"/>
          <c:order val="1"/>
          <c:tx>
            <c:strRef>
              <c:f>Sheet1!$A$3</c:f>
              <c:strCache>
                <c:ptCount val="1"/>
                <c:pt idx="0">
                  <c:v>1</c:v>
                </c:pt>
              </c:strCache>
            </c:strRef>
          </c:tx>
          <c:spPr>
            <a:solidFill>
              <a:srgbClr val="E03F52"/>
            </a:solidFill>
            <a:ln w="12700" cap="flat">
              <a:noFill/>
              <a:miter lim="400000"/>
            </a:ln>
            <a:effectLst/>
          </c:spPr>
          <c:invertIfNegative val="0"/>
          <c:cat>
            <c:strRef>
              <c:f>Sheet1!$B$1:$C$1</c:f>
              <c:strCache>
                <c:ptCount val="2"/>
                <c:pt idx="0">
                  <c:v>Training</c:v>
                </c:pt>
                <c:pt idx="1">
                  <c:v>Validation</c:v>
                </c:pt>
              </c:strCache>
            </c:strRef>
          </c:cat>
          <c:val>
            <c:numRef>
              <c:f>Sheet1!$B$3:$C$3</c:f>
              <c:numCache>
                <c:formatCode>General</c:formatCode>
                <c:ptCount val="1"/>
                <c:pt idx="0">
                  <c:v>52</c:v>
                </c:pt>
              </c:numCache>
            </c:numRef>
          </c:val>
        </c:ser>
        <c:ser>
          <c:idx val="2"/>
          <c:order val="2"/>
          <c:tx>
            <c:strRef>
              <c:f>Sheet1!$A$4</c:f>
              <c:strCache>
                <c:ptCount val="1"/>
                <c:pt idx="0">
                  <c:v>2</c:v>
                </c:pt>
              </c:strCache>
            </c:strRef>
          </c:tx>
          <c:spPr>
            <a:solidFill>
              <a:srgbClr val="67AC39"/>
            </a:solidFill>
            <a:ln w="12700" cap="flat">
              <a:noFill/>
              <a:miter lim="400000"/>
            </a:ln>
            <a:effectLst/>
          </c:spPr>
          <c:invertIfNegative val="0"/>
          <c:cat>
            <c:strRef>
              <c:f>Sheet1!$B$1:$C$1</c:f>
              <c:strCache>
                <c:ptCount val="2"/>
                <c:pt idx="0">
                  <c:v>Training</c:v>
                </c:pt>
                <c:pt idx="1">
                  <c:v>Validation</c:v>
                </c:pt>
              </c:strCache>
            </c:strRef>
          </c:cat>
          <c:val>
            <c:numRef>
              <c:f>Sheet1!$B$4:$C$4</c:f>
              <c:numCache>
                <c:formatCode>General</c:formatCode>
                <c:ptCount val="1"/>
                <c:pt idx="0">
                  <c:v>53.5</c:v>
                </c:pt>
              </c:numCache>
            </c:numRef>
          </c:val>
        </c:ser>
        <c:ser>
          <c:idx val="3"/>
          <c:order val="3"/>
          <c:tx>
            <c:strRef>
              <c:f>Sheet1!$A$5</c:f>
              <c:strCache>
                <c:ptCount val="1"/>
                <c:pt idx="0">
                  <c:v>3</c:v>
                </c:pt>
              </c:strCache>
            </c:strRef>
          </c:tx>
          <c:spPr>
            <a:solidFill>
              <a:srgbClr val="2FC4E8"/>
            </a:solidFill>
            <a:ln w="12700" cap="flat">
              <a:noFill/>
              <a:miter lim="400000"/>
            </a:ln>
            <a:effectLst/>
          </c:spPr>
          <c:invertIfNegative val="0"/>
          <c:cat>
            <c:strRef>
              <c:f>Sheet1!$B$1:$C$1</c:f>
              <c:strCache>
                <c:ptCount val="2"/>
                <c:pt idx="0">
                  <c:v>Training</c:v>
                </c:pt>
                <c:pt idx="1">
                  <c:v>Validation</c:v>
                </c:pt>
              </c:strCache>
            </c:strRef>
          </c:cat>
          <c:val>
            <c:numRef>
              <c:f>Sheet1!$B$5:$C$5</c:f>
              <c:numCache>
                <c:formatCode>General</c:formatCode>
                <c:ptCount val="1"/>
                <c:pt idx="0">
                  <c:v>51</c:v>
                </c:pt>
              </c:numCache>
            </c:numRef>
          </c:val>
        </c:ser>
        <c:ser>
          <c:idx val="4"/>
          <c:order val="4"/>
          <c:tx>
            <c:strRef>
              <c:f>Sheet1!$A$6</c:f>
              <c:strCache>
                <c:ptCount val="1"/>
                <c:pt idx="0">
                  <c:v>4</c:v>
                </c:pt>
              </c:strCache>
            </c:strRef>
          </c:tx>
          <c:spPr>
            <a:solidFill>
              <a:srgbClr val="ECBC2B"/>
            </a:solidFill>
            <a:ln w="12700" cap="flat">
              <a:noFill/>
              <a:miter lim="400000"/>
            </a:ln>
            <a:effectLst/>
          </c:spPr>
          <c:invertIfNegative val="0"/>
          <c:cat>
            <c:strRef>
              <c:f>Sheet1!$B$1:$C$1</c:f>
              <c:strCache>
                <c:ptCount val="2"/>
                <c:pt idx="0">
                  <c:v>Training</c:v>
                </c:pt>
                <c:pt idx="1">
                  <c:v>Validation</c:v>
                </c:pt>
              </c:strCache>
            </c:strRef>
          </c:cat>
          <c:val>
            <c:numRef>
              <c:f>Sheet1!$B$6:$C$6</c:f>
              <c:numCache>
                <c:formatCode>General</c:formatCode>
                <c:ptCount val="1"/>
                <c:pt idx="0">
                  <c:v>61</c:v>
                </c:pt>
              </c:numCache>
            </c:numRef>
          </c:val>
        </c:ser>
        <c:ser>
          <c:idx val="5"/>
          <c:order val="5"/>
          <c:tx>
            <c:strRef>
              <c:f>Sheet1!$A$7</c:f>
              <c:strCache>
                <c:ptCount val="1"/>
                <c:pt idx="0">
                  <c:v>Cosine</c:v>
                </c:pt>
              </c:strCache>
            </c:strRef>
          </c:tx>
          <c:spPr>
            <a:solidFill>
              <a:srgbClr val="AB58BC"/>
            </a:solidFill>
            <a:ln w="12700" cap="flat">
              <a:noFill/>
              <a:miter lim="400000"/>
            </a:ln>
            <a:effectLst/>
          </c:spPr>
          <c:invertIfNegative val="0"/>
          <c:cat>
            <c:strRef>
              <c:f>Sheet1!$B$1:$C$1</c:f>
              <c:strCache>
                <c:ptCount val="2"/>
                <c:pt idx="0">
                  <c:v>Training</c:v>
                </c:pt>
                <c:pt idx="1">
                  <c:v>Validation</c:v>
                </c:pt>
              </c:strCache>
            </c:strRef>
          </c:cat>
          <c:val>
            <c:numRef>
              <c:f>Sheet1!$B$7:$C$7</c:f>
              <c:numCache>
                <c:formatCode>General</c:formatCode>
                <c:ptCount val="1"/>
                <c:pt idx="0">
                  <c:v>60</c:v>
                </c:pt>
              </c:numCache>
            </c:numRef>
          </c:val>
        </c:ser>
        <c:dLbls>
          <c:showLegendKey val="0"/>
          <c:showVal val="0"/>
          <c:showCatName val="0"/>
          <c:showSerName val="0"/>
          <c:showPercent val="0"/>
          <c:showBubbleSize val="0"/>
        </c:dLbls>
        <c:gapWidth val="40"/>
        <c:axId val="106217472"/>
        <c:axId val="97731136"/>
      </c:barChart>
      <c:catAx>
        <c:axId val="106217472"/>
        <c:scaling>
          <c:orientation val="minMax"/>
        </c:scaling>
        <c:delete val="0"/>
        <c:axPos val="b"/>
        <c:majorGridlines>
          <c:spPr>
            <a:ln w="12700" cap="flat">
              <a:noFill/>
              <a:miter lim="400000"/>
            </a:ln>
          </c:spPr>
        </c:majorGridlines>
        <c:numFmt formatCode="General" sourceLinked="0"/>
        <c:majorTickMark val="out"/>
        <c:minorTickMark val="none"/>
        <c:tickLblPos val="low"/>
        <c:spPr>
          <a:ln w="12700" cap="flat">
            <a:solidFill>
              <a:srgbClr val="D3CEC2"/>
            </a:solidFill>
            <a:prstDash val="solid"/>
            <a:miter lim="400000"/>
          </a:ln>
        </c:spPr>
        <c:txPr>
          <a:bodyPr rot="0"/>
          <a:lstStyle/>
          <a:p>
            <a:pPr>
              <a:defRPr sz="350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crossAx val="97731136"/>
        <c:crosses val="autoZero"/>
        <c:auto val="1"/>
        <c:lblAlgn val="ctr"/>
        <c:lblOffset val="100"/>
        <c:noMultiLvlLbl val="1"/>
      </c:catAx>
      <c:valAx>
        <c:axId val="97731136"/>
        <c:scaling>
          <c:orientation val="minMax"/>
        </c:scaling>
        <c:delete val="0"/>
        <c:axPos val="l"/>
        <c:majorGridlines>
          <c:spPr>
            <a:ln w="12700" cap="flat">
              <a:solidFill>
                <a:srgbClr val="D3CEC2">
                  <a:alpha val="35000"/>
                </a:srgbClr>
              </a:solidFill>
              <a:prstDash val="solid"/>
              <a:miter lim="400000"/>
            </a:ln>
          </c:spPr>
        </c:majorGridlines>
        <c:numFmt formatCode="General&quot; %&quot;" sourceLinked="0"/>
        <c:majorTickMark val="out"/>
        <c:minorTickMark val="none"/>
        <c:tickLblPos val="nextTo"/>
        <c:spPr>
          <a:ln w="12700" cap="flat">
            <a:noFill/>
            <a:prstDash val="solid"/>
            <a:miter lim="400000"/>
          </a:ln>
        </c:spPr>
        <c:txPr>
          <a:bodyPr rot="0"/>
          <a:lstStyle/>
          <a:p>
            <a:pPr>
              <a:defRPr sz="350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crossAx val="106217472"/>
        <c:crosses val="autoZero"/>
        <c:crossBetween val="between"/>
        <c:majorUnit val="7"/>
        <c:minorUnit val="3.5"/>
      </c:valAx>
      <c:spPr>
        <a:noFill/>
        <a:ln w="12700" cap="flat">
          <a:noFill/>
          <a:miter lim="400000"/>
        </a:ln>
        <a:effectLst/>
      </c:spPr>
    </c:plotArea>
    <c:legend>
      <c:legendPos val="b"/>
      <c:layout>
        <c:manualLayout>
          <c:xMode val="edge"/>
          <c:yMode val="edge"/>
          <c:x val="0"/>
          <c:y val="0.93362199999999995"/>
          <c:w val="1"/>
          <c:h val="6.6377599999999995E-2"/>
        </c:manualLayout>
      </c:layout>
      <c:overlay val="1"/>
      <c:spPr>
        <a:noFill/>
        <a:ln w="12700" cap="flat">
          <a:noFill/>
          <a:miter lim="400000"/>
        </a:ln>
        <a:effectLst/>
      </c:spPr>
      <c:txPr>
        <a:bodyPr rot="0"/>
        <a:lstStyle/>
        <a:p>
          <a:pPr>
            <a:defRPr sz="240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legend>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6487"/>
          <c:y val="8.5346199999999997E-2"/>
          <c:w val="0.70194999999999996"/>
          <c:h val="0.60907800000000001"/>
        </c:manualLayout>
      </c:layout>
      <c:barChart>
        <c:barDir val="col"/>
        <c:grouping val="clustered"/>
        <c:varyColors val="0"/>
        <c:ser>
          <c:idx val="0"/>
          <c:order val="0"/>
          <c:tx>
            <c:strRef>
              <c:f>Sheet1!$A$2</c:f>
              <c:strCache>
                <c:ptCount val="1"/>
                <c:pt idx="0">
                  <c:v>Baseline</c:v>
                </c:pt>
              </c:strCache>
            </c:strRef>
          </c:tx>
          <c:spPr>
            <a:solidFill>
              <a:srgbClr val="F7EA3D"/>
            </a:solidFill>
            <a:ln w="12700" cap="flat">
              <a:noFill/>
              <a:miter lim="400000"/>
            </a:ln>
            <a:effectLst/>
          </c:spPr>
          <c:invertIfNegative val="0"/>
          <c:dLbls>
            <c:numFmt formatCode="#,##0" sourceLinked="0"/>
            <c:txPr>
              <a:bodyPr/>
              <a:lstStyle/>
              <a:p>
                <a:pPr>
                  <a:defRPr sz="3330" b="0" i="0" u="none" strike="noStrike">
                    <a:solidFill>
                      <a:srgbClr val="FFFFFF"/>
                    </a:solidFill>
                    <a:effectLst>
                      <a:outerShdw blurRad="63500" dist="50800" dir="5400000" algn="tl">
                        <a:srgbClr val="000000">
                          <a:alpha val="15000"/>
                        </a:srgbClr>
                      </a:outerShdw>
                    </a:effectLst>
                    <a:latin typeface="Avenir Next Condensed Medium"/>
                  </a:defRPr>
                </a:pPr>
                <a:endParaRPr lang="zh-TW"/>
              </a:p>
            </c:txPr>
            <c:dLblPos val="inEnd"/>
            <c:showLegendKey val="0"/>
            <c:showVal val="1"/>
            <c:showCatName val="0"/>
            <c:showSerName val="0"/>
            <c:showPercent val="0"/>
            <c:showBubbleSize val="0"/>
            <c:showLeaderLines val="0"/>
          </c:dLbls>
          <c:cat>
            <c:strRef>
              <c:f>Sheet1!$B$1:$B$1</c:f>
              <c:strCache>
                <c:ptCount val="1"/>
                <c:pt idx="0">
                  <c:v>Vector Distance</c:v>
                </c:pt>
              </c:strCache>
            </c:strRef>
          </c:cat>
          <c:val>
            <c:numRef>
              <c:f>Sheet1!$B$2:$B$2</c:f>
              <c:numCache>
                <c:formatCode>General</c:formatCode>
                <c:ptCount val="1"/>
                <c:pt idx="0">
                  <c:v>47.5</c:v>
                </c:pt>
              </c:numCache>
            </c:numRef>
          </c:val>
        </c:ser>
        <c:ser>
          <c:idx val="1"/>
          <c:order val="1"/>
          <c:tx>
            <c:strRef>
              <c:f>Sheet1!$A$3</c:f>
              <c:strCache>
                <c:ptCount val="1"/>
                <c:pt idx="0">
                  <c:v>Canberra</c:v>
                </c:pt>
              </c:strCache>
            </c:strRef>
          </c:tx>
          <c:spPr>
            <a:solidFill>
              <a:srgbClr val="E03F52"/>
            </a:solidFill>
            <a:ln w="12700" cap="flat">
              <a:noFill/>
              <a:miter lim="400000"/>
            </a:ln>
            <a:effectLst/>
          </c:spPr>
          <c:invertIfNegative val="0"/>
          <c:cat>
            <c:strRef>
              <c:f>Sheet1!$B$1:$B$1</c:f>
              <c:strCache>
                <c:ptCount val="1"/>
                <c:pt idx="0">
                  <c:v>Vector Distance</c:v>
                </c:pt>
              </c:strCache>
            </c:strRef>
          </c:cat>
          <c:val>
            <c:numRef>
              <c:f>Sheet1!$B$3:$B$3</c:f>
              <c:numCache>
                <c:formatCode>General</c:formatCode>
                <c:ptCount val="1"/>
                <c:pt idx="0">
                  <c:v>49</c:v>
                </c:pt>
              </c:numCache>
            </c:numRef>
          </c:val>
        </c:ser>
        <c:ser>
          <c:idx val="2"/>
          <c:order val="2"/>
          <c:tx>
            <c:strRef>
              <c:f>Sheet1!$A$4</c:f>
              <c:strCache>
                <c:ptCount val="1"/>
                <c:pt idx="0">
                  <c:v>Bray-Curtis</c:v>
                </c:pt>
              </c:strCache>
            </c:strRef>
          </c:tx>
          <c:spPr>
            <a:solidFill>
              <a:srgbClr val="67AC39"/>
            </a:solidFill>
            <a:ln w="12700" cap="flat">
              <a:noFill/>
              <a:miter lim="400000"/>
            </a:ln>
            <a:effectLst/>
          </c:spPr>
          <c:invertIfNegative val="0"/>
          <c:cat>
            <c:strRef>
              <c:f>Sheet1!$B$1:$B$1</c:f>
              <c:strCache>
                <c:ptCount val="1"/>
                <c:pt idx="0">
                  <c:v>Vector Distance</c:v>
                </c:pt>
              </c:strCache>
            </c:strRef>
          </c:cat>
          <c:val>
            <c:numRef>
              <c:f>Sheet1!$B$4:$B$4</c:f>
              <c:numCache>
                <c:formatCode>General</c:formatCode>
                <c:ptCount val="1"/>
                <c:pt idx="0">
                  <c:v>45</c:v>
                </c:pt>
              </c:numCache>
            </c:numRef>
          </c:val>
        </c:ser>
        <c:ser>
          <c:idx val="3"/>
          <c:order val="3"/>
          <c:tx>
            <c:strRef>
              <c:f>Sheet1!$A$5</c:f>
              <c:strCache>
                <c:ptCount val="1"/>
                <c:pt idx="0">
                  <c:v>Manhattan</c:v>
                </c:pt>
              </c:strCache>
            </c:strRef>
          </c:tx>
          <c:spPr>
            <a:solidFill>
              <a:srgbClr val="2FC4E8"/>
            </a:solidFill>
            <a:ln w="12700" cap="flat">
              <a:noFill/>
              <a:miter lim="400000"/>
            </a:ln>
            <a:effectLst/>
          </c:spPr>
          <c:invertIfNegative val="0"/>
          <c:cat>
            <c:strRef>
              <c:f>Sheet1!$B$1:$B$1</c:f>
              <c:strCache>
                <c:ptCount val="1"/>
                <c:pt idx="0">
                  <c:v>Vector Distance</c:v>
                </c:pt>
              </c:strCache>
            </c:strRef>
          </c:cat>
          <c:val>
            <c:numRef>
              <c:f>Sheet1!$B$5:$B$5</c:f>
              <c:numCache>
                <c:formatCode>General</c:formatCode>
                <c:ptCount val="1"/>
                <c:pt idx="0">
                  <c:v>51</c:v>
                </c:pt>
              </c:numCache>
            </c:numRef>
          </c:val>
        </c:ser>
        <c:ser>
          <c:idx val="4"/>
          <c:order val="4"/>
          <c:tx>
            <c:strRef>
              <c:f>Sheet1!$A$6</c:f>
              <c:strCache>
                <c:ptCount val="1"/>
                <c:pt idx="0">
                  <c:v>Correlation</c:v>
                </c:pt>
              </c:strCache>
            </c:strRef>
          </c:tx>
          <c:spPr>
            <a:solidFill>
              <a:srgbClr val="ECBC2B"/>
            </a:solidFill>
            <a:ln w="12700" cap="flat">
              <a:noFill/>
              <a:miter lim="400000"/>
            </a:ln>
            <a:effectLst/>
          </c:spPr>
          <c:invertIfNegative val="0"/>
          <c:cat>
            <c:strRef>
              <c:f>Sheet1!$B$1:$B$1</c:f>
              <c:strCache>
                <c:ptCount val="1"/>
                <c:pt idx="0">
                  <c:v>Vector Distance</c:v>
                </c:pt>
              </c:strCache>
            </c:strRef>
          </c:cat>
          <c:val>
            <c:numRef>
              <c:f>Sheet1!$B$6:$B$6</c:f>
              <c:numCache>
                <c:formatCode>General</c:formatCode>
                <c:ptCount val="1"/>
                <c:pt idx="0">
                  <c:v>61</c:v>
                </c:pt>
              </c:numCache>
            </c:numRef>
          </c:val>
        </c:ser>
        <c:ser>
          <c:idx val="5"/>
          <c:order val="5"/>
          <c:tx>
            <c:strRef>
              <c:f>Sheet1!$A$7</c:f>
              <c:strCache>
                <c:ptCount val="1"/>
                <c:pt idx="0">
                  <c:v>Cosine</c:v>
                </c:pt>
              </c:strCache>
            </c:strRef>
          </c:tx>
          <c:spPr>
            <a:solidFill>
              <a:srgbClr val="AB58BC"/>
            </a:solidFill>
            <a:ln w="12700" cap="flat">
              <a:noFill/>
              <a:miter lim="400000"/>
            </a:ln>
            <a:effectLst/>
          </c:spPr>
          <c:invertIfNegative val="0"/>
          <c:cat>
            <c:strRef>
              <c:f>Sheet1!$B$1:$B$1</c:f>
              <c:strCache>
                <c:ptCount val="1"/>
                <c:pt idx="0">
                  <c:v>Vector Distance</c:v>
                </c:pt>
              </c:strCache>
            </c:strRef>
          </c:cat>
          <c:val>
            <c:numRef>
              <c:f>Sheet1!$B$7:$B$7</c:f>
              <c:numCache>
                <c:formatCode>General</c:formatCode>
                <c:ptCount val="1"/>
                <c:pt idx="0">
                  <c:v>60</c:v>
                </c:pt>
              </c:numCache>
            </c:numRef>
          </c:val>
        </c:ser>
        <c:ser>
          <c:idx val="6"/>
          <c:order val="6"/>
          <c:tx>
            <c:strRef>
              <c:f>Sheet1!$A$8</c:f>
              <c:strCache>
                <c:ptCount val="1"/>
                <c:pt idx="0">
                  <c:v>Euclidean</c:v>
                </c:pt>
              </c:strCache>
            </c:strRef>
          </c:tx>
          <c:spPr>
            <a:solidFill>
              <a:srgbClr val="19B66B"/>
            </a:solidFill>
            <a:ln w="12700" cap="flat">
              <a:noFill/>
              <a:miter lim="400000"/>
            </a:ln>
            <a:effectLst/>
          </c:spPr>
          <c:invertIfNegative val="0"/>
          <c:cat>
            <c:strRef>
              <c:f>Sheet1!$B$1:$B$1</c:f>
              <c:strCache>
                <c:ptCount val="1"/>
                <c:pt idx="0">
                  <c:v>Vector Distance</c:v>
                </c:pt>
              </c:strCache>
            </c:strRef>
          </c:cat>
          <c:val>
            <c:numRef>
              <c:f>Sheet1!$B$8:$B$8</c:f>
              <c:numCache>
                <c:formatCode>General</c:formatCode>
                <c:ptCount val="1"/>
                <c:pt idx="0">
                  <c:v>62.5</c:v>
                </c:pt>
              </c:numCache>
            </c:numRef>
          </c:val>
        </c:ser>
        <c:dLbls>
          <c:showLegendKey val="0"/>
          <c:showVal val="0"/>
          <c:showCatName val="0"/>
          <c:showSerName val="0"/>
          <c:showPercent val="0"/>
          <c:showBubbleSize val="0"/>
        </c:dLbls>
        <c:gapWidth val="40"/>
        <c:axId val="106221056"/>
        <c:axId val="96990272"/>
      </c:barChart>
      <c:catAx>
        <c:axId val="106221056"/>
        <c:scaling>
          <c:orientation val="minMax"/>
        </c:scaling>
        <c:delete val="0"/>
        <c:axPos val="b"/>
        <c:majorGridlines>
          <c:spPr>
            <a:ln w="12700" cap="flat">
              <a:noFill/>
              <a:miter lim="400000"/>
            </a:ln>
          </c:spPr>
        </c:majorGridlines>
        <c:numFmt formatCode="General" sourceLinked="0"/>
        <c:majorTickMark val="out"/>
        <c:minorTickMark val="none"/>
        <c:tickLblPos val="low"/>
        <c:spPr>
          <a:ln w="12700" cap="flat">
            <a:solidFill>
              <a:srgbClr val="D3CEC2"/>
            </a:solidFill>
            <a:prstDash val="solid"/>
            <a:miter lim="400000"/>
          </a:ln>
        </c:spPr>
        <c:txPr>
          <a:bodyPr rot="0"/>
          <a:lstStyle/>
          <a:p>
            <a:pPr>
              <a:defRPr sz="389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crossAx val="96990272"/>
        <c:crosses val="autoZero"/>
        <c:auto val="1"/>
        <c:lblAlgn val="ctr"/>
        <c:lblOffset val="100"/>
        <c:noMultiLvlLbl val="1"/>
      </c:catAx>
      <c:valAx>
        <c:axId val="96990272"/>
        <c:scaling>
          <c:orientation val="minMax"/>
        </c:scaling>
        <c:delete val="0"/>
        <c:axPos val="l"/>
        <c:majorGridlines>
          <c:spPr>
            <a:ln w="12700" cap="flat">
              <a:solidFill>
                <a:srgbClr val="D3CEC2">
                  <a:alpha val="35000"/>
                </a:srgbClr>
              </a:solidFill>
              <a:prstDash val="solid"/>
              <a:miter lim="400000"/>
            </a:ln>
          </c:spPr>
        </c:majorGridlines>
        <c:numFmt formatCode="General&quot; %&quot;" sourceLinked="0"/>
        <c:majorTickMark val="out"/>
        <c:minorTickMark val="none"/>
        <c:tickLblPos val="nextTo"/>
        <c:spPr>
          <a:ln w="12700" cap="flat">
            <a:noFill/>
            <a:prstDash val="solid"/>
            <a:miter lim="400000"/>
          </a:ln>
        </c:spPr>
        <c:txPr>
          <a:bodyPr rot="0"/>
          <a:lstStyle/>
          <a:p>
            <a:pPr>
              <a:defRPr sz="389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crossAx val="106221056"/>
        <c:crosses val="autoZero"/>
        <c:crossBetween val="between"/>
        <c:majorUnit val="7"/>
        <c:minorUnit val="3.5"/>
      </c:valAx>
      <c:spPr>
        <a:noFill/>
        <a:ln w="12700" cap="flat">
          <a:noFill/>
          <a:miter lim="400000"/>
        </a:ln>
        <a:effectLst/>
      </c:spPr>
    </c:plotArea>
    <c:legend>
      <c:legendPos val="b"/>
      <c:layout>
        <c:manualLayout>
          <c:xMode val="edge"/>
          <c:yMode val="edge"/>
          <c:x val="0"/>
          <c:y val="0.90215400000000001"/>
          <c:w val="1"/>
          <c:h val="9.7846199999999994E-2"/>
        </c:manualLayout>
      </c:layout>
      <c:overlay val="1"/>
      <c:spPr>
        <a:noFill/>
        <a:ln w="12700" cap="flat">
          <a:noFill/>
          <a:miter lim="400000"/>
        </a:ln>
        <a:effectLst/>
      </c:spPr>
      <c:txPr>
        <a:bodyPr rot="0"/>
        <a:lstStyle/>
        <a:p>
          <a:pPr>
            <a:defRPr sz="389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legend>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5045199999999999"/>
          <c:y val="5.0000000000000001E-3"/>
          <c:w val="0.29797000000000001"/>
          <c:h val="0.84196000000000004"/>
        </c:manualLayout>
      </c:layout>
      <c:pieChart>
        <c:varyColors val="0"/>
        <c:ser>
          <c:idx val="0"/>
          <c:order val="0"/>
          <c:tx>
            <c:strRef>
              <c:f>Sheet1!$A$2</c:f>
              <c:strCache>
                <c:ptCount val="1"/>
                <c:pt idx="0">
                  <c:v>Sales 2012</c:v>
                </c:pt>
              </c:strCache>
            </c:strRef>
          </c:tx>
          <c:spPr>
            <a:solidFill>
              <a:srgbClr val="F7EA3D"/>
            </a:solidFill>
            <a:ln w="12700" cap="flat">
              <a:noFill/>
              <a:miter lim="400000"/>
            </a:ln>
            <a:effectLst/>
          </c:spPr>
          <c:dPt>
            <c:idx val="0"/>
            <c:bubble3D val="0"/>
          </c:dPt>
          <c:dPt>
            <c:idx val="1"/>
            <c:bubble3D val="0"/>
            <c:spPr>
              <a:solidFill>
                <a:srgbClr val="E03F52"/>
              </a:solidFill>
              <a:ln w="12700" cap="flat">
                <a:noFill/>
                <a:miter lim="400000"/>
              </a:ln>
              <a:effectLst/>
            </c:spPr>
          </c:dPt>
          <c:dPt>
            <c:idx val="2"/>
            <c:bubble3D val="0"/>
            <c:spPr>
              <a:solidFill>
                <a:srgbClr val="67AC39"/>
              </a:solidFill>
              <a:ln w="12700" cap="flat">
                <a:noFill/>
                <a:miter lim="400000"/>
              </a:ln>
              <a:effectLst/>
            </c:spPr>
          </c:dPt>
          <c:dPt>
            <c:idx val="3"/>
            <c:bubble3D val="0"/>
            <c:spPr>
              <a:solidFill>
                <a:srgbClr val="2FC4E8"/>
              </a:solidFill>
              <a:ln w="12700" cap="flat">
                <a:noFill/>
                <a:miter lim="400000"/>
              </a:ln>
              <a:effectLst/>
            </c:spPr>
          </c:dPt>
          <c:dPt>
            <c:idx val="4"/>
            <c:bubble3D val="0"/>
            <c:spPr>
              <a:solidFill>
                <a:srgbClr val="ECBC2B"/>
              </a:solidFill>
              <a:ln w="12700" cap="flat">
                <a:noFill/>
                <a:miter lim="400000"/>
              </a:ln>
              <a:effectLst/>
            </c:spPr>
          </c:dPt>
          <c:dPt>
            <c:idx val="5"/>
            <c:bubble3D val="0"/>
            <c:spPr>
              <a:solidFill>
                <a:srgbClr val="AB58BC"/>
              </a:solidFill>
              <a:ln w="12700" cap="flat">
                <a:noFill/>
                <a:miter lim="400000"/>
              </a:ln>
              <a:effectLst/>
            </c:spPr>
          </c:dPt>
          <c:dLbls>
            <c:dLbl>
              <c:idx val="5"/>
              <c:numFmt formatCode="0%" sourceLinked="0"/>
              <c:spPr/>
              <c:txPr>
                <a:bodyPr/>
                <a:lstStyle/>
                <a:p>
                  <a:pPr>
                    <a:defRPr sz="5000" b="0" i="0" u="none" strike="noStrike">
                      <a:solidFill>
                        <a:srgbClr val="FFFFFF"/>
                      </a:solidFill>
                      <a:effectLst>
                        <a:outerShdw blurRad="63500" dist="50800" dir="5400000" algn="tl">
                          <a:srgbClr val="000000">
                            <a:alpha val="15000"/>
                          </a:srgbClr>
                        </a:outerShdw>
                      </a:effectLst>
                      <a:latin typeface="Avenir Next Condensed Medium"/>
                    </a:defRPr>
                  </a:pPr>
                  <a:endParaRPr lang="zh-TW"/>
                </a:p>
              </c:txPr>
              <c:dLblPos val="inEnd"/>
              <c:showLegendKey val="0"/>
              <c:showVal val="0"/>
              <c:showCatName val="0"/>
              <c:showSerName val="0"/>
              <c:showPercent val="1"/>
              <c:showBubbleSize val="0"/>
            </c:dLbl>
            <c:numFmt formatCode="0" sourceLinked="0"/>
            <c:txPr>
              <a:bodyPr/>
              <a:lstStyle/>
              <a:p>
                <a:pPr>
                  <a:defRPr sz="5000" b="0" i="0" u="none" strike="noStrike">
                    <a:solidFill>
                      <a:srgbClr val="FFFFFF"/>
                    </a:solidFill>
                    <a:effectLst>
                      <a:outerShdw blurRad="63500" dist="50800" dir="5400000" algn="tl">
                        <a:srgbClr val="000000">
                          <a:alpha val="15000"/>
                        </a:srgbClr>
                      </a:outerShdw>
                    </a:effectLst>
                    <a:latin typeface="Avenir Next Condensed Medium"/>
                  </a:defRPr>
                </a:pPr>
                <a:endParaRPr lang="zh-TW"/>
              </a:p>
            </c:txPr>
            <c:dLblPos val="ctr"/>
            <c:showLegendKey val="0"/>
            <c:showVal val="1"/>
            <c:showCatName val="0"/>
            <c:showSerName val="0"/>
            <c:showPercent val="0"/>
            <c:showBubbleSize val="0"/>
            <c:showLeaderLines val="0"/>
          </c:dLbls>
          <c:cat>
            <c:strRef>
              <c:f>Sheet1!$B$1:$G$1</c:f>
              <c:strCache>
                <c:ptCount val="6"/>
                <c:pt idx="0">
                  <c:v>Region 1</c:v>
                </c:pt>
                <c:pt idx="1">
                  <c:v>Region 2</c:v>
                </c:pt>
                <c:pt idx="2">
                  <c:v>Region 3</c:v>
                </c:pt>
                <c:pt idx="3">
                  <c:v>Region 4</c:v>
                </c:pt>
                <c:pt idx="4">
                  <c:v>Region 5</c:v>
                </c:pt>
                <c:pt idx="5">
                  <c:v>Region 6</c:v>
                </c:pt>
              </c:strCache>
            </c:strRef>
          </c:cat>
          <c:val>
            <c:numRef>
              <c:f>Sheet1!$B$2:$G$2</c:f>
              <c:numCache>
                <c:formatCode>General</c:formatCode>
                <c:ptCount val="6"/>
                <c:pt idx="0">
                  <c:v>76</c:v>
                </c:pt>
                <c:pt idx="1">
                  <c:v>57</c:v>
                </c:pt>
                <c:pt idx="2">
                  <c:v>28</c:v>
                </c:pt>
                <c:pt idx="3">
                  <c:v>26</c:v>
                </c:pt>
                <c:pt idx="4">
                  <c:v>21</c:v>
                </c:pt>
                <c:pt idx="5">
                  <c:v>43</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0"/>
          <c:y val="0.92552800000000002"/>
          <c:w val="1"/>
          <c:h val="7.4471800000000005E-2"/>
        </c:manualLayout>
      </c:layout>
      <c:overlay val="1"/>
      <c:spPr>
        <a:noFill/>
        <a:ln w="12700" cap="flat">
          <a:noFill/>
          <a:miter lim="400000"/>
        </a:ln>
        <a:effectLst/>
      </c:spPr>
      <c:txPr>
        <a:bodyPr rot="0"/>
        <a:lstStyle/>
        <a:p>
          <a:pPr>
            <a:defRPr sz="240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legend>
    <c:plotVisOnly val="1"/>
    <c:dispBlanksAs val="gap"/>
    <c:showDLblsOverMax val="1"/>
  </c:chart>
  <c:spPr>
    <a:noFill/>
    <a:ln>
      <a:noFill/>
    </a:ln>
    <a:effectLst/>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5.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Master" Target="../slideMasters/slideMaster5.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5.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5.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6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09" name="PlaceHolder 2"/>
          <p:cNvSpPr>
            <a:spLocks noGrp="1"/>
          </p:cNvSpPr>
          <p:nvPr>
            <p:ph type="body"/>
          </p:nvPr>
        </p:nvSpPr>
        <p:spPr>
          <a:xfrm>
            <a:off x="6590880" y="509904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0" name="PlaceHolder 3"/>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12"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3"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4"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5" name="PlaceHolder 5"/>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17"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8" name="PlaceHolder 3"/>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219" name="圖片 218"/>
          <p:cNvPicPr/>
          <p:nvPr/>
        </p:nvPicPr>
        <p:blipFill>
          <a:blip r:embed="rId2"/>
          <a:stretch/>
        </p:blipFill>
        <p:spPr>
          <a:xfrm>
            <a:off x="8618760" y="5098680"/>
            <a:ext cx="668160" cy="533160"/>
          </a:xfrm>
          <a:prstGeom prst="rect">
            <a:avLst/>
          </a:prstGeom>
          <a:ln>
            <a:noFill/>
          </a:ln>
        </p:spPr>
      </p:pic>
      <p:pic>
        <p:nvPicPr>
          <p:cNvPr id="220" name="圖片 219"/>
          <p:cNvPicPr/>
          <p:nvPr/>
        </p:nvPicPr>
        <p:blipFill>
          <a:blip r:embed="rId2"/>
          <a:stretch/>
        </p:blipFill>
        <p:spPr>
          <a:xfrm>
            <a:off x="8618760" y="5098680"/>
            <a:ext cx="668160" cy="5331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3" name="PlaceHolder 2"/>
          <p:cNvSpPr>
            <a:spLocks noGrp="1"/>
          </p:cNvSpPr>
          <p:nvPr>
            <p:ph type="subTitle"/>
          </p:nvPr>
        </p:nvSpPr>
        <p:spPr>
          <a:xfrm>
            <a:off x="6590880" y="5099040"/>
            <a:ext cx="4723920" cy="533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5"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7"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18" name="PlaceHolder 3"/>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1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0"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22"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3" name="PlaceHolder 3"/>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4" name="PlaceHolder 4"/>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88" name="PlaceHolder 2"/>
          <p:cNvSpPr>
            <a:spLocks noGrp="1"/>
          </p:cNvSpPr>
          <p:nvPr>
            <p:ph type="subTitle"/>
          </p:nvPr>
        </p:nvSpPr>
        <p:spPr>
          <a:xfrm>
            <a:off x="6590880" y="5099040"/>
            <a:ext cx="4723920" cy="533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26"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7"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8"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30"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1"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2" name="PlaceHolder 4"/>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34" name="PlaceHolder 2"/>
          <p:cNvSpPr>
            <a:spLocks noGrp="1"/>
          </p:cNvSpPr>
          <p:nvPr>
            <p:ph type="body"/>
          </p:nvPr>
        </p:nvSpPr>
        <p:spPr>
          <a:xfrm>
            <a:off x="6590880" y="509904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5" name="PlaceHolder 3"/>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37"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8"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9"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40" name="PlaceHolder 5"/>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42"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43" name="PlaceHolder 3"/>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444" name="圖片 443"/>
          <p:cNvPicPr/>
          <p:nvPr/>
        </p:nvPicPr>
        <p:blipFill>
          <a:blip r:embed="rId2"/>
          <a:stretch/>
        </p:blipFill>
        <p:spPr>
          <a:xfrm>
            <a:off x="8618760" y="5098680"/>
            <a:ext cx="668160" cy="533160"/>
          </a:xfrm>
          <a:prstGeom prst="rect">
            <a:avLst/>
          </a:prstGeom>
          <a:ln>
            <a:noFill/>
          </a:ln>
        </p:spPr>
      </p:pic>
      <p:pic>
        <p:nvPicPr>
          <p:cNvPr id="445" name="圖片 444"/>
          <p:cNvPicPr/>
          <p:nvPr/>
        </p:nvPicPr>
        <p:blipFill>
          <a:blip r:embed="rId2"/>
          <a:stretch/>
        </p:blipFill>
        <p:spPr>
          <a:xfrm>
            <a:off x="8618760" y="5098680"/>
            <a:ext cx="668160" cy="5331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81" name="PlaceHolder 2"/>
          <p:cNvSpPr>
            <a:spLocks noGrp="1"/>
          </p:cNvSpPr>
          <p:nvPr>
            <p:ph type="subTitle"/>
          </p:nvPr>
        </p:nvSpPr>
        <p:spPr>
          <a:xfrm>
            <a:off x="6590880" y="5099040"/>
            <a:ext cx="4723920" cy="533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83"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85"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86" name="PlaceHolder 3"/>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7"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90"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8"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0"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1" name="PlaceHolder 3"/>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2" name="PlaceHolder 4"/>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4"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5"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6"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8"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9"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0" name="PlaceHolder 4"/>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02" name="PlaceHolder 2"/>
          <p:cNvSpPr>
            <a:spLocks noGrp="1"/>
          </p:cNvSpPr>
          <p:nvPr>
            <p:ph type="body"/>
          </p:nvPr>
        </p:nvSpPr>
        <p:spPr>
          <a:xfrm>
            <a:off x="6590880" y="509904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3" name="PlaceHolder 3"/>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05"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6"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7"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8" name="PlaceHolder 5"/>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10"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11" name="PlaceHolder 3"/>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512" name="圖片 511"/>
          <p:cNvPicPr/>
          <p:nvPr/>
        </p:nvPicPr>
        <p:blipFill>
          <a:blip r:embed="rId2"/>
          <a:stretch/>
        </p:blipFill>
        <p:spPr>
          <a:xfrm>
            <a:off x="8618760" y="5098680"/>
            <a:ext cx="668160" cy="533160"/>
          </a:xfrm>
          <a:prstGeom prst="rect">
            <a:avLst/>
          </a:prstGeom>
          <a:ln>
            <a:noFill/>
          </a:ln>
        </p:spPr>
      </p:pic>
      <p:pic>
        <p:nvPicPr>
          <p:cNvPr id="513" name="圖片 512"/>
          <p:cNvPicPr/>
          <p:nvPr/>
        </p:nvPicPr>
        <p:blipFill>
          <a:blip r:embed="rId2"/>
          <a:stretch/>
        </p:blipFill>
        <p:spPr>
          <a:xfrm>
            <a:off x="8618760" y="5098680"/>
            <a:ext cx="668160" cy="5331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256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2" name="PlaceHolder 2"/>
          <p:cNvSpPr>
            <a:spLocks noGrp="1"/>
          </p:cNvSpPr>
          <p:nvPr>
            <p:ph type="subTitle"/>
          </p:nvPr>
        </p:nvSpPr>
        <p:spPr>
          <a:xfrm>
            <a:off x="2502000" y="11531520"/>
            <a:ext cx="19392480" cy="11044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1937799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4"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343949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92"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193" name="PlaceHolder 3"/>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6"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7" name="PlaceHolder 3"/>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17865400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extLst>
      <p:ext uri="{BB962C8B-B14F-4D97-AF65-F5344CB8AC3E}">
        <p14:creationId xmlns:p14="http://schemas.microsoft.com/office/powerpoint/2010/main" val="28405527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4402702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 name="PlaceHolder 3"/>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 name="PlaceHolder 4"/>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16594697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5"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6"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7"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22053436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1" name="PlaceHolder 4"/>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2546085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3" name="PlaceHolder 2"/>
          <p:cNvSpPr>
            <a:spLocks noGrp="1"/>
          </p:cNvSpPr>
          <p:nvPr>
            <p:ph type="body"/>
          </p:nvPr>
        </p:nvSpPr>
        <p:spPr>
          <a:xfrm>
            <a:off x="2502000" y="1153152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4" name="PlaceHolder 3"/>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34658453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6"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7"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8"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9" name="PlaceHolder 5"/>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18849773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61"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62" name="PlaceHolder 3"/>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63" name="圖片 62"/>
          <p:cNvPicPr/>
          <p:nvPr/>
        </p:nvPicPr>
        <p:blipFill>
          <a:blip r:embed="rId2"/>
          <a:stretch/>
        </p:blipFill>
        <p:spPr>
          <a:xfrm>
            <a:off x="11505960" y="11531520"/>
            <a:ext cx="1384200" cy="1104480"/>
          </a:xfrm>
          <a:prstGeom prst="rect">
            <a:avLst/>
          </a:prstGeom>
          <a:ln>
            <a:noFill/>
          </a:ln>
        </p:spPr>
      </p:pic>
      <p:pic>
        <p:nvPicPr>
          <p:cNvPr id="64" name="圖片 63"/>
          <p:cNvPicPr/>
          <p:nvPr/>
        </p:nvPicPr>
        <p:blipFill>
          <a:blip r:embed="rId2"/>
          <a:stretch/>
        </p:blipFill>
        <p:spPr>
          <a:xfrm>
            <a:off x="11505960" y="11531520"/>
            <a:ext cx="1384200" cy="1104480"/>
          </a:xfrm>
          <a:prstGeom prst="rect">
            <a:avLst/>
          </a:prstGeom>
          <a:ln>
            <a:noFill/>
          </a:ln>
        </p:spPr>
      </p:pic>
    </p:spTree>
    <p:extLst>
      <p:ext uri="{BB962C8B-B14F-4D97-AF65-F5344CB8AC3E}">
        <p14:creationId xmlns:p14="http://schemas.microsoft.com/office/powerpoint/2010/main" val="3659852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39" name="Germany"/>
          <p:cNvSpPr txBox="1">
            <a:spLocks noGrp="1"/>
          </p:cNvSpPr>
          <p:nvPr>
            <p:ph type="body" sz="quarter" idx="13"/>
          </p:nvPr>
        </p:nvSpPr>
        <p:spPr>
          <a:xfrm>
            <a:off x="12773227" y="11359157"/>
            <a:ext cx="7721601" cy="558801"/>
          </a:xfrm>
          <a:prstGeom prst="rect">
            <a:avLst/>
          </a:prstGeom>
        </p:spPr>
        <p:txBody>
          <a:bodyPr anchor="ctr">
            <a:spAutoFit/>
          </a:bodyPr>
          <a:lstStyle>
            <a:lvl1pPr algn="l">
              <a:spcBef>
                <a:spcPts val="0"/>
              </a:spcBef>
              <a:buClr>
                <a:srgbClr val="007ABB"/>
              </a:buClr>
              <a:defRPr sz="3200" spc="160"/>
            </a:lvl1pPr>
          </a:lstStyle>
          <a:p>
            <a:r>
              <a:t>Germany</a:t>
            </a:r>
          </a:p>
        </p:txBody>
      </p:sp>
      <p:sp>
        <p:nvSpPr>
          <p:cNvPr id="40" name="Frankfurt"/>
          <p:cNvSpPr txBox="1">
            <a:spLocks noGrp="1"/>
          </p:cNvSpPr>
          <p:nvPr>
            <p:ph type="body" sz="quarter" idx="14"/>
          </p:nvPr>
        </p:nvSpPr>
        <p:spPr>
          <a:xfrm>
            <a:off x="12773227" y="10826750"/>
            <a:ext cx="7721601" cy="520701"/>
          </a:xfrm>
          <a:prstGeom prst="rect">
            <a:avLst/>
          </a:prstGeom>
        </p:spPr>
        <p:txBody>
          <a:bodyPr anchor="ctr">
            <a:spAutoFit/>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Frankfurt</a:t>
            </a:r>
          </a:p>
        </p:txBody>
      </p:sp>
      <p:sp>
        <p:nvSpPr>
          <p:cNvPr id="41" name="Canada"/>
          <p:cNvSpPr txBox="1">
            <a:spLocks noGrp="1"/>
          </p:cNvSpPr>
          <p:nvPr>
            <p:ph type="body" sz="quarter" idx="15"/>
          </p:nvPr>
        </p:nvSpPr>
        <p:spPr>
          <a:xfrm>
            <a:off x="3914978" y="11359157"/>
            <a:ext cx="7721601" cy="558801"/>
          </a:xfrm>
          <a:prstGeom prst="rect">
            <a:avLst/>
          </a:prstGeom>
        </p:spPr>
        <p:txBody>
          <a:bodyPr anchor="ctr">
            <a:spAutoFit/>
          </a:bodyPr>
          <a:lstStyle>
            <a:lvl1pPr algn="r">
              <a:spcBef>
                <a:spcPts val="0"/>
              </a:spcBef>
              <a:buClr>
                <a:srgbClr val="007ABB"/>
              </a:buClr>
              <a:defRPr sz="3200" spc="160"/>
            </a:lvl1pPr>
          </a:lstStyle>
          <a:p>
            <a:r>
              <a:t>Canada</a:t>
            </a:r>
          </a:p>
        </p:txBody>
      </p:sp>
      <p:sp>
        <p:nvSpPr>
          <p:cNvPr id="42" name="Montreal"/>
          <p:cNvSpPr txBox="1">
            <a:spLocks noGrp="1"/>
          </p:cNvSpPr>
          <p:nvPr>
            <p:ph type="body" sz="quarter" idx="16"/>
          </p:nvPr>
        </p:nvSpPr>
        <p:spPr>
          <a:xfrm>
            <a:off x="3914978" y="10826750"/>
            <a:ext cx="7721601" cy="520701"/>
          </a:xfrm>
          <a:prstGeom prst="rect">
            <a:avLst/>
          </a:prstGeom>
        </p:spPr>
        <p:txBody>
          <a:bodyPr anchor="ctr">
            <a:spAutoFit/>
          </a:bodyPr>
          <a:lstStyle>
            <a:lvl1pPr algn="r">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Montreal</a:t>
            </a:r>
          </a:p>
        </p:txBody>
      </p:sp>
      <p:sp>
        <p:nvSpPr>
          <p:cNvPr id="43" name="大標題文字"/>
          <p:cNvSpPr txBox="1">
            <a:spLocks noGrp="1"/>
          </p:cNvSpPr>
          <p:nvPr>
            <p:ph type="title"/>
          </p:nvPr>
        </p:nvSpPr>
        <p:spPr>
          <a:prstGeom prst="rect">
            <a:avLst/>
          </a:prstGeom>
        </p:spPr>
        <p:txBody>
          <a:bodyPr/>
          <a:lstStyle/>
          <a:p>
            <a:r>
              <a:t>大標題文字</a:t>
            </a:r>
          </a:p>
        </p:txBody>
      </p:sp>
      <p:sp>
        <p:nvSpPr>
          <p:cNvPr id="44" name="內文層級一…"/>
          <p:cNvSpPr txBox="1">
            <a:spLocks noGrp="1"/>
          </p:cNvSpPr>
          <p:nvPr>
            <p:ph type="body" sz="quarter" idx="1"/>
          </p:nvPr>
        </p:nvSpPr>
        <p:spPr>
          <a:prstGeom prst="rect">
            <a:avLst/>
          </a:prstGeom>
        </p:spPr>
        <p:txBody>
          <a:bodyPr/>
          <a:lstStyle/>
          <a:p>
            <a:r>
              <a:t>內文層級一</a:t>
            </a:r>
          </a:p>
          <a:p>
            <a:pPr lvl="1"/>
            <a:r>
              <a:t>內文層級二</a:t>
            </a:r>
          </a:p>
          <a:p>
            <a:pPr lvl="2"/>
            <a:r>
              <a:t>內文層級三</a:t>
            </a:r>
          </a:p>
          <a:p>
            <a:pPr lvl="3"/>
            <a:r>
              <a:t>內文層級四</a:t>
            </a:r>
          </a:p>
          <a:p>
            <a:pPr lvl="4"/>
            <a:r>
              <a:t>內文層級五</a:t>
            </a:r>
          </a:p>
        </p:txBody>
      </p:sp>
      <p:sp>
        <p:nvSpPr>
          <p:cNvPr id="45"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452539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Contents">
    <p:spTree>
      <p:nvGrpSpPr>
        <p:cNvPr id="1" name=""/>
        <p:cNvGrpSpPr/>
        <p:nvPr/>
      </p:nvGrpSpPr>
      <p:grpSpPr>
        <a:xfrm>
          <a:off x="0" y="0"/>
          <a:ext cx="0" cy="0"/>
          <a:chOff x="0" y="0"/>
          <a:chExt cx="0" cy="0"/>
        </a:xfrm>
      </p:grpSpPr>
      <p:sp>
        <p:nvSpPr>
          <p:cNvPr id="52"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53"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56" name="群組"/>
          <p:cNvGrpSpPr/>
          <p:nvPr/>
        </p:nvGrpSpPr>
        <p:grpSpPr>
          <a:xfrm>
            <a:off x="7759700" y="0"/>
            <a:ext cx="8877301" cy="522445"/>
            <a:chOff x="0" y="0"/>
            <a:chExt cx="8877300" cy="522444"/>
          </a:xfrm>
        </p:grpSpPr>
        <p:sp>
          <p:nvSpPr>
            <p:cNvPr id="54"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55"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grpSp>
        <p:nvGrpSpPr>
          <p:cNvPr id="67" name="群組"/>
          <p:cNvGrpSpPr/>
          <p:nvPr/>
        </p:nvGrpSpPr>
        <p:grpSpPr>
          <a:xfrm>
            <a:off x="5322095" y="5175749"/>
            <a:ext cx="1028701" cy="1028701"/>
            <a:chOff x="0" y="0"/>
            <a:chExt cx="1028700" cy="1028700"/>
          </a:xfrm>
        </p:grpSpPr>
        <p:sp>
          <p:nvSpPr>
            <p:cNvPr id="57" name="圓形"/>
            <p:cNvSpPr/>
            <p:nvPr/>
          </p:nvSpPr>
          <p:spPr>
            <a:xfrm>
              <a:off x="0" y="0"/>
              <a:ext cx="1015138" cy="1015138"/>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66" name="群組"/>
            <p:cNvGrpSpPr/>
            <p:nvPr/>
          </p:nvGrpSpPr>
          <p:grpSpPr>
            <a:xfrm>
              <a:off x="10612" y="10612"/>
              <a:ext cx="1018089" cy="1018089"/>
              <a:chOff x="0" y="0"/>
              <a:chExt cx="1018087" cy="1018087"/>
            </a:xfrm>
          </p:grpSpPr>
          <p:sp>
            <p:nvSpPr>
              <p:cNvPr id="58" name="形狀"/>
              <p:cNvSpPr/>
              <p:nvPr/>
            </p:nvSpPr>
            <p:spPr>
              <a:xfrm>
                <a:off x="509095"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 name="形狀"/>
              <p:cNvSpPr/>
              <p:nvPr/>
            </p:nvSpPr>
            <p:spPr>
              <a:xfrm>
                <a:off x="509095" y="509095"/>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 name="形狀"/>
              <p:cNvSpPr/>
              <p:nvPr/>
            </p:nvSpPr>
            <p:spPr>
              <a:xfrm>
                <a:off x="0"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 name="形狀"/>
              <p:cNvSpPr/>
              <p:nvPr/>
            </p:nvSpPr>
            <p:spPr>
              <a:xfrm>
                <a:off x="0" y="509095"/>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2"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3"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4" name="形狀"/>
              <p:cNvSpPr/>
              <p:nvPr/>
            </p:nvSpPr>
            <p:spPr>
              <a:xfrm>
                <a:off x="146903" y="509095"/>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5"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78" name="群組"/>
          <p:cNvGrpSpPr/>
          <p:nvPr/>
        </p:nvGrpSpPr>
        <p:grpSpPr>
          <a:xfrm>
            <a:off x="12007851" y="5175749"/>
            <a:ext cx="1028702" cy="1028700"/>
            <a:chOff x="0" y="0"/>
            <a:chExt cx="1028700" cy="1028699"/>
          </a:xfrm>
        </p:grpSpPr>
        <p:sp>
          <p:nvSpPr>
            <p:cNvPr id="68" name="圓形"/>
            <p:cNvSpPr/>
            <p:nvPr/>
          </p:nvSpPr>
          <p:spPr>
            <a:xfrm>
              <a:off x="0" y="0"/>
              <a:ext cx="1015137" cy="1015136"/>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77" name="群組"/>
            <p:cNvGrpSpPr/>
            <p:nvPr/>
          </p:nvGrpSpPr>
          <p:grpSpPr>
            <a:xfrm>
              <a:off x="10613" y="10612"/>
              <a:ext cx="1018088" cy="1018088"/>
              <a:chOff x="0" y="0"/>
              <a:chExt cx="1018087" cy="1018087"/>
            </a:xfrm>
          </p:grpSpPr>
          <p:sp>
            <p:nvSpPr>
              <p:cNvPr id="69" name="形狀"/>
              <p:cNvSpPr/>
              <p:nvPr/>
            </p:nvSpPr>
            <p:spPr>
              <a:xfrm>
                <a:off x="509095" y="149435"/>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 name="形狀"/>
              <p:cNvSpPr/>
              <p:nvPr/>
            </p:nvSpPr>
            <p:spPr>
              <a:xfrm>
                <a:off x="509095"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1" name="形狀"/>
              <p:cNvSpPr/>
              <p:nvPr/>
            </p:nvSpPr>
            <p:spPr>
              <a:xfrm>
                <a:off x="0" y="149435"/>
                <a:ext cx="508992"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2" name="形狀"/>
              <p:cNvSpPr/>
              <p:nvPr/>
            </p:nvSpPr>
            <p:spPr>
              <a:xfrm>
                <a:off x="0"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3" name="形狀"/>
              <p:cNvSpPr/>
              <p:nvPr/>
            </p:nvSpPr>
            <p:spPr>
              <a:xfrm>
                <a:off x="146902"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4"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5" name="形狀"/>
              <p:cNvSpPr/>
              <p:nvPr/>
            </p:nvSpPr>
            <p:spPr>
              <a:xfrm>
                <a:off x="146902" y="509095"/>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6"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89" name="群組"/>
          <p:cNvGrpSpPr/>
          <p:nvPr/>
        </p:nvGrpSpPr>
        <p:grpSpPr>
          <a:xfrm>
            <a:off x="132290" y="7660217"/>
            <a:ext cx="1028702" cy="1028703"/>
            <a:chOff x="0" y="0"/>
            <a:chExt cx="1028700" cy="1028701"/>
          </a:xfrm>
        </p:grpSpPr>
        <p:sp>
          <p:nvSpPr>
            <p:cNvPr id="79" name="圓形"/>
            <p:cNvSpPr/>
            <p:nvPr/>
          </p:nvSpPr>
          <p:spPr>
            <a:xfrm>
              <a:off x="0" y="0"/>
              <a:ext cx="1015138" cy="1015138"/>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88" name="群組"/>
            <p:cNvGrpSpPr/>
            <p:nvPr/>
          </p:nvGrpSpPr>
          <p:grpSpPr>
            <a:xfrm>
              <a:off x="10612" y="10612"/>
              <a:ext cx="1018089" cy="1018090"/>
              <a:chOff x="0" y="0"/>
              <a:chExt cx="1018088" cy="1018089"/>
            </a:xfrm>
          </p:grpSpPr>
          <p:sp>
            <p:nvSpPr>
              <p:cNvPr id="80" name="形狀"/>
              <p:cNvSpPr/>
              <p:nvPr/>
            </p:nvSpPr>
            <p:spPr>
              <a:xfrm>
                <a:off x="509095" y="14317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1" name="形狀"/>
              <p:cNvSpPr/>
              <p:nvPr/>
            </p:nvSpPr>
            <p:spPr>
              <a:xfrm>
                <a:off x="509095" y="509096"/>
                <a:ext cx="508994"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2" name="形狀"/>
              <p:cNvSpPr/>
              <p:nvPr/>
            </p:nvSpPr>
            <p:spPr>
              <a:xfrm>
                <a:off x="0" y="143176"/>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3" name="形狀"/>
              <p:cNvSpPr/>
              <p:nvPr/>
            </p:nvSpPr>
            <p:spPr>
              <a:xfrm>
                <a:off x="0" y="509096"/>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4" name="形狀"/>
              <p:cNvSpPr/>
              <p:nvPr/>
            </p:nvSpPr>
            <p:spPr>
              <a:xfrm>
                <a:off x="146903"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5" name="形狀"/>
              <p:cNvSpPr/>
              <p:nvPr/>
            </p:nvSpPr>
            <p:spPr>
              <a:xfrm>
                <a:off x="509095"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6" name="形狀"/>
              <p:cNvSpPr/>
              <p:nvPr/>
            </p:nvSpPr>
            <p:spPr>
              <a:xfrm>
                <a:off x="146903" y="509096"/>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7" name="形狀"/>
              <p:cNvSpPr/>
              <p:nvPr/>
            </p:nvSpPr>
            <p:spPr>
              <a:xfrm>
                <a:off x="509095" y="509096"/>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100" name="群組"/>
          <p:cNvGrpSpPr/>
          <p:nvPr/>
        </p:nvGrpSpPr>
        <p:grpSpPr>
          <a:xfrm>
            <a:off x="7913046" y="7660218"/>
            <a:ext cx="1028702" cy="1028701"/>
            <a:chOff x="0" y="0"/>
            <a:chExt cx="1028700" cy="1028699"/>
          </a:xfrm>
        </p:grpSpPr>
        <p:sp>
          <p:nvSpPr>
            <p:cNvPr id="90" name="圓形"/>
            <p:cNvSpPr/>
            <p:nvPr/>
          </p:nvSpPr>
          <p:spPr>
            <a:xfrm>
              <a:off x="0" y="0"/>
              <a:ext cx="1015136" cy="1015136"/>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99" name="群組"/>
            <p:cNvGrpSpPr/>
            <p:nvPr/>
          </p:nvGrpSpPr>
          <p:grpSpPr>
            <a:xfrm>
              <a:off x="10613" y="10612"/>
              <a:ext cx="1018088" cy="1018088"/>
              <a:chOff x="0" y="0"/>
              <a:chExt cx="1018087" cy="1018087"/>
            </a:xfrm>
          </p:grpSpPr>
          <p:sp>
            <p:nvSpPr>
              <p:cNvPr id="91" name="形狀"/>
              <p:cNvSpPr/>
              <p:nvPr/>
            </p:nvSpPr>
            <p:spPr>
              <a:xfrm>
                <a:off x="509095" y="14317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2" name="形狀"/>
              <p:cNvSpPr/>
              <p:nvPr/>
            </p:nvSpPr>
            <p:spPr>
              <a:xfrm>
                <a:off x="509095"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3" name="形狀"/>
              <p:cNvSpPr/>
              <p:nvPr/>
            </p:nvSpPr>
            <p:spPr>
              <a:xfrm>
                <a:off x="0" y="143176"/>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4" name="形狀"/>
              <p:cNvSpPr/>
              <p:nvPr/>
            </p:nvSpPr>
            <p:spPr>
              <a:xfrm>
                <a:off x="0"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5" name="形狀"/>
              <p:cNvSpPr/>
              <p:nvPr/>
            </p:nvSpPr>
            <p:spPr>
              <a:xfrm>
                <a:off x="146902"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6"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7" name="形狀"/>
              <p:cNvSpPr/>
              <p:nvPr/>
            </p:nvSpPr>
            <p:spPr>
              <a:xfrm>
                <a:off x="146902" y="509095"/>
                <a:ext cx="359914" cy="508992"/>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8"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111" name="群組"/>
          <p:cNvGrpSpPr/>
          <p:nvPr/>
        </p:nvGrpSpPr>
        <p:grpSpPr>
          <a:xfrm>
            <a:off x="15693801" y="7763397"/>
            <a:ext cx="1028701" cy="1028702"/>
            <a:chOff x="0" y="0"/>
            <a:chExt cx="1028700" cy="1028701"/>
          </a:xfrm>
        </p:grpSpPr>
        <p:sp>
          <p:nvSpPr>
            <p:cNvPr id="101" name="圓形"/>
            <p:cNvSpPr/>
            <p:nvPr/>
          </p:nvSpPr>
          <p:spPr>
            <a:xfrm>
              <a:off x="0" y="0"/>
              <a:ext cx="1015138" cy="1015138"/>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10" name="群組"/>
            <p:cNvGrpSpPr/>
            <p:nvPr/>
          </p:nvGrpSpPr>
          <p:grpSpPr>
            <a:xfrm>
              <a:off x="10612" y="10612"/>
              <a:ext cx="1018089" cy="1018090"/>
              <a:chOff x="0" y="0"/>
              <a:chExt cx="1018087" cy="1018088"/>
            </a:xfrm>
          </p:grpSpPr>
          <p:sp>
            <p:nvSpPr>
              <p:cNvPr id="102" name="形狀"/>
              <p:cNvSpPr/>
              <p:nvPr/>
            </p:nvSpPr>
            <p:spPr>
              <a:xfrm>
                <a:off x="509095" y="149435"/>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3" name="形狀"/>
              <p:cNvSpPr/>
              <p:nvPr/>
            </p:nvSpPr>
            <p:spPr>
              <a:xfrm>
                <a:off x="509095" y="509096"/>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4" name="形狀"/>
              <p:cNvSpPr/>
              <p:nvPr/>
            </p:nvSpPr>
            <p:spPr>
              <a:xfrm>
                <a:off x="0" y="149435"/>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5" name="形狀"/>
              <p:cNvSpPr/>
              <p:nvPr/>
            </p:nvSpPr>
            <p:spPr>
              <a:xfrm>
                <a:off x="0" y="509096"/>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6"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7"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8" name="形狀"/>
              <p:cNvSpPr/>
              <p:nvPr/>
            </p:nvSpPr>
            <p:spPr>
              <a:xfrm>
                <a:off x="146903" y="509096"/>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9" name="形狀"/>
              <p:cNvSpPr/>
              <p:nvPr/>
            </p:nvSpPr>
            <p:spPr>
              <a:xfrm>
                <a:off x="509095" y="509096"/>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sp>
        <p:nvSpPr>
          <p:cNvPr id="112" name="Ligula Ultricies"/>
          <p:cNvSpPr txBox="1">
            <a:spLocks noGrp="1"/>
          </p:cNvSpPr>
          <p:nvPr>
            <p:ph type="body" sz="quarter" idx="13"/>
          </p:nvPr>
        </p:nvSpPr>
        <p:spPr>
          <a:xfrm>
            <a:off x="6590909" y="5099013"/>
            <a:ext cx="4724401" cy="533401"/>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Ligula Ultricies</a:t>
            </a:r>
          </a:p>
        </p:txBody>
      </p:sp>
      <p:sp>
        <p:nvSpPr>
          <p:cNvPr id="113" name="Etiam Egestas"/>
          <p:cNvSpPr txBox="1">
            <a:spLocks noGrp="1"/>
          </p:cNvSpPr>
          <p:nvPr>
            <p:ph type="body" sz="quarter" idx="14"/>
          </p:nvPr>
        </p:nvSpPr>
        <p:spPr>
          <a:xfrm>
            <a:off x="11757227" y="8134246"/>
            <a:ext cx="4686301" cy="596901"/>
          </a:xfrm>
          <a:prstGeom prst="rect">
            <a:avLst/>
          </a:prstGeom>
        </p:spPr>
        <p:txBody>
          <a:bodyPr/>
          <a:lstStyle>
            <a:lvl1pPr algn="l">
              <a:spcBef>
                <a:spcPts val="0"/>
              </a:spcBef>
              <a:buClr>
                <a:srgbClr val="007ABB"/>
              </a:buClr>
              <a:defRPr sz="3200" spc="160"/>
            </a:lvl1pPr>
          </a:lstStyle>
          <a:p>
            <a:r>
              <a:t>Etiam Egestas</a:t>
            </a:r>
          </a:p>
        </p:txBody>
      </p:sp>
      <p:sp>
        <p:nvSpPr>
          <p:cNvPr id="114" name="Euismod Fermentum"/>
          <p:cNvSpPr txBox="1">
            <a:spLocks noGrp="1"/>
          </p:cNvSpPr>
          <p:nvPr>
            <p:ph type="body" sz="quarter" idx="15"/>
          </p:nvPr>
        </p:nvSpPr>
        <p:spPr>
          <a:xfrm>
            <a:off x="6590909" y="5622209"/>
            <a:ext cx="4724401" cy="596901"/>
          </a:xfrm>
          <a:prstGeom prst="rect">
            <a:avLst/>
          </a:prstGeom>
        </p:spPr>
        <p:txBody>
          <a:bodyPr/>
          <a:lstStyle>
            <a:lvl1pPr algn="l">
              <a:spcBef>
                <a:spcPts val="0"/>
              </a:spcBef>
              <a:buClr>
                <a:srgbClr val="007ABB"/>
              </a:buClr>
              <a:defRPr sz="3200" spc="160"/>
            </a:lvl1pPr>
          </a:lstStyle>
          <a:p>
            <a:r>
              <a:t>Euismod Fermentum</a:t>
            </a:r>
          </a:p>
        </p:txBody>
      </p:sp>
      <p:sp>
        <p:nvSpPr>
          <p:cNvPr id="115" name="Purus"/>
          <p:cNvSpPr txBox="1">
            <a:spLocks noGrp="1"/>
          </p:cNvSpPr>
          <p:nvPr>
            <p:ph type="body" sz="quarter" idx="16"/>
          </p:nvPr>
        </p:nvSpPr>
        <p:spPr>
          <a:xfrm>
            <a:off x="2511091" y="7512050"/>
            <a:ext cx="4724401" cy="533400"/>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Purus</a:t>
            </a:r>
          </a:p>
        </p:txBody>
      </p:sp>
      <p:sp>
        <p:nvSpPr>
          <p:cNvPr id="116" name="Dapibus Ridiculus"/>
          <p:cNvSpPr txBox="1">
            <a:spLocks noGrp="1"/>
          </p:cNvSpPr>
          <p:nvPr>
            <p:ph type="body" sz="quarter" idx="17"/>
          </p:nvPr>
        </p:nvSpPr>
        <p:spPr>
          <a:xfrm>
            <a:off x="11757227" y="7604750"/>
            <a:ext cx="4686301" cy="533401"/>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Dapibus Ridiculus</a:t>
            </a:r>
          </a:p>
        </p:txBody>
      </p:sp>
      <p:sp>
        <p:nvSpPr>
          <p:cNvPr id="117" name="Tellus Ultricies"/>
          <p:cNvSpPr txBox="1">
            <a:spLocks noGrp="1"/>
          </p:cNvSpPr>
          <p:nvPr>
            <p:ph type="body" sz="quarter" idx="18"/>
          </p:nvPr>
        </p:nvSpPr>
        <p:spPr>
          <a:xfrm>
            <a:off x="17991348" y="7585700"/>
            <a:ext cx="4724401" cy="533401"/>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Tellus Ultricies</a:t>
            </a:r>
          </a:p>
        </p:txBody>
      </p:sp>
      <p:sp>
        <p:nvSpPr>
          <p:cNvPr id="118" name="Consectetur"/>
          <p:cNvSpPr txBox="1">
            <a:spLocks noGrp="1"/>
          </p:cNvSpPr>
          <p:nvPr>
            <p:ph type="body" sz="quarter" idx="19"/>
          </p:nvPr>
        </p:nvSpPr>
        <p:spPr>
          <a:xfrm>
            <a:off x="17991348" y="8121448"/>
            <a:ext cx="4724401" cy="596901"/>
          </a:xfrm>
          <a:prstGeom prst="rect">
            <a:avLst/>
          </a:prstGeom>
        </p:spPr>
        <p:txBody>
          <a:bodyPr/>
          <a:lstStyle>
            <a:lvl1pPr algn="l">
              <a:spcBef>
                <a:spcPts val="0"/>
              </a:spcBef>
              <a:buClr>
                <a:srgbClr val="007ABB"/>
              </a:buClr>
              <a:defRPr sz="3200" spc="160"/>
            </a:lvl1pPr>
          </a:lstStyle>
          <a:p>
            <a:r>
              <a:t>Consectetur</a:t>
            </a:r>
          </a:p>
        </p:txBody>
      </p:sp>
      <p:sp>
        <p:nvSpPr>
          <p:cNvPr id="119" name="Fermentum Risus"/>
          <p:cNvSpPr txBox="1">
            <a:spLocks noGrp="1"/>
          </p:cNvSpPr>
          <p:nvPr>
            <p:ph type="body" sz="quarter" idx="20"/>
          </p:nvPr>
        </p:nvSpPr>
        <p:spPr>
          <a:xfrm>
            <a:off x="1882978" y="8119101"/>
            <a:ext cx="3214589" cy="596901"/>
          </a:xfrm>
          <a:prstGeom prst="rect">
            <a:avLst/>
          </a:prstGeom>
        </p:spPr>
        <p:txBody>
          <a:bodyPr/>
          <a:lstStyle>
            <a:lvl1pPr algn="l">
              <a:spcBef>
                <a:spcPts val="0"/>
              </a:spcBef>
              <a:buClr>
                <a:srgbClr val="007ABB"/>
              </a:buClr>
              <a:defRPr sz="3200" spc="160"/>
            </a:lvl1pPr>
          </a:lstStyle>
          <a:p>
            <a:r>
              <a:t>Fermentum Risus</a:t>
            </a:r>
          </a:p>
        </p:txBody>
      </p:sp>
      <p:sp>
        <p:nvSpPr>
          <p:cNvPr id="120" name="Fusce"/>
          <p:cNvSpPr txBox="1">
            <a:spLocks noGrp="1"/>
          </p:cNvSpPr>
          <p:nvPr>
            <p:ph type="body" sz="quarter" idx="21"/>
          </p:nvPr>
        </p:nvSpPr>
        <p:spPr>
          <a:xfrm>
            <a:off x="13315559" y="5118063"/>
            <a:ext cx="4686301" cy="533401"/>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Fusce</a:t>
            </a:r>
          </a:p>
        </p:txBody>
      </p:sp>
      <p:sp>
        <p:nvSpPr>
          <p:cNvPr id="121" name="Commodo Tellus"/>
          <p:cNvSpPr txBox="1">
            <a:spLocks noGrp="1"/>
          </p:cNvSpPr>
          <p:nvPr>
            <p:ph type="body" sz="quarter" idx="22"/>
          </p:nvPr>
        </p:nvSpPr>
        <p:spPr>
          <a:xfrm>
            <a:off x="13315559" y="5641259"/>
            <a:ext cx="4686301" cy="596901"/>
          </a:xfrm>
          <a:prstGeom prst="rect">
            <a:avLst/>
          </a:prstGeom>
        </p:spPr>
        <p:txBody>
          <a:bodyPr/>
          <a:lstStyle>
            <a:lvl1pPr algn="l">
              <a:spcBef>
                <a:spcPts val="0"/>
              </a:spcBef>
              <a:buClr>
                <a:srgbClr val="007ABB"/>
              </a:buClr>
              <a:defRPr sz="3200" spc="160"/>
            </a:lvl1pPr>
          </a:lstStyle>
          <a:p>
            <a:r>
              <a:t>Commodo Tellus</a:t>
            </a:r>
          </a:p>
        </p:txBody>
      </p:sp>
      <p:sp>
        <p:nvSpPr>
          <p:cNvPr id="122" name="1."/>
          <p:cNvSpPr txBox="1">
            <a:spLocks noGrp="1"/>
          </p:cNvSpPr>
          <p:nvPr>
            <p:ph type="body" sz="quarter" idx="23"/>
          </p:nvPr>
        </p:nvSpPr>
        <p:spPr>
          <a:xfrm>
            <a:off x="5676713" y="5423597"/>
            <a:ext cx="321311" cy="520701"/>
          </a:xfrm>
          <a:prstGeom prst="rect">
            <a:avLst/>
          </a:prstGeom>
        </p:spPr>
        <p:txBody>
          <a:bodyPr wrap="none" anchor="ctr">
            <a:spAutoFit/>
          </a:bodyPr>
          <a:lstStyle>
            <a:lvl1pPr>
              <a:spcBef>
                <a:spcPts val="0"/>
              </a:spcBef>
              <a:buClr>
                <a:srgbClr val="007ABB"/>
              </a:buClr>
              <a:defRPr sz="3000" cap="all" spc="150">
                <a:solidFill>
                  <a:srgbClr val="D9CD08"/>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1.</a:t>
            </a:r>
          </a:p>
        </p:txBody>
      </p:sp>
      <p:sp>
        <p:nvSpPr>
          <p:cNvPr id="123" name="3."/>
          <p:cNvSpPr txBox="1">
            <a:spLocks noGrp="1"/>
          </p:cNvSpPr>
          <p:nvPr>
            <p:ph type="body" sz="quarter" idx="24"/>
          </p:nvPr>
        </p:nvSpPr>
        <p:spPr>
          <a:xfrm>
            <a:off x="16048419" y="8013627"/>
            <a:ext cx="321311" cy="520701"/>
          </a:xfrm>
          <a:prstGeom prst="rect">
            <a:avLst/>
          </a:prstGeom>
        </p:spPr>
        <p:txBody>
          <a:bodyPr wrap="none" anchor="ctr">
            <a:spAutoFit/>
          </a:bodyPr>
          <a:lstStyle>
            <a:lvl1pPr>
              <a:spcBef>
                <a:spcPts val="0"/>
              </a:spcBef>
              <a:buClr>
                <a:srgbClr val="007ABB"/>
              </a:buClr>
              <a:defRPr sz="3000" cap="all" spc="150">
                <a:solidFill>
                  <a:srgbClr val="539B2A"/>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3.</a:t>
            </a:r>
          </a:p>
        </p:txBody>
      </p:sp>
      <p:sp>
        <p:nvSpPr>
          <p:cNvPr id="124" name="2."/>
          <p:cNvSpPr txBox="1">
            <a:spLocks noGrp="1"/>
          </p:cNvSpPr>
          <p:nvPr>
            <p:ph type="body" sz="quarter" idx="25"/>
          </p:nvPr>
        </p:nvSpPr>
        <p:spPr>
          <a:xfrm>
            <a:off x="690108" y="7490879"/>
            <a:ext cx="321311" cy="520701"/>
          </a:xfrm>
          <a:prstGeom prst="rect">
            <a:avLst/>
          </a:prstGeom>
        </p:spPr>
        <p:txBody>
          <a:bodyPr wrap="none" anchor="ctr">
            <a:spAutoFit/>
          </a:bodyPr>
          <a:lstStyle>
            <a:lvl1pPr>
              <a:spcBef>
                <a:spcPts val="0"/>
              </a:spcBef>
              <a:buClr>
                <a:srgbClr val="007ABB"/>
              </a:buClr>
              <a:defRPr sz="3000" cap="all" spc="150">
                <a:solidFill>
                  <a:srgbClr val="E03F52"/>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2.</a:t>
            </a:r>
          </a:p>
        </p:txBody>
      </p:sp>
      <p:sp>
        <p:nvSpPr>
          <p:cNvPr id="125" name="4."/>
          <p:cNvSpPr txBox="1">
            <a:spLocks noGrp="1"/>
          </p:cNvSpPr>
          <p:nvPr>
            <p:ph type="body" sz="quarter" idx="26"/>
          </p:nvPr>
        </p:nvSpPr>
        <p:spPr>
          <a:xfrm>
            <a:off x="12353737" y="5423597"/>
            <a:ext cx="321311" cy="520701"/>
          </a:xfrm>
          <a:prstGeom prst="rect">
            <a:avLst/>
          </a:prstGeom>
        </p:spPr>
        <p:txBody>
          <a:bodyPr wrap="none" anchor="ctr">
            <a:spAutoFit/>
          </a:bodyPr>
          <a:lstStyle>
            <a:lvl1pPr>
              <a:spcBef>
                <a:spcPts val="0"/>
              </a:spcBef>
              <a:buClr>
                <a:srgbClr val="007ABB"/>
              </a:buClr>
              <a:defRPr sz="3000" cap="all" spc="150">
                <a:solidFill>
                  <a:srgbClr val="2FC4E8"/>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4.</a:t>
            </a:r>
          </a:p>
        </p:txBody>
      </p:sp>
      <p:sp>
        <p:nvSpPr>
          <p:cNvPr id="126" name="5."/>
          <p:cNvSpPr txBox="1">
            <a:spLocks noGrp="1"/>
          </p:cNvSpPr>
          <p:nvPr>
            <p:ph type="body" sz="quarter" idx="27"/>
          </p:nvPr>
        </p:nvSpPr>
        <p:spPr>
          <a:xfrm>
            <a:off x="10802293" y="7916436"/>
            <a:ext cx="321311" cy="520701"/>
          </a:xfrm>
          <a:prstGeom prst="rect">
            <a:avLst/>
          </a:prstGeom>
        </p:spPr>
        <p:txBody>
          <a:bodyPr wrap="none" anchor="ctr">
            <a:spAutoFit/>
          </a:bodyPr>
          <a:lstStyle>
            <a:lvl1pPr>
              <a:spcBef>
                <a:spcPts val="0"/>
              </a:spcBef>
              <a:buClr>
                <a:srgbClr val="007ABB"/>
              </a:buClr>
              <a:defRPr sz="3000" cap="all" spc="150">
                <a:solidFill>
                  <a:srgbClr val="DE7403"/>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5.</a:t>
            </a:r>
          </a:p>
        </p:txBody>
      </p:sp>
      <p:sp>
        <p:nvSpPr>
          <p:cNvPr id="127" name="大標題文字"/>
          <p:cNvSpPr txBox="1">
            <a:spLocks noGrp="1"/>
          </p:cNvSpPr>
          <p:nvPr>
            <p:ph type="title"/>
          </p:nvPr>
        </p:nvSpPr>
        <p:spPr>
          <a:xfrm>
            <a:off x="3771900" y="863600"/>
            <a:ext cx="16840200" cy="1320800"/>
          </a:xfrm>
          <a:prstGeom prst="rect">
            <a:avLst/>
          </a:prstGeom>
        </p:spPr>
        <p:txBody>
          <a:bodyPr/>
          <a:lstStyle>
            <a:lvl1pPr>
              <a:defRPr sz="7800" spc="780"/>
            </a:lvl1pPr>
          </a:lstStyle>
          <a:p>
            <a:r>
              <a:t>大標題文字</a:t>
            </a:r>
          </a:p>
        </p:txBody>
      </p:sp>
      <p:sp>
        <p:nvSpPr>
          <p:cNvPr id="128" name="內文層級一…"/>
          <p:cNvSpPr txBox="1">
            <a:spLocks noGrp="1"/>
          </p:cNvSpPr>
          <p:nvPr>
            <p:ph type="body" sz="quarter" idx="1"/>
          </p:nvPr>
        </p:nvSpPr>
        <p:spPr>
          <a:xfrm>
            <a:off x="3771900" y="2501900"/>
            <a:ext cx="16840200" cy="609600"/>
          </a:xfrm>
          <a:prstGeom prst="rect">
            <a:avLst/>
          </a:prstGeom>
        </p:spPr>
        <p:txBody>
          <a:bodyPr/>
          <a:lstStyle>
            <a:lvl1pPr>
              <a:defRPr sz="3200" spc="160"/>
            </a:lvl1pPr>
            <a:lvl2pPr>
              <a:defRPr sz="3200" spc="160"/>
            </a:lvl2pPr>
            <a:lvl3pPr>
              <a:defRPr sz="3200" spc="160"/>
            </a:lvl3pPr>
            <a:lvl4pPr>
              <a:defRPr sz="3200" spc="160"/>
            </a:lvl4pPr>
            <a:lvl5pPr>
              <a:defRPr sz="3200" spc="160"/>
            </a:lvl5pPr>
          </a:lstStyle>
          <a:p>
            <a:r>
              <a:t>內文層級一</a:t>
            </a:r>
          </a:p>
          <a:p>
            <a:pPr lvl="1"/>
            <a:r>
              <a:t>內文層級二</a:t>
            </a:r>
          </a:p>
          <a:p>
            <a:pPr lvl="2"/>
            <a:r>
              <a:t>內文層級三</a:t>
            </a:r>
          </a:p>
          <a:p>
            <a:pPr lvl="3"/>
            <a:r>
              <a:t>內文層級四</a:t>
            </a:r>
          </a:p>
          <a:p>
            <a:pPr lvl="4"/>
            <a:r>
              <a:t>內文層級五</a:t>
            </a:r>
          </a:p>
        </p:txBody>
      </p:sp>
      <p:sp>
        <p:nvSpPr>
          <p:cNvPr id="129"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84329585"/>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Photo &amp; Text">
    <p:spTree>
      <p:nvGrpSpPr>
        <p:cNvPr id="1" name=""/>
        <p:cNvGrpSpPr/>
        <p:nvPr/>
      </p:nvGrpSpPr>
      <p:grpSpPr>
        <a:xfrm>
          <a:off x="0" y="0"/>
          <a:ext cx="0" cy="0"/>
          <a:chOff x="0" y="0"/>
          <a:chExt cx="0" cy="0"/>
        </a:xfrm>
      </p:grpSpPr>
      <p:sp>
        <p:nvSpPr>
          <p:cNvPr id="136"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137"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40" name="群組"/>
          <p:cNvGrpSpPr/>
          <p:nvPr/>
        </p:nvGrpSpPr>
        <p:grpSpPr>
          <a:xfrm>
            <a:off x="7759700" y="0"/>
            <a:ext cx="8877301" cy="522445"/>
            <a:chOff x="0" y="0"/>
            <a:chExt cx="8877300" cy="522444"/>
          </a:xfrm>
        </p:grpSpPr>
        <p:sp>
          <p:nvSpPr>
            <p:cNvPr id="13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13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141" name="影像"/>
          <p:cNvSpPr>
            <a:spLocks noGrp="1"/>
          </p:cNvSpPr>
          <p:nvPr>
            <p:ph type="pic" sz="half" idx="13"/>
          </p:nvPr>
        </p:nvSpPr>
        <p:spPr>
          <a:xfrm>
            <a:off x="2501900" y="3759200"/>
            <a:ext cx="19392900" cy="4214190"/>
          </a:xfrm>
          <a:prstGeom prst="rect">
            <a:avLst/>
          </a:prstGeom>
        </p:spPr>
        <p:txBody>
          <a:bodyPr lIns="91439" tIns="45719" rIns="91439" bIns="45719">
            <a:noAutofit/>
          </a:bodyPr>
          <a:lstStyle/>
          <a:p>
            <a:endParaRPr/>
          </a:p>
        </p:txBody>
      </p:sp>
      <p:sp>
        <p:nvSpPr>
          <p:cNvPr id="142" name="Lorem ipsum dolor sit amet, consectetur adipiscing elit. Duis mollis, est non commodo luctus, nisi erat porttitor ligula, eget lacinia odio sem nec elit. Maecenas sed diam eget risus varius blandit sit amet non magna. Duis mollis, est non commodo luctus, nisi erat porttitor ligula, eget lacinia odio sem nec elit."/>
          <p:cNvSpPr txBox="1">
            <a:spLocks noGrp="1"/>
          </p:cNvSpPr>
          <p:nvPr>
            <p:ph type="body" sz="quarter" idx="14"/>
          </p:nvPr>
        </p:nvSpPr>
        <p:spPr>
          <a:xfrm>
            <a:off x="12658927" y="9344754"/>
            <a:ext cx="9220201" cy="3302001"/>
          </a:xfrm>
          <a:prstGeom prst="rect">
            <a:avLst/>
          </a:prstGeom>
        </p:spPr>
        <p:txBody>
          <a:bodyPr/>
          <a:lstStyle>
            <a:lvl1pPr algn="l">
              <a:spcBef>
                <a:spcPts val="3000"/>
              </a:spcBef>
              <a:buClr>
                <a:srgbClr val="007ABB"/>
              </a:buClr>
              <a:defRPr sz="3200" spc="160"/>
            </a:lvl1pPr>
          </a:lstStyle>
          <a:p>
            <a:r>
              <a:t>Lorem ipsum dolor sit amet, consectetur adipiscing elit. Duis mollis, est non commodo luctus, nisi erat porttitor ligula, eget lacinia odio sem nec elit. Maecenas sed diam eget risus varius blandit sit amet non magna. Duis mollis, est non commodo luctus, nisi erat porttitor ligula, eget lacinia odio sem nec elit.</a:t>
            </a:r>
          </a:p>
        </p:txBody>
      </p:sp>
      <p:sp>
        <p:nvSpPr>
          <p:cNvPr id="143" name="Vestibulum Sollicitudin"/>
          <p:cNvSpPr txBox="1">
            <a:spLocks noGrp="1"/>
          </p:cNvSpPr>
          <p:nvPr>
            <p:ph type="body" sz="quarter" idx="15"/>
          </p:nvPr>
        </p:nvSpPr>
        <p:spPr>
          <a:xfrm>
            <a:off x="12658927" y="8637308"/>
            <a:ext cx="92202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Vestibulum Sollicitudin</a:t>
            </a:r>
          </a:p>
        </p:txBody>
      </p:sp>
      <p:sp>
        <p:nvSpPr>
          <p:cNvPr id="144" name="Cras mattis consectetur purus sit amet fermentum. Vestibulum id ligula porta felis euismod semper. Morbi leo risus, porta ac consectetur ac, vestibulum at eros. Etiam porta sem malesuada magna. Aenean lacinia bibendum nulla sed consectetur. Donec id elit non mi porta gravida at eget metus."/>
          <p:cNvSpPr txBox="1">
            <a:spLocks noGrp="1"/>
          </p:cNvSpPr>
          <p:nvPr>
            <p:ph type="body" sz="quarter" idx="16"/>
          </p:nvPr>
        </p:nvSpPr>
        <p:spPr>
          <a:xfrm>
            <a:off x="2490990" y="9346663"/>
            <a:ext cx="9245601" cy="3302001"/>
          </a:xfrm>
          <a:prstGeom prst="rect">
            <a:avLst/>
          </a:prstGeom>
        </p:spPr>
        <p:txBody>
          <a:bodyPr/>
          <a:lstStyle>
            <a:lvl1pPr algn="l">
              <a:spcBef>
                <a:spcPts val="3000"/>
              </a:spcBef>
              <a:buClr>
                <a:srgbClr val="007ABB"/>
              </a:buClr>
              <a:defRPr sz="3200" spc="160"/>
            </a:lvl1pPr>
          </a:lstStyle>
          <a:p>
            <a:r>
              <a:t>Cras mattis consectetur purus sit amet fermentum. Vestibulum id ligula porta felis euismod semper. Morbi leo risus, porta ac consectetur ac, vestibulum at eros. Etiam porta sem malesuada magna. Aenean lacinia bibendum nulla sed consectetur. Donec id elit non mi porta gravida at eget metus.</a:t>
            </a:r>
          </a:p>
        </p:txBody>
      </p:sp>
      <p:sp>
        <p:nvSpPr>
          <p:cNvPr id="145" name="Ligula Ultricies Venenatis"/>
          <p:cNvSpPr txBox="1">
            <a:spLocks noGrp="1"/>
          </p:cNvSpPr>
          <p:nvPr>
            <p:ph type="body" sz="quarter" idx="17"/>
          </p:nvPr>
        </p:nvSpPr>
        <p:spPr>
          <a:xfrm>
            <a:off x="2490990" y="8638672"/>
            <a:ext cx="9245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Ligula Ultricies Venenatis</a:t>
            </a:r>
          </a:p>
        </p:txBody>
      </p:sp>
      <p:sp>
        <p:nvSpPr>
          <p:cNvPr id="146"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147"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148"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20170928"/>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Timeline">
    <p:spTree>
      <p:nvGrpSpPr>
        <p:cNvPr id="1" name=""/>
        <p:cNvGrpSpPr/>
        <p:nvPr/>
      </p:nvGrpSpPr>
      <p:grpSpPr>
        <a:xfrm>
          <a:off x="0" y="0"/>
          <a:ext cx="0" cy="0"/>
          <a:chOff x="0" y="0"/>
          <a:chExt cx="0" cy="0"/>
        </a:xfrm>
      </p:grpSpPr>
      <p:sp>
        <p:nvSpPr>
          <p:cNvPr id="155"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156"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157" name="矩形"/>
          <p:cNvSpPr/>
          <p:nvPr/>
        </p:nvSpPr>
        <p:spPr>
          <a:xfrm>
            <a:off x="0" y="4953000"/>
            <a:ext cx="24384000" cy="177800"/>
          </a:xfrm>
          <a:prstGeom prst="rect">
            <a:avLst/>
          </a:prstGeom>
          <a:solidFill>
            <a:srgbClr val="FFFFFF"/>
          </a:solidFill>
          <a:ln w="12700">
            <a:miter lim="400000"/>
          </a:ln>
          <a:effectLst>
            <a:outerShdw blurRad="190500" dist="762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76" name="群組"/>
          <p:cNvGrpSpPr/>
          <p:nvPr/>
        </p:nvGrpSpPr>
        <p:grpSpPr>
          <a:xfrm>
            <a:off x="4885333" y="4502348"/>
            <a:ext cx="1028701" cy="1028701"/>
            <a:chOff x="0" y="0"/>
            <a:chExt cx="1028700" cy="1028699"/>
          </a:xfrm>
        </p:grpSpPr>
        <p:grpSp>
          <p:nvGrpSpPr>
            <p:cNvPr id="168" name="群組"/>
            <p:cNvGrpSpPr/>
            <p:nvPr/>
          </p:nvGrpSpPr>
          <p:grpSpPr>
            <a:xfrm>
              <a:off x="0" y="0"/>
              <a:ext cx="1028700" cy="1028700"/>
              <a:chOff x="0" y="0"/>
              <a:chExt cx="1028699" cy="1028699"/>
            </a:xfrm>
          </p:grpSpPr>
          <p:sp>
            <p:nvSpPr>
              <p:cNvPr id="158" name="圓形"/>
              <p:cNvSpPr/>
              <p:nvPr/>
            </p:nvSpPr>
            <p:spPr>
              <a:xfrm>
                <a:off x="0" y="0"/>
                <a:ext cx="1015137" cy="1015137"/>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67" name="群組"/>
              <p:cNvGrpSpPr/>
              <p:nvPr/>
            </p:nvGrpSpPr>
            <p:grpSpPr>
              <a:xfrm>
                <a:off x="16866" y="10612"/>
                <a:ext cx="1011834" cy="1018088"/>
                <a:chOff x="0" y="0"/>
                <a:chExt cx="1011833" cy="1018087"/>
              </a:xfrm>
            </p:grpSpPr>
            <p:sp>
              <p:nvSpPr>
                <p:cNvPr id="159" name="形狀"/>
                <p:cNvSpPr/>
                <p:nvPr/>
              </p:nvSpPr>
              <p:spPr>
                <a:xfrm>
                  <a:off x="502841"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0" name="形狀"/>
                <p:cNvSpPr/>
                <p:nvPr/>
              </p:nvSpPr>
              <p:spPr>
                <a:xfrm>
                  <a:off x="502841" y="509095"/>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1" name="形狀"/>
                <p:cNvSpPr/>
                <p:nvPr/>
              </p:nvSpPr>
              <p:spPr>
                <a:xfrm>
                  <a:off x="0"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2" name="形狀"/>
                <p:cNvSpPr/>
                <p:nvPr/>
              </p:nvSpPr>
              <p:spPr>
                <a:xfrm>
                  <a:off x="0" y="509095"/>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3" name="形狀"/>
                <p:cNvSpPr/>
                <p:nvPr/>
              </p:nvSpPr>
              <p:spPr>
                <a:xfrm>
                  <a:off x="140648"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4" name="形狀"/>
                <p:cNvSpPr/>
                <p:nvPr/>
              </p:nvSpPr>
              <p:spPr>
                <a:xfrm>
                  <a:off x="502841"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5" name="形狀"/>
                <p:cNvSpPr/>
                <p:nvPr/>
              </p:nvSpPr>
              <p:spPr>
                <a:xfrm>
                  <a:off x="140648" y="509095"/>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6" name="形狀"/>
                <p:cNvSpPr/>
                <p:nvPr/>
              </p:nvSpPr>
              <p:spPr>
                <a:xfrm>
                  <a:off x="502841"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175" name="群組"/>
            <p:cNvGrpSpPr/>
            <p:nvPr/>
          </p:nvGrpSpPr>
          <p:grpSpPr>
            <a:xfrm>
              <a:off x="178287" y="180747"/>
              <a:ext cx="673811" cy="686240"/>
              <a:chOff x="0" y="0"/>
              <a:chExt cx="673809" cy="686238"/>
            </a:xfrm>
          </p:grpSpPr>
          <p:sp>
            <p:nvSpPr>
              <p:cNvPr id="169" name="圓形"/>
              <p:cNvSpPr/>
              <p:nvPr/>
            </p:nvSpPr>
            <p:spPr>
              <a:xfrm>
                <a:off x="10065" y="7607"/>
                <a:ext cx="663745" cy="663745"/>
              </a:xfrm>
              <a:prstGeom prst="ellipse">
                <a:avLst/>
              </a:prstGeom>
              <a:solidFill>
                <a:srgbClr val="E5D92F"/>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174" name="群組"/>
              <p:cNvGrpSpPr/>
              <p:nvPr/>
            </p:nvGrpSpPr>
            <p:grpSpPr>
              <a:xfrm>
                <a:off x="0" y="0"/>
                <a:ext cx="662631" cy="686239"/>
                <a:chOff x="0" y="0"/>
                <a:chExt cx="662630" cy="686238"/>
              </a:xfrm>
            </p:grpSpPr>
            <p:sp>
              <p:nvSpPr>
                <p:cNvPr id="170" name="形狀"/>
                <p:cNvSpPr/>
                <p:nvPr/>
              </p:nvSpPr>
              <p:spPr>
                <a:xfrm>
                  <a:off x="330509" y="104824"/>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1" name="形狀"/>
                <p:cNvSpPr/>
                <p:nvPr/>
              </p:nvSpPr>
              <p:spPr>
                <a:xfrm>
                  <a:off x="0" y="354117"/>
                  <a:ext cx="332121" cy="23484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2" name="形狀"/>
                <p:cNvSpPr/>
                <p:nvPr/>
              </p:nvSpPr>
              <p:spPr>
                <a:xfrm>
                  <a:off x="107282" y="0"/>
                  <a:ext cx="234848"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3" name="形狀"/>
                <p:cNvSpPr/>
                <p:nvPr/>
              </p:nvSpPr>
              <p:spPr>
                <a:xfrm>
                  <a:off x="330509" y="354117"/>
                  <a:ext cx="234846"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195" name="群組"/>
          <p:cNvGrpSpPr/>
          <p:nvPr/>
        </p:nvGrpSpPr>
        <p:grpSpPr>
          <a:xfrm>
            <a:off x="11677054" y="4502348"/>
            <a:ext cx="1028701" cy="1028699"/>
            <a:chOff x="0" y="0"/>
            <a:chExt cx="1028699" cy="1028698"/>
          </a:xfrm>
        </p:grpSpPr>
        <p:grpSp>
          <p:nvGrpSpPr>
            <p:cNvPr id="187" name="群組"/>
            <p:cNvGrpSpPr/>
            <p:nvPr/>
          </p:nvGrpSpPr>
          <p:grpSpPr>
            <a:xfrm>
              <a:off x="0" y="0"/>
              <a:ext cx="1028700" cy="1028699"/>
              <a:chOff x="0" y="0"/>
              <a:chExt cx="1028699" cy="1028698"/>
            </a:xfrm>
          </p:grpSpPr>
          <p:sp>
            <p:nvSpPr>
              <p:cNvPr id="177" name="圓形"/>
              <p:cNvSpPr/>
              <p:nvPr/>
            </p:nvSpPr>
            <p:spPr>
              <a:xfrm>
                <a:off x="0" y="0"/>
                <a:ext cx="1015136" cy="1015136"/>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86" name="群組"/>
              <p:cNvGrpSpPr/>
              <p:nvPr/>
            </p:nvGrpSpPr>
            <p:grpSpPr>
              <a:xfrm>
                <a:off x="10613" y="10612"/>
                <a:ext cx="1018087" cy="1018087"/>
                <a:chOff x="0" y="0"/>
                <a:chExt cx="1018085" cy="1018086"/>
              </a:xfrm>
            </p:grpSpPr>
            <p:sp>
              <p:nvSpPr>
                <p:cNvPr id="178" name="形狀"/>
                <p:cNvSpPr/>
                <p:nvPr/>
              </p:nvSpPr>
              <p:spPr>
                <a:xfrm>
                  <a:off x="509094" y="149435"/>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9" name="形狀"/>
                <p:cNvSpPr/>
                <p:nvPr/>
              </p:nvSpPr>
              <p:spPr>
                <a:xfrm>
                  <a:off x="509094" y="509094"/>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0" name="形狀"/>
                <p:cNvSpPr/>
                <p:nvPr/>
              </p:nvSpPr>
              <p:spPr>
                <a:xfrm>
                  <a:off x="0" y="149435"/>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1" name="形狀"/>
                <p:cNvSpPr/>
                <p:nvPr/>
              </p:nvSpPr>
              <p:spPr>
                <a:xfrm>
                  <a:off x="0" y="509094"/>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2" name="形狀"/>
                <p:cNvSpPr/>
                <p:nvPr/>
              </p:nvSpPr>
              <p:spPr>
                <a:xfrm>
                  <a:off x="146902" y="0"/>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3" name="形狀"/>
                <p:cNvSpPr/>
                <p:nvPr/>
              </p:nvSpPr>
              <p:spPr>
                <a:xfrm>
                  <a:off x="509094" y="0"/>
                  <a:ext cx="359913" cy="508994"/>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4" name="形狀"/>
                <p:cNvSpPr/>
                <p:nvPr/>
              </p:nvSpPr>
              <p:spPr>
                <a:xfrm>
                  <a:off x="146902" y="509094"/>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5" name="形狀"/>
                <p:cNvSpPr/>
                <p:nvPr/>
              </p:nvSpPr>
              <p:spPr>
                <a:xfrm>
                  <a:off x="509094" y="509094"/>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194" name="群組"/>
            <p:cNvGrpSpPr/>
            <p:nvPr/>
          </p:nvGrpSpPr>
          <p:grpSpPr>
            <a:xfrm>
              <a:off x="188353" y="180747"/>
              <a:ext cx="663878" cy="686238"/>
              <a:chOff x="0" y="0"/>
              <a:chExt cx="663876" cy="686237"/>
            </a:xfrm>
          </p:grpSpPr>
          <p:sp>
            <p:nvSpPr>
              <p:cNvPr id="188" name="圓形"/>
              <p:cNvSpPr/>
              <p:nvPr/>
            </p:nvSpPr>
            <p:spPr>
              <a:xfrm>
                <a:off x="0" y="7607"/>
                <a:ext cx="663744" cy="663744"/>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193" name="群組"/>
              <p:cNvGrpSpPr/>
              <p:nvPr/>
            </p:nvGrpSpPr>
            <p:grpSpPr>
              <a:xfrm>
                <a:off x="1246" y="0"/>
                <a:ext cx="662631" cy="686238"/>
                <a:chOff x="0" y="0"/>
                <a:chExt cx="662629" cy="686237"/>
              </a:xfrm>
            </p:grpSpPr>
            <p:sp>
              <p:nvSpPr>
                <p:cNvPr id="189" name="形狀"/>
                <p:cNvSpPr/>
                <p:nvPr/>
              </p:nvSpPr>
              <p:spPr>
                <a:xfrm>
                  <a:off x="330509" y="104824"/>
                  <a:ext cx="332121" cy="234847"/>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0" name="形狀"/>
                <p:cNvSpPr/>
                <p:nvPr/>
              </p:nvSpPr>
              <p:spPr>
                <a:xfrm>
                  <a:off x="0" y="354116"/>
                  <a:ext cx="332121" cy="23484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1" name="形狀"/>
                <p:cNvSpPr/>
                <p:nvPr/>
              </p:nvSpPr>
              <p:spPr>
                <a:xfrm>
                  <a:off x="95971" y="0"/>
                  <a:ext cx="234847" cy="332122"/>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2" name="形狀"/>
                <p:cNvSpPr/>
                <p:nvPr/>
              </p:nvSpPr>
              <p:spPr>
                <a:xfrm>
                  <a:off x="330509" y="354116"/>
                  <a:ext cx="234846"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214" name="群組"/>
          <p:cNvGrpSpPr/>
          <p:nvPr/>
        </p:nvGrpSpPr>
        <p:grpSpPr>
          <a:xfrm>
            <a:off x="18454885" y="4502348"/>
            <a:ext cx="1028702" cy="1028703"/>
            <a:chOff x="0" y="0"/>
            <a:chExt cx="1028700" cy="1028701"/>
          </a:xfrm>
        </p:grpSpPr>
        <p:grpSp>
          <p:nvGrpSpPr>
            <p:cNvPr id="206" name="群組"/>
            <p:cNvGrpSpPr/>
            <p:nvPr/>
          </p:nvGrpSpPr>
          <p:grpSpPr>
            <a:xfrm>
              <a:off x="0" y="0"/>
              <a:ext cx="1028701" cy="1028702"/>
              <a:chOff x="0" y="0"/>
              <a:chExt cx="1028700" cy="1028701"/>
            </a:xfrm>
          </p:grpSpPr>
          <p:sp>
            <p:nvSpPr>
              <p:cNvPr id="196" name="圓形"/>
              <p:cNvSpPr/>
              <p:nvPr/>
            </p:nvSpPr>
            <p:spPr>
              <a:xfrm>
                <a:off x="0" y="0"/>
                <a:ext cx="1015139" cy="1015139"/>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205" name="群組"/>
              <p:cNvGrpSpPr/>
              <p:nvPr/>
            </p:nvGrpSpPr>
            <p:grpSpPr>
              <a:xfrm>
                <a:off x="10613" y="10612"/>
                <a:ext cx="1018088" cy="1018090"/>
                <a:chOff x="0" y="0"/>
                <a:chExt cx="1018087" cy="1018089"/>
              </a:xfrm>
            </p:grpSpPr>
            <p:sp>
              <p:nvSpPr>
                <p:cNvPr id="197" name="形狀"/>
                <p:cNvSpPr/>
                <p:nvPr/>
              </p:nvSpPr>
              <p:spPr>
                <a:xfrm>
                  <a:off x="509094" y="14943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8" name="形狀"/>
                <p:cNvSpPr/>
                <p:nvPr/>
              </p:nvSpPr>
              <p:spPr>
                <a:xfrm>
                  <a:off x="509094" y="509096"/>
                  <a:ext cx="508994"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9" name="形狀"/>
                <p:cNvSpPr/>
                <p:nvPr/>
              </p:nvSpPr>
              <p:spPr>
                <a:xfrm>
                  <a:off x="0" y="14943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0" name="形狀"/>
                <p:cNvSpPr/>
                <p:nvPr/>
              </p:nvSpPr>
              <p:spPr>
                <a:xfrm>
                  <a:off x="0" y="509096"/>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1" name="形狀"/>
                <p:cNvSpPr/>
                <p:nvPr/>
              </p:nvSpPr>
              <p:spPr>
                <a:xfrm>
                  <a:off x="146902" y="0"/>
                  <a:ext cx="359915" cy="50899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2" name="形狀"/>
                <p:cNvSpPr/>
                <p:nvPr/>
              </p:nvSpPr>
              <p:spPr>
                <a:xfrm>
                  <a:off x="509094"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3" name="形狀"/>
                <p:cNvSpPr/>
                <p:nvPr/>
              </p:nvSpPr>
              <p:spPr>
                <a:xfrm>
                  <a:off x="146902" y="509096"/>
                  <a:ext cx="359915" cy="508994"/>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4" name="形狀"/>
                <p:cNvSpPr/>
                <p:nvPr/>
              </p:nvSpPr>
              <p:spPr>
                <a:xfrm>
                  <a:off x="509094" y="509096"/>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213" name="群組"/>
            <p:cNvGrpSpPr/>
            <p:nvPr/>
          </p:nvGrpSpPr>
          <p:grpSpPr>
            <a:xfrm>
              <a:off x="188354" y="180747"/>
              <a:ext cx="668797" cy="686241"/>
              <a:chOff x="0" y="0"/>
              <a:chExt cx="668796" cy="686239"/>
            </a:xfrm>
          </p:grpSpPr>
          <p:sp>
            <p:nvSpPr>
              <p:cNvPr id="207" name="圓形"/>
              <p:cNvSpPr/>
              <p:nvPr/>
            </p:nvSpPr>
            <p:spPr>
              <a:xfrm>
                <a:off x="0" y="7605"/>
                <a:ext cx="663746" cy="663746"/>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212" name="群組"/>
              <p:cNvGrpSpPr/>
              <p:nvPr/>
            </p:nvGrpSpPr>
            <p:grpSpPr>
              <a:xfrm>
                <a:off x="6165" y="0"/>
                <a:ext cx="662632" cy="686240"/>
                <a:chOff x="0" y="0"/>
                <a:chExt cx="662631" cy="686239"/>
              </a:xfrm>
            </p:grpSpPr>
            <p:sp>
              <p:nvSpPr>
                <p:cNvPr id="208" name="形狀"/>
                <p:cNvSpPr/>
                <p:nvPr/>
              </p:nvSpPr>
              <p:spPr>
                <a:xfrm>
                  <a:off x="330510" y="104823"/>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9" name="形狀"/>
                <p:cNvSpPr/>
                <p:nvPr/>
              </p:nvSpPr>
              <p:spPr>
                <a:xfrm>
                  <a:off x="0" y="354117"/>
                  <a:ext cx="332122" cy="23484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10" name="形狀"/>
                <p:cNvSpPr/>
                <p:nvPr/>
              </p:nvSpPr>
              <p:spPr>
                <a:xfrm>
                  <a:off x="91053" y="0"/>
                  <a:ext cx="234847"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11" name="形狀"/>
                <p:cNvSpPr/>
                <p:nvPr/>
              </p:nvSpPr>
              <p:spPr>
                <a:xfrm>
                  <a:off x="330510" y="354117"/>
                  <a:ext cx="234846" cy="33212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217" name="群組"/>
          <p:cNvGrpSpPr/>
          <p:nvPr/>
        </p:nvGrpSpPr>
        <p:grpSpPr>
          <a:xfrm>
            <a:off x="7759700" y="0"/>
            <a:ext cx="8877301" cy="522445"/>
            <a:chOff x="0" y="0"/>
            <a:chExt cx="8877300" cy="522444"/>
          </a:xfrm>
        </p:grpSpPr>
        <p:sp>
          <p:nvSpPr>
            <p:cNvPr id="215"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216"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218" name="Fusce dapibus, tellus ac cursus commodo, tortor mauris condimentum nibh, ut fermentum massa justo sit amet risus. Cras justo odio, dapibus ac facilisis in, egestas eget quam. Lorem ipsum dolor sit amet, consectetur adipiscing elit. Aenean lacinia bibendum nulla sed consectetur."/>
          <p:cNvSpPr txBox="1">
            <a:spLocks noGrp="1"/>
          </p:cNvSpPr>
          <p:nvPr>
            <p:ph type="body" sz="quarter" idx="13"/>
          </p:nvPr>
        </p:nvSpPr>
        <p:spPr>
          <a:xfrm>
            <a:off x="16049828" y="7721460"/>
            <a:ext cx="5829301" cy="4940301"/>
          </a:xfrm>
          <a:prstGeom prst="rect">
            <a:avLst/>
          </a:prstGeom>
        </p:spPr>
        <p:txBody>
          <a:bodyPr/>
          <a:lstStyle>
            <a:lvl1pPr algn="l">
              <a:spcBef>
                <a:spcPts val="3000"/>
              </a:spcBef>
              <a:buClr>
                <a:srgbClr val="007ABB"/>
              </a:buClr>
              <a:defRPr sz="3200" spc="160"/>
            </a:lvl1pPr>
          </a:lstStyle>
          <a:p>
            <a:r>
              <a:t>Fusce dapibus, tellus ac cursus commodo, tortor mauris condimentum nibh, ut fermentum massa justo sit amet risus. Cras justo odio, dapibus ac facilisis in, egestas eget quam. Lorem ipsum dolor sit amet, consectetur adipiscing elit. Aenean lacinia bibendum nulla sed consectetur.</a:t>
            </a:r>
          </a:p>
        </p:txBody>
      </p:sp>
      <p:sp>
        <p:nvSpPr>
          <p:cNvPr id="219" name="Sollicitudin"/>
          <p:cNvSpPr txBox="1">
            <a:spLocks noGrp="1"/>
          </p:cNvSpPr>
          <p:nvPr>
            <p:ph type="body" sz="quarter" idx="14"/>
          </p:nvPr>
        </p:nvSpPr>
        <p:spPr>
          <a:xfrm>
            <a:off x="16049828" y="7012983"/>
            <a:ext cx="5829301" cy="536755"/>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Sollicitudin</a:t>
            </a:r>
          </a:p>
        </p:txBody>
      </p:sp>
      <p:sp>
        <p:nvSpPr>
          <p:cNvPr id="220" name="Maecenas faucibus mollis interdum. Donec sed odio dui. Nulla vitae elit libero, a pharetra augue. Vivamus sagittis lacus vel augue laoreet rutrum faucibus dolor auctor. Vivamus sagittis lacus vel augue laoreet rutrum. Morbi leo risus, porta ac consectetur ac, vestibulum at eros."/>
          <p:cNvSpPr txBox="1">
            <a:spLocks noGrp="1"/>
          </p:cNvSpPr>
          <p:nvPr>
            <p:ph type="body" sz="quarter" idx="15"/>
          </p:nvPr>
        </p:nvSpPr>
        <p:spPr>
          <a:xfrm>
            <a:off x="9282314" y="7721460"/>
            <a:ext cx="5829301" cy="4940301"/>
          </a:xfrm>
          <a:prstGeom prst="rect">
            <a:avLst/>
          </a:prstGeom>
        </p:spPr>
        <p:txBody>
          <a:bodyPr/>
          <a:lstStyle>
            <a:lvl1pPr algn="l">
              <a:spcBef>
                <a:spcPts val="3000"/>
              </a:spcBef>
              <a:buClr>
                <a:srgbClr val="007ABB"/>
              </a:buClr>
              <a:defRPr sz="3200" spc="160"/>
            </a:lvl1pPr>
          </a:lstStyle>
          <a:p>
            <a:r>
              <a:t>Maecenas faucibus mollis interdum. Donec sed odio dui. Nulla vitae elit libero, a pharetra augue. Vivamus sagittis lacus vel augue laoreet rutrum faucibus dolor auctor. Vivamus sagittis lacus vel augue laoreet rutrum. Morbi leo risus, porta ac consectetur ac, vestibulum at eros. </a:t>
            </a:r>
          </a:p>
        </p:txBody>
      </p:sp>
      <p:sp>
        <p:nvSpPr>
          <p:cNvPr id="221" name="Sit Aenean Vestibulum"/>
          <p:cNvSpPr txBox="1">
            <a:spLocks noGrp="1"/>
          </p:cNvSpPr>
          <p:nvPr>
            <p:ph type="body" sz="quarter" idx="16"/>
          </p:nvPr>
        </p:nvSpPr>
        <p:spPr>
          <a:xfrm>
            <a:off x="9282314" y="7013469"/>
            <a:ext cx="58293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Sit Aenean Vestibulum</a:t>
            </a:r>
          </a:p>
        </p:txBody>
      </p:sp>
      <p:sp>
        <p:nvSpPr>
          <p:cNvPr id="222" name="Nullam quis risus eget urna mollis ornare vel eu leo. Maecenas sed diam eget risus varius blandit sit amet non magna. Praesent commodo cursus magna, vel scelerisque nisl consectetur. Cum sociis natoque penatibus et magnis dis parturient montes, nascetur ridiculus mus. Curabitur blandit tempus porttitor."/>
          <p:cNvSpPr txBox="1">
            <a:spLocks noGrp="1"/>
          </p:cNvSpPr>
          <p:nvPr>
            <p:ph type="body" sz="quarter" idx="17"/>
          </p:nvPr>
        </p:nvSpPr>
        <p:spPr>
          <a:xfrm>
            <a:off x="2490990" y="7721460"/>
            <a:ext cx="5829301" cy="4940301"/>
          </a:xfrm>
          <a:prstGeom prst="rect">
            <a:avLst/>
          </a:prstGeom>
        </p:spPr>
        <p:txBody>
          <a:bodyPr/>
          <a:lstStyle>
            <a:lvl1pPr algn="l">
              <a:spcBef>
                <a:spcPts val="3000"/>
              </a:spcBef>
              <a:buClr>
                <a:srgbClr val="007ABB"/>
              </a:buClr>
              <a:defRPr sz="3200" spc="160"/>
            </a:lvl1pPr>
          </a:lstStyle>
          <a:p>
            <a:r>
              <a:t>Nullam quis risus eget urna mollis ornare vel eu leo. Maecenas sed diam eget risus varius blandit sit amet non magna. Praesent commodo cursus magna, vel scelerisque nisl consectetur. Cum sociis natoque penatibus et magnis dis parturient montes, nascetur ridiculus mus. Curabitur blandit tempus porttitor.</a:t>
            </a:r>
          </a:p>
        </p:txBody>
      </p:sp>
      <p:sp>
        <p:nvSpPr>
          <p:cNvPr id="223" name="Aenean Pellentesque"/>
          <p:cNvSpPr txBox="1">
            <a:spLocks noGrp="1"/>
          </p:cNvSpPr>
          <p:nvPr>
            <p:ph type="body" sz="quarter" idx="18"/>
          </p:nvPr>
        </p:nvSpPr>
        <p:spPr>
          <a:xfrm>
            <a:off x="2490990" y="7013469"/>
            <a:ext cx="58293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Aenean Pellentesque</a:t>
            </a:r>
          </a:p>
        </p:txBody>
      </p:sp>
      <p:sp>
        <p:nvSpPr>
          <p:cNvPr id="22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22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22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05308900"/>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Key Points &amp; Table">
    <p:spTree>
      <p:nvGrpSpPr>
        <p:cNvPr id="1" name=""/>
        <p:cNvGrpSpPr/>
        <p:nvPr/>
      </p:nvGrpSpPr>
      <p:grpSpPr>
        <a:xfrm>
          <a:off x="0" y="0"/>
          <a:ext cx="0" cy="0"/>
          <a:chOff x="0" y="0"/>
          <a:chExt cx="0" cy="0"/>
        </a:xfrm>
      </p:grpSpPr>
      <p:sp>
        <p:nvSpPr>
          <p:cNvPr id="23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23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aphicFrame>
        <p:nvGraphicFramePr>
          <p:cNvPr id="235" name="表格"/>
          <p:cNvGraphicFramePr/>
          <p:nvPr/>
        </p:nvGraphicFramePr>
        <p:xfrm>
          <a:off x="2501900" y="9601200"/>
          <a:ext cx="19392900" cy="3073400"/>
        </p:xfrm>
        <a:graphic>
          <a:graphicData uri="http://schemas.openxmlformats.org/drawingml/2006/table">
            <a:tbl>
              <a:tblPr/>
              <a:tblGrid>
                <a:gridCol w="9207360"/>
                <a:gridCol w="978178"/>
                <a:gridCol w="9207360"/>
              </a:tblGrid>
              <a:tr h="761427">
                <a:tc>
                  <a:txBody>
                    <a:bodyPr/>
                    <a:lstStyle/>
                    <a:p>
                      <a:pPr marL="136446" algn="l">
                        <a:lnSpc>
                          <a:spcPct val="90000"/>
                        </a:lnSpc>
                        <a:defRPr sz="1800" spc="0">
                          <a:solidFill>
                            <a:srgbClr val="000000"/>
                          </a:solidFill>
                          <a:effectLst/>
                        </a:defRPr>
                      </a:pPr>
                      <a:r>
                        <a:rPr sz="3000" spc="15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rPr>
                        <a:t>Sollicitudin Elit</a:t>
                      </a:r>
                    </a:p>
                  </a:txBody>
                  <a:tcPr marL="0" marR="0" marT="0" marB="0" anchor="ctr" horzOverflow="overflow">
                    <a:lnL w="0">
                      <a:miter lim="400000"/>
                    </a:lnL>
                    <a:lnR w="0">
                      <a:miter lim="400000"/>
                    </a:lnR>
                    <a:lnT w="0">
                      <a:miter lim="400000"/>
                    </a:lnT>
                    <a:lnB w="12700">
                      <a:solidFill>
                        <a:srgbClr val="D3CEC2">
                          <a:alpha val="35000"/>
                        </a:srgbClr>
                      </a:solidFill>
                      <a:miter lim="400000"/>
                    </a:lnB>
                  </a:tcPr>
                </a:tc>
                <a:tc>
                  <a:txBody>
                    <a:bodyPr/>
                    <a:lstStyle/>
                    <a:p>
                      <a:pPr marL="136446" algn="l">
                        <a:lnSpc>
                          <a:spcPct val="90000"/>
                        </a:lnSpc>
                        <a:defRPr sz="3000" cap="all" spc="150">
                          <a:solidFill>
                            <a:srgbClr val="969592"/>
                          </a:solidFill>
                          <a:latin typeface="Avenir Next Condensed Medium"/>
                          <a:ea typeface="Avenir Next Condensed Medium"/>
                          <a:cs typeface="Avenir Next Condensed Medium"/>
                        </a:defRPr>
                      </a:pPr>
                      <a:endParaRPr/>
                    </a:p>
                  </a:txBody>
                  <a:tcPr marL="0" marR="0" marT="0" marB="0" anchor="ctr" horzOverflow="overflow">
                    <a:lnL w="0">
                      <a:miter lim="400000"/>
                    </a:lnL>
                    <a:lnR w="0">
                      <a:miter lim="400000"/>
                    </a:lnR>
                    <a:lnT w="0">
                      <a:miter lim="400000"/>
                    </a:lnT>
                    <a:lnB w="0">
                      <a:miter lim="400000"/>
                    </a:lnB>
                  </a:tcPr>
                </a:tc>
                <a:tc>
                  <a:txBody>
                    <a:bodyPr/>
                    <a:lstStyle/>
                    <a:p>
                      <a:pPr marR="136445" algn="r">
                        <a:lnSpc>
                          <a:spcPct val="90000"/>
                        </a:lnSpc>
                        <a:defRPr sz="1800" spc="0">
                          <a:solidFill>
                            <a:srgbClr val="000000"/>
                          </a:solidFill>
                          <a:effectLst/>
                        </a:defRPr>
                      </a:pPr>
                      <a:r>
                        <a:rPr sz="3200" i="1" spc="96">
                          <a:solidFill>
                            <a:srgbClr val="6B6A67"/>
                          </a:solidFill>
                          <a:effectLst>
                            <a:outerShdw blurRad="25400" dist="25400" dir="13500000" rotWithShape="0">
                              <a:srgbClr val="FFFFFF">
                                <a:alpha val="35000"/>
                              </a:srgbClr>
                            </a:outerShdw>
                          </a:effectLst>
                          <a:latin typeface="+mn-lt"/>
                          <a:ea typeface="+mn-ea"/>
                          <a:cs typeface="+mn-cs"/>
                          <a:sym typeface="Avenir Next Condensed Ultra Lig"/>
                        </a:rPr>
                        <a:t>In nam debet paulo omittantur</a:t>
                      </a:r>
                    </a:p>
                  </a:txBody>
                  <a:tcPr marL="0" marR="0" marT="0" marB="0" anchor="ctr" horzOverflow="overflow">
                    <a:lnL w="0">
                      <a:miter lim="400000"/>
                    </a:lnL>
                    <a:lnR w="0">
                      <a:miter lim="400000"/>
                    </a:lnR>
                    <a:lnT w="0">
                      <a:miter lim="400000"/>
                    </a:lnT>
                    <a:lnB w="12700">
                      <a:solidFill>
                        <a:srgbClr val="D3CEC2">
                          <a:alpha val="35000"/>
                        </a:srgbClr>
                      </a:solidFill>
                      <a:miter lim="400000"/>
                    </a:lnB>
                  </a:tcPr>
                </a:tc>
              </a:tr>
              <a:tr h="775272">
                <a:tc>
                  <a:txBody>
                    <a:bodyPr/>
                    <a:lstStyle/>
                    <a:p>
                      <a:pPr marL="136446" algn="l">
                        <a:lnSpc>
                          <a:spcPct val="90000"/>
                        </a:lnSpc>
                        <a:defRPr sz="1800" spc="0">
                          <a:solidFill>
                            <a:srgbClr val="000000"/>
                          </a:solidFill>
                          <a:effectLst/>
                        </a:defRPr>
                      </a:pPr>
                      <a:r>
                        <a:rPr sz="3000" spc="15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rPr>
                        <a:t>Sit Consectetur Amet</a:t>
                      </a:r>
                    </a:p>
                  </a:txBody>
                  <a:tcPr marL="0" marR="0" marT="0" marB="0" anchor="ctr"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c>
                  <a:txBody>
                    <a:bodyPr/>
                    <a:lstStyle/>
                    <a:p>
                      <a:pPr marL="136446" algn="l">
                        <a:lnSpc>
                          <a:spcPct val="90000"/>
                        </a:lnSpc>
                        <a:defRPr sz="3000" cap="all" spc="150">
                          <a:solidFill>
                            <a:srgbClr val="969592"/>
                          </a:solidFill>
                          <a:latin typeface="Avenir Next Condensed Medium"/>
                          <a:ea typeface="Avenir Next Condensed Medium"/>
                          <a:cs typeface="Avenir Next Condensed Medium"/>
                        </a:defRPr>
                      </a:pPr>
                      <a:endParaRPr/>
                    </a:p>
                  </a:txBody>
                  <a:tcPr marL="0" marR="0" marT="0" marB="0" anchor="ctr" horzOverflow="overflow">
                    <a:lnL w="0">
                      <a:miter lim="400000"/>
                    </a:lnL>
                    <a:lnR w="0">
                      <a:miter lim="400000"/>
                    </a:lnR>
                    <a:lnT w="0">
                      <a:miter lim="400000"/>
                    </a:lnT>
                    <a:lnB w="0">
                      <a:miter lim="400000"/>
                    </a:lnB>
                  </a:tcPr>
                </a:tc>
                <a:tc>
                  <a:txBody>
                    <a:bodyPr/>
                    <a:lstStyle/>
                    <a:p>
                      <a:pPr marR="136445" algn="r">
                        <a:lnSpc>
                          <a:spcPct val="90000"/>
                        </a:lnSpc>
                        <a:defRPr sz="1800" spc="0">
                          <a:solidFill>
                            <a:srgbClr val="000000"/>
                          </a:solidFill>
                          <a:effectLst/>
                        </a:defRPr>
                      </a:pPr>
                      <a:r>
                        <a:rPr sz="3200" i="1" spc="96">
                          <a:solidFill>
                            <a:srgbClr val="6B6A67"/>
                          </a:solidFill>
                          <a:effectLst>
                            <a:outerShdw blurRad="25400" dist="25400" dir="13500000" rotWithShape="0">
                              <a:srgbClr val="FFFFFF">
                                <a:alpha val="35000"/>
                              </a:srgbClr>
                            </a:outerShdw>
                          </a:effectLst>
                          <a:latin typeface="+mn-lt"/>
                          <a:ea typeface="+mn-ea"/>
                          <a:cs typeface="+mn-cs"/>
                          <a:sym typeface="Avenir Next Condensed Ultra Lig"/>
                        </a:rPr>
                        <a:t>Mei te melius accusata complectitur</a:t>
                      </a:r>
                    </a:p>
                  </a:txBody>
                  <a:tcPr marL="0" marR="0" marT="0" marB="0" anchor="ctr"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r>
              <a:tr h="775272">
                <a:tc>
                  <a:txBody>
                    <a:bodyPr/>
                    <a:lstStyle/>
                    <a:p>
                      <a:pPr marL="136446" algn="l">
                        <a:lnSpc>
                          <a:spcPct val="90000"/>
                        </a:lnSpc>
                        <a:defRPr sz="1800" spc="0">
                          <a:solidFill>
                            <a:srgbClr val="000000"/>
                          </a:solidFill>
                          <a:effectLst/>
                        </a:defRPr>
                      </a:pPr>
                      <a:r>
                        <a:rPr sz="3000" spc="15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rPr>
                        <a:t>Elit Consectetur Fusce Etiam Tortor</a:t>
                      </a:r>
                    </a:p>
                  </a:txBody>
                  <a:tcPr marL="0" marR="0" marT="0" marB="0" anchor="ctr"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c>
                  <a:txBody>
                    <a:bodyPr/>
                    <a:lstStyle/>
                    <a:p>
                      <a:pPr marL="136446" algn="l">
                        <a:lnSpc>
                          <a:spcPct val="90000"/>
                        </a:lnSpc>
                        <a:defRPr sz="3000" cap="all" spc="150">
                          <a:solidFill>
                            <a:srgbClr val="969592"/>
                          </a:solidFill>
                          <a:latin typeface="Avenir Next Condensed Medium"/>
                          <a:ea typeface="Avenir Next Condensed Medium"/>
                          <a:cs typeface="Avenir Next Condensed Medium"/>
                        </a:defRPr>
                      </a:pPr>
                      <a:endParaRPr/>
                    </a:p>
                  </a:txBody>
                  <a:tcPr marL="0" marR="0" marT="0" marB="0" anchor="ctr" horzOverflow="overflow">
                    <a:lnL w="0">
                      <a:miter lim="400000"/>
                    </a:lnL>
                    <a:lnR w="0">
                      <a:miter lim="400000"/>
                    </a:lnR>
                    <a:lnT w="0">
                      <a:miter lim="400000"/>
                    </a:lnT>
                    <a:lnB w="0">
                      <a:miter lim="400000"/>
                    </a:lnB>
                  </a:tcPr>
                </a:tc>
                <a:tc>
                  <a:txBody>
                    <a:bodyPr/>
                    <a:lstStyle/>
                    <a:p>
                      <a:pPr marR="136445" algn="r">
                        <a:lnSpc>
                          <a:spcPct val="90000"/>
                        </a:lnSpc>
                        <a:defRPr sz="1800" spc="0">
                          <a:solidFill>
                            <a:srgbClr val="000000"/>
                          </a:solidFill>
                          <a:effectLst/>
                        </a:defRPr>
                      </a:pPr>
                      <a:r>
                        <a:rPr sz="3200" i="1" spc="96">
                          <a:solidFill>
                            <a:srgbClr val="6B6A67"/>
                          </a:solidFill>
                          <a:effectLst>
                            <a:outerShdw blurRad="25400" dist="25400" dir="13500000" rotWithShape="0">
                              <a:srgbClr val="FFFFFF">
                                <a:alpha val="35000"/>
                              </a:srgbClr>
                            </a:outerShdw>
                          </a:effectLst>
                          <a:latin typeface="+mn-lt"/>
                          <a:ea typeface="+mn-ea"/>
                          <a:cs typeface="+mn-cs"/>
                          <a:sym typeface="Avenir Next Condensed Ultra Lig"/>
                        </a:rPr>
                        <a:t>Nec causae pericula ad, augue oratio pri</a:t>
                      </a:r>
                    </a:p>
                  </a:txBody>
                  <a:tcPr marL="0" marR="0" marT="0" marB="0" anchor="ctr"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r>
              <a:tr h="761427">
                <a:tc>
                  <a:txBody>
                    <a:bodyPr/>
                    <a:lstStyle/>
                    <a:p>
                      <a:pPr marL="136446" algn="l">
                        <a:lnSpc>
                          <a:spcPct val="90000"/>
                        </a:lnSpc>
                        <a:defRPr sz="1800" spc="0">
                          <a:solidFill>
                            <a:srgbClr val="000000"/>
                          </a:solidFill>
                          <a:effectLst/>
                        </a:defRPr>
                      </a:pPr>
                      <a:r>
                        <a:rPr sz="3000" spc="15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rPr>
                        <a:t>Euismod Sit Purus</a:t>
                      </a:r>
                    </a:p>
                  </a:txBody>
                  <a:tcPr marL="0" marR="0" marT="0" marB="0" anchor="ctr" horzOverflow="overflow">
                    <a:lnL w="0">
                      <a:miter lim="400000"/>
                    </a:lnL>
                    <a:lnR w="0">
                      <a:miter lim="400000"/>
                    </a:lnR>
                    <a:lnT w="12700">
                      <a:solidFill>
                        <a:srgbClr val="D3CEC2">
                          <a:alpha val="35000"/>
                        </a:srgbClr>
                      </a:solidFill>
                      <a:miter lim="400000"/>
                    </a:lnT>
                    <a:lnB w="0">
                      <a:miter lim="400000"/>
                    </a:lnB>
                  </a:tcPr>
                </a:tc>
                <a:tc>
                  <a:txBody>
                    <a:bodyPr/>
                    <a:lstStyle/>
                    <a:p>
                      <a:pPr marL="136446" algn="l">
                        <a:lnSpc>
                          <a:spcPct val="90000"/>
                        </a:lnSpc>
                        <a:defRPr sz="3000" cap="all" spc="150">
                          <a:solidFill>
                            <a:srgbClr val="969592"/>
                          </a:solidFill>
                          <a:latin typeface="Avenir Next Condensed Medium"/>
                          <a:ea typeface="Avenir Next Condensed Medium"/>
                          <a:cs typeface="Avenir Next Condensed Medium"/>
                        </a:defRPr>
                      </a:pPr>
                      <a:endParaRPr/>
                    </a:p>
                  </a:txBody>
                  <a:tcPr marL="0" marR="0" marT="0" marB="0" anchor="ctr" horzOverflow="overflow">
                    <a:lnL w="0">
                      <a:miter lim="400000"/>
                    </a:lnL>
                    <a:lnR w="0">
                      <a:miter lim="400000"/>
                    </a:lnR>
                    <a:lnT w="0">
                      <a:miter lim="400000"/>
                    </a:lnT>
                    <a:lnB w="0">
                      <a:miter lim="400000"/>
                    </a:lnB>
                  </a:tcPr>
                </a:tc>
                <a:tc>
                  <a:txBody>
                    <a:bodyPr/>
                    <a:lstStyle/>
                    <a:p>
                      <a:pPr marR="136445" algn="r">
                        <a:lnSpc>
                          <a:spcPct val="90000"/>
                        </a:lnSpc>
                        <a:defRPr sz="1800" spc="0">
                          <a:solidFill>
                            <a:srgbClr val="000000"/>
                          </a:solidFill>
                          <a:effectLst/>
                        </a:defRPr>
                      </a:pPr>
                      <a:r>
                        <a:rPr sz="3200" i="1" spc="96">
                          <a:solidFill>
                            <a:srgbClr val="6B6A67"/>
                          </a:solidFill>
                          <a:effectLst>
                            <a:outerShdw blurRad="25400" dist="25400" dir="13500000" rotWithShape="0">
                              <a:srgbClr val="FFFFFF">
                                <a:alpha val="35000"/>
                              </a:srgbClr>
                            </a:outerShdw>
                          </a:effectLst>
                          <a:latin typeface="+mn-lt"/>
                          <a:ea typeface="+mn-ea"/>
                          <a:cs typeface="+mn-cs"/>
                          <a:sym typeface="Avenir Next Condensed Ultra Lig"/>
                        </a:rPr>
                        <a:t>Id vis volumus minimum</a:t>
                      </a:r>
                    </a:p>
                  </a:txBody>
                  <a:tcPr marL="0" marR="0" marT="0" marB="0" anchor="ctr" horzOverflow="overflow">
                    <a:lnL w="0">
                      <a:miter lim="400000"/>
                    </a:lnL>
                    <a:lnR w="0">
                      <a:miter lim="400000"/>
                    </a:lnR>
                    <a:lnT w="12700">
                      <a:solidFill>
                        <a:srgbClr val="D3CEC2">
                          <a:alpha val="35000"/>
                        </a:srgbClr>
                      </a:solidFill>
                      <a:miter lim="400000"/>
                    </a:lnT>
                    <a:lnB w="0">
                      <a:miter lim="400000"/>
                    </a:lnB>
                  </a:tcPr>
                </a:tc>
              </a:tr>
            </a:tbl>
          </a:graphicData>
        </a:graphic>
      </p:graphicFrame>
      <p:sp>
        <p:nvSpPr>
          <p:cNvPr id="236" name="線條"/>
          <p:cNvSpPr/>
          <p:nvPr/>
        </p:nvSpPr>
        <p:spPr>
          <a:xfrm>
            <a:off x="12179299" y="9603669"/>
            <a:ext cx="1" cy="304573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239" name="群組"/>
          <p:cNvGrpSpPr/>
          <p:nvPr/>
        </p:nvGrpSpPr>
        <p:grpSpPr>
          <a:xfrm>
            <a:off x="7759700" y="0"/>
            <a:ext cx="8877301" cy="522445"/>
            <a:chOff x="0" y="0"/>
            <a:chExt cx="8877300" cy="522444"/>
          </a:xfrm>
        </p:grpSpPr>
        <p:sp>
          <p:nvSpPr>
            <p:cNvPr id="237"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238"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240" name="Cras mattis consectetur purus sit amet fermentum. Donec ullamcorper nulla non metus auctor fringilla. Sed posuere consectetur est at lobortis. Curabitur blandit tempus porttitor."/>
          <p:cNvSpPr txBox="1">
            <a:spLocks noGrp="1"/>
          </p:cNvSpPr>
          <p:nvPr>
            <p:ph type="body" sz="quarter" idx="13"/>
          </p:nvPr>
        </p:nvSpPr>
        <p:spPr>
          <a:xfrm>
            <a:off x="12659512" y="6766073"/>
            <a:ext cx="9220201" cy="2197101"/>
          </a:xfrm>
          <a:prstGeom prst="rect">
            <a:avLst/>
          </a:prstGeom>
        </p:spPr>
        <p:txBody>
          <a:bodyPr/>
          <a:lstStyle>
            <a:lvl1pPr marL="762000" indent="-762000" algn="l">
              <a:spcBef>
                <a:spcPts val="3000"/>
              </a:spcBef>
              <a:buSzPct val="100000"/>
              <a:buBlip>
                <a:blip r:embed="rId2"/>
              </a:buBlip>
              <a:defRPr sz="3200" spc="160"/>
            </a:lvl1pPr>
          </a:lstStyle>
          <a:p>
            <a:r>
              <a:t>Cras mattis consectetur purus sit amet fermentum. Donec ullamcorper nulla non metus auctor fringilla. Sed posuere consectetur est at lobortis. Curabitur blandit tempus porttitor.</a:t>
            </a:r>
          </a:p>
        </p:txBody>
      </p:sp>
      <p:sp>
        <p:nvSpPr>
          <p:cNvPr id="241" name="Lorem ipsum dolor sit amet, consectetur adipiscing elit. Nullam quis risus eget urna mollis ornare vel eu leo. Vivamus sagittis lacus vel augue laoreet rutrum faucibus. Donec sed odio dui. Vivamus sagittis lacus vel augue laoreet rutrum faucibus dolor auctor."/>
          <p:cNvSpPr txBox="1">
            <a:spLocks noGrp="1"/>
          </p:cNvSpPr>
          <p:nvPr>
            <p:ph type="body" sz="quarter" idx="14"/>
          </p:nvPr>
        </p:nvSpPr>
        <p:spPr>
          <a:xfrm>
            <a:off x="12659512" y="3747839"/>
            <a:ext cx="9220201" cy="2730501"/>
          </a:xfrm>
          <a:prstGeom prst="rect">
            <a:avLst/>
          </a:prstGeom>
        </p:spPr>
        <p:txBody>
          <a:bodyPr/>
          <a:lstStyle>
            <a:lvl1pPr marL="762000" indent="-762000" algn="l">
              <a:spcBef>
                <a:spcPts val="3000"/>
              </a:spcBef>
              <a:buSzPct val="100000"/>
              <a:buBlip>
                <a:blip r:embed="rId3"/>
              </a:buBlip>
              <a:defRPr sz="3200" spc="160"/>
            </a:lvl1pPr>
          </a:lstStyle>
          <a:p>
            <a:r>
              <a:t>Lorem ipsum dolor sit amet, consectetur adipiscing elit. Nullam quis risus eget urna mollis ornare vel eu leo. Vivamus sagittis lacus vel augue laoreet rutrum faucibus. Donec sed odio dui. Vivamus sagittis lacus vel augue laoreet rutrum faucibus dolor auctor.</a:t>
            </a:r>
          </a:p>
        </p:txBody>
      </p:sp>
      <p:sp>
        <p:nvSpPr>
          <p:cNvPr id="242" name="Morbi leo risus, porta ac consectetur ac, vestibulum at eros. Vestibulum id ligula porta felis euismod semper. Donec sed odio dui. Aenean lacinia bibendum nulla. Vestibulum id ligula porta felis euismod semper."/>
          <p:cNvSpPr txBox="1">
            <a:spLocks noGrp="1"/>
          </p:cNvSpPr>
          <p:nvPr>
            <p:ph type="body" sz="quarter" idx="15"/>
          </p:nvPr>
        </p:nvSpPr>
        <p:spPr>
          <a:xfrm>
            <a:off x="2491574" y="6230292"/>
            <a:ext cx="9220201" cy="2730501"/>
          </a:xfrm>
          <a:prstGeom prst="rect">
            <a:avLst/>
          </a:prstGeom>
        </p:spPr>
        <p:txBody>
          <a:bodyPr/>
          <a:lstStyle>
            <a:lvl1pPr marL="762000" indent="-762000" algn="l">
              <a:spcBef>
                <a:spcPts val="3000"/>
              </a:spcBef>
              <a:buSzPct val="100000"/>
              <a:buBlip>
                <a:blip r:embed="rId4"/>
              </a:buBlip>
              <a:defRPr sz="3200" spc="160"/>
            </a:lvl1pPr>
          </a:lstStyle>
          <a:p>
            <a:r>
              <a:t>Morbi leo risus, porta ac consectetur ac, vestibulum at eros. Vestibulum id ligula porta felis euismod semper. Donec sed odio dui. Aenean lacinia bibendum nulla. Vestibulum id ligula porta felis euismod semper.</a:t>
            </a:r>
          </a:p>
        </p:txBody>
      </p:sp>
      <p:sp>
        <p:nvSpPr>
          <p:cNvPr id="243" name="Donec id elit non mi porta gravida at eget metus. Praesent commodo cursus magna, vel scelerisque nisl consectetur et. Donec id elit non mi porta gravida at eget metus."/>
          <p:cNvSpPr txBox="1">
            <a:spLocks noGrp="1"/>
          </p:cNvSpPr>
          <p:nvPr>
            <p:ph type="body" sz="quarter" idx="16"/>
          </p:nvPr>
        </p:nvSpPr>
        <p:spPr>
          <a:xfrm>
            <a:off x="2491574" y="3747839"/>
            <a:ext cx="9220201" cy="2197101"/>
          </a:xfrm>
          <a:prstGeom prst="rect">
            <a:avLst/>
          </a:prstGeom>
        </p:spPr>
        <p:txBody>
          <a:bodyPr/>
          <a:lstStyle>
            <a:lvl1pPr marL="762000" indent="-762000" algn="l">
              <a:spcBef>
                <a:spcPts val="3000"/>
              </a:spcBef>
              <a:buSzPct val="100000"/>
              <a:buBlip>
                <a:blip r:embed="rId5"/>
              </a:buBlip>
              <a:defRPr sz="3200" spc="160"/>
            </a:lvl1pPr>
          </a:lstStyle>
          <a:p>
            <a:r>
              <a:t>Donec id elit non mi porta gravida at eget metus. Praesent commodo cursus magna, vel scelerisque nisl consectetur et. Donec id elit non mi porta gravida at eget metus.</a:t>
            </a:r>
          </a:p>
        </p:txBody>
      </p:sp>
      <p:sp>
        <p:nvSpPr>
          <p:cNvPr id="24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24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24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58941079"/>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List &amp; Bullets">
    <p:spTree>
      <p:nvGrpSpPr>
        <p:cNvPr id="1" name=""/>
        <p:cNvGrpSpPr/>
        <p:nvPr/>
      </p:nvGrpSpPr>
      <p:grpSpPr>
        <a:xfrm>
          <a:off x="0" y="0"/>
          <a:ext cx="0" cy="0"/>
          <a:chOff x="0" y="0"/>
          <a:chExt cx="0" cy="0"/>
        </a:xfrm>
      </p:grpSpPr>
      <p:sp>
        <p:nvSpPr>
          <p:cNvPr id="25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25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255" name="正方形"/>
          <p:cNvSpPr/>
          <p:nvPr/>
        </p:nvSpPr>
        <p:spPr>
          <a:xfrm>
            <a:off x="4953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sp>
        <p:nvSpPr>
          <p:cNvPr id="256" name="正方形"/>
          <p:cNvSpPr/>
          <p:nvPr/>
        </p:nvSpPr>
        <p:spPr>
          <a:xfrm>
            <a:off x="11049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sp>
        <p:nvSpPr>
          <p:cNvPr id="257" name="正方形"/>
          <p:cNvSpPr/>
          <p:nvPr/>
        </p:nvSpPr>
        <p:spPr>
          <a:xfrm>
            <a:off x="8001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sp>
        <p:nvSpPr>
          <p:cNvPr id="258" name="正方形"/>
          <p:cNvSpPr/>
          <p:nvPr/>
        </p:nvSpPr>
        <p:spPr>
          <a:xfrm>
            <a:off x="17145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sp>
        <p:nvSpPr>
          <p:cNvPr id="259" name="正方形"/>
          <p:cNvSpPr/>
          <p:nvPr/>
        </p:nvSpPr>
        <p:spPr>
          <a:xfrm>
            <a:off x="14097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grpSp>
        <p:nvGrpSpPr>
          <p:cNvPr id="262" name="群組"/>
          <p:cNvGrpSpPr/>
          <p:nvPr/>
        </p:nvGrpSpPr>
        <p:grpSpPr>
          <a:xfrm>
            <a:off x="7759700" y="0"/>
            <a:ext cx="8877301" cy="522445"/>
            <a:chOff x="0" y="0"/>
            <a:chExt cx="8877300" cy="522444"/>
          </a:xfrm>
        </p:grpSpPr>
        <p:sp>
          <p:nvSpPr>
            <p:cNvPr id="260"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261"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263" name="5."/>
          <p:cNvSpPr txBox="1">
            <a:spLocks noGrp="1"/>
          </p:cNvSpPr>
          <p:nvPr>
            <p:ph type="body" sz="quarter" idx="13"/>
          </p:nvPr>
        </p:nvSpPr>
        <p:spPr>
          <a:xfrm>
            <a:off x="18029369" y="4311650"/>
            <a:ext cx="512446" cy="863600"/>
          </a:xfrm>
          <a:prstGeom prst="rect">
            <a:avLst/>
          </a:prstGeom>
        </p:spPr>
        <p:txBody>
          <a:bodyPr wrap="none" anchor="ctr">
            <a:spAutoFit/>
          </a:bodyPr>
          <a:lstStyle>
            <a:lvl1pPr>
              <a:lnSpc>
                <a:spcPct val="120000"/>
              </a:lnSpc>
              <a:buClr>
                <a:srgbClr val="007ABB"/>
              </a:buClr>
              <a:defRPr>
                <a:solidFill>
                  <a:srgbClr val="CF68B2"/>
                </a:solidFill>
                <a:latin typeface="+mj-lt"/>
                <a:ea typeface="+mj-ea"/>
                <a:cs typeface="+mj-cs"/>
                <a:sym typeface="Avenir Next Condensed"/>
              </a:defRPr>
            </a:lvl1pPr>
          </a:lstStyle>
          <a:p>
            <a:r>
              <a:t>5.</a:t>
            </a:r>
          </a:p>
        </p:txBody>
      </p:sp>
      <p:sp>
        <p:nvSpPr>
          <p:cNvPr id="264" name="4."/>
          <p:cNvSpPr txBox="1">
            <a:spLocks noGrp="1"/>
          </p:cNvSpPr>
          <p:nvPr>
            <p:ph type="body" sz="quarter" idx="14"/>
          </p:nvPr>
        </p:nvSpPr>
        <p:spPr>
          <a:xfrm>
            <a:off x="14981369" y="4311650"/>
            <a:ext cx="512446" cy="863600"/>
          </a:xfrm>
          <a:prstGeom prst="rect">
            <a:avLst/>
          </a:prstGeom>
        </p:spPr>
        <p:txBody>
          <a:bodyPr wrap="none" anchor="ctr">
            <a:spAutoFit/>
          </a:bodyPr>
          <a:lstStyle>
            <a:lvl1pPr>
              <a:lnSpc>
                <a:spcPct val="120000"/>
              </a:lnSpc>
              <a:buClr>
                <a:srgbClr val="007ABB"/>
              </a:buClr>
              <a:defRPr>
                <a:solidFill>
                  <a:srgbClr val="2FC4E8"/>
                </a:solidFill>
                <a:latin typeface="+mj-lt"/>
                <a:ea typeface="+mj-ea"/>
                <a:cs typeface="+mj-cs"/>
                <a:sym typeface="Avenir Next Condensed"/>
              </a:defRPr>
            </a:lvl1pPr>
          </a:lstStyle>
          <a:p>
            <a:r>
              <a:t>4.</a:t>
            </a:r>
          </a:p>
        </p:txBody>
      </p:sp>
      <p:sp>
        <p:nvSpPr>
          <p:cNvPr id="265" name="3."/>
          <p:cNvSpPr txBox="1">
            <a:spLocks noGrp="1"/>
          </p:cNvSpPr>
          <p:nvPr>
            <p:ph type="body" sz="quarter" idx="15"/>
          </p:nvPr>
        </p:nvSpPr>
        <p:spPr>
          <a:xfrm>
            <a:off x="11927021" y="4311650"/>
            <a:ext cx="512446" cy="863600"/>
          </a:xfrm>
          <a:prstGeom prst="rect">
            <a:avLst/>
          </a:prstGeom>
        </p:spPr>
        <p:txBody>
          <a:bodyPr wrap="none" anchor="ctr">
            <a:spAutoFit/>
          </a:bodyPr>
          <a:lstStyle>
            <a:lvl1pPr>
              <a:lnSpc>
                <a:spcPct val="120000"/>
              </a:lnSpc>
              <a:buClr>
                <a:srgbClr val="007ABB"/>
              </a:buClr>
              <a:defRPr>
                <a:solidFill>
                  <a:srgbClr val="67AD39"/>
                </a:solidFill>
                <a:latin typeface="+mj-lt"/>
                <a:ea typeface="+mj-ea"/>
                <a:cs typeface="+mj-cs"/>
                <a:sym typeface="Avenir Next Condensed"/>
              </a:defRPr>
            </a:lvl1pPr>
          </a:lstStyle>
          <a:p>
            <a:r>
              <a:t>3.</a:t>
            </a:r>
          </a:p>
        </p:txBody>
      </p:sp>
      <p:sp>
        <p:nvSpPr>
          <p:cNvPr id="266" name="2."/>
          <p:cNvSpPr txBox="1">
            <a:spLocks noGrp="1"/>
          </p:cNvSpPr>
          <p:nvPr>
            <p:ph type="body" sz="quarter" idx="16"/>
          </p:nvPr>
        </p:nvSpPr>
        <p:spPr>
          <a:xfrm>
            <a:off x="8879021" y="4311650"/>
            <a:ext cx="512446" cy="863600"/>
          </a:xfrm>
          <a:prstGeom prst="rect">
            <a:avLst/>
          </a:prstGeom>
        </p:spPr>
        <p:txBody>
          <a:bodyPr wrap="none" anchor="ctr">
            <a:spAutoFit/>
          </a:bodyPr>
          <a:lstStyle>
            <a:lvl1pPr>
              <a:lnSpc>
                <a:spcPct val="120000"/>
              </a:lnSpc>
              <a:buClr>
                <a:srgbClr val="007ABB"/>
              </a:buClr>
              <a:defRPr>
                <a:solidFill>
                  <a:srgbClr val="ED6266"/>
                </a:solidFill>
                <a:latin typeface="+mj-lt"/>
                <a:ea typeface="+mj-ea"/>
                <a:cs typeface="+mj-cs"/>
                <a:sym typeface="Avenir Next Condensed"/>
              </a:defRPr>
            </a:lvl1pPr>
          </a:lstStyle>
          <a:p>
            <a:r>
              <a:t>2.</a:t>
            </a:r>
          </a:p>
        </p:txBody>
      </p:sp>
      <p:sp>
        <p:nvSpPr>
          <p:cNvPr id="267" name="1."/>
          <p:cNvSpPr txBox="1">
            <a:spLocks noGrp="1"/>
          </p:cNvSpPr>
          <p:nvPr>
            <p:ph type="body" sz="quarter" idx="17"/>
          </p:nvPr>
        </p:nvSpPr>
        <p:spPr>
          <a:xfrm>
            <a:off x="5831022" y="4311650"/>
            <a:ext cx="512446" cy="863600"/>
          </a:xfrm>
          <a:prstGeom prst="rect">
            <a:avLst/>
          </a:prstGeom>
        </p:spPr>
        <p:txBody>
          <a:bodyPr wrap="none" anchor="ctr">
            <a:spAutoFit/>
          </a:bodyPr>
          <a:lstStyle>
            <a:lvl1pPr>
              <a:lnSpc>
                <a:spcPct val="120000"/>
              </a:lnSpc>
              <a:buClr>
                <a:srgbClr val="007ABB"/>
              </a:buClr>
              <a:defRPr>
                <a:solidFill>
                  <a:srgbClr val="E4AE08"/>
                </a:solidFill>
                <a:latin typeface="+mj-lt"/>
                <a:ea typeface="+mj-ea"/>
                <a:cs typeface="+mj-cs"/>
                <a:sym typeface="Avenir Next Condensed"/>
              </a:defRPr>
            </a:lvl1pPr>
          </a:lstStyle>
          <a:p>
            <a:r>
              <a:t>1.</a:t>
            </a:r>
          </a:p>
        </p:txBody>
      </p:sp>
      <p:sp>
        <p:nvSpPr>
          <p:cNvPr id="268" name="Duis mollis, est non commodo luctus, nisi erat porttitor ligula."/>
          <p:cNvSpPr txBox="1">
            <a:spLocks noGrp="1"/>
          </p:cNvSpPr>
          <p:nvPr>
            <p:ph type="body" sz="quarter" idx="18"/>
          </p:nvPr>
        </p:nvSpPr>
        <p:spPr>
          <a:xfrm>
            <a:off x="12668452" y="11507647"/>
            <a:ext cx="9220201" cy="1168401"/>
          </a:xfrm>
          <a:prstGeom prst="rect">
            <a:avLst/>
          </a:prstGeom>
        </p:spPr>
        <p:txBody>
          <a:bodyPr/>
          <a:lstStyle>
            <a:lvl1pPr marL="762000" indent="-762000" algn="l">
              <a:spcBef>
                <a:spcPts val="1500"/>
              </a:spcBef>
              <a:buClr>
                <a:srgbClr val="007ABB"/>
              </a:buClr>
              <a:buSzPct val="100000"/>
              <a:buBlip>
                <a:blip r:embed="rId2"/>
              </a:buBlip>
              <a:defRPr sz="3200" spc="160"/>
            </a:lvl1pPr>
          </a:lstStyle>
          <a:p>
            <a:r>
              <a:t>Duis mollis, est non commodo luctus, nisi erat porttitor ligula.</a:t>
            </a:r>
          </a:p>
        </p:txBody>
      </p:sp>
      <p:sp>
        <p:nvSpPr>
          <p:cNvPr id="269" name="Etiam porta sem malesuada magna mollis euismod. Morbi leo risus, porta ac consectetur ac."/>
          <p:cNvSpPr txBox="1">
            <a:spLocks noGrp="1"/>
          </p:cNvSpPr>
          <p:nvPr>
            <p:ph type="body" sz="quarter" idx="19"/>
          </p:nvPr>
        </p:nvSpPr>
        <p:spPr>
          <a:xfrm>
            <a:off x="12668452" y="10257491"/>
            <a:ext cx="9220201" cy="1168401"/>
          </a:xfrm>
          <a:prstGeom prst="rect">
            <a:avLst/>
          </a:prstGeom>
        </p:spPr>
        <p:txBody>
          <a:bodyPr/>
          <a:lstStyle>
            <a:lvl1pPr marL="762000" indent="-762000" algn="l">
              <a:spcBef>
                <a:spcPts val="1500"/>
              </a:spcBef>
              <a:buClr>
                <a:srgbClr val="007ABB"/>
              </a:buClr>
              <a:buSzPct val="100000"/>
              <a:buBlip>
                <a:blip r:embed="rId3"/>
              </a:buBlip>
              <a:defRPr sz="3200" spc="160"/>
            </a:lvl1pPr>
          </a:lstStyle>
          <a:p>
            <a:r>
              <a:t>Etiam porta sem malesuada magna mollis euismod. Morbi leo risus, porta ac consectetur ac.</a:t>
            </a:r>
          </a:p>
        </p:txBody>
      </p:sp>
      <p:sp>
        <p:nvSpPr>
          <p:cNvPr id="270" name="Integer posuere erat a ante venenatis dapibus posuere velit aliquet."/>
          <p:cNvSpPr txBox="1">
            <a:spLocks noGrp="1"/>
          </p:cNvSpPr>
          <p:nvPr>
            <p:ph type="body" sz="quarter" idx="20"/>
          </p:nvPr>
        </p:nvSpPr>
        <p:spPr>
          <a:xfrm>
            <a:off x="12668452" y="9007335"/>
            <a:ext cx="9220201" cy="1168401"/>
          </a:xfrm>
          <a:prstGeom prst="rect">
            <a:avLst/>
          </a:prstGeom>
        </p:spPr>
        <p:txBody>
          <a:bodyPr/>
          <a:lstStyle>
            <a:lvl1pPr marL="762000" indent="-762000" algn="l">
              <a:spcBef>
                <a:spcPts val="1500"/>
              </a:spcBef>
              <a:buClr>
                <a:srgbClr val="007ABB"/>
              </a:buClr>
              <a:buSzPct val="100000"/>
              <a:buBlip>
                <a:blip r:embed="rId4"/>
              </a:buBlip>
              <a:defRPr sz="3200" spc="160"/>
            </a:lvl1pPr>
          </a:lstStyle>
          <a:p>
            <a:r>
              <a:t>Integer posuere erat a ante venenatis dapibus posuere velit aliquet.</a:t>
            </a:r>
          </a:p>
        </p:txBody>
      </p:sp>
      <p:sp>
        <p:nvSpPr>
          <p:cNvPr id="271" name="Cras mattis consectetur purus sit amet fermentum. Etiam porta sem malesuada magna mollis euismod."/>
          <p:cNvSpPr txBox="1">
            <a:spLocks noGrp="1"/>
          </p:cNvSpPr>
          <p:nvPr>
            <p:ph type="body" sz="quarter" idx="21"/>
          </p:nvPr>
        </p:nvSpPr>
        <p:spPr>
          <a:xfrm>
            <a:off x="12668452" y="7757179"/>
            <a:ext cx="9220201" cy="1168401"/>
          </a:xfrm>
          <a:prstGeom prst="rect">
            <a:avLst/>
          </a:prstGeom>
        </p:spPr>
        <p:txBody>
          <a:bodyPr/>
          <a:lstStyle>
            <a:lvl1pPr marL="762000" indent="-762000" algn="l">
              <a:spcBef>
                <a:spcPts val="1500"/>
              </a:spcBef>
              <a:buClr>
                <a:srgbClr val="007ABB"/>
              </a:buClr>
              <a:buSzPct val="100000"/>
              <a:buBlip>
                <a:blip r:embed="rId5"/>
              </a:buBlip>
              <a:defRPr sz="3200" spc="160"/>
            </a:lvl1pPr>
          </a:lstStyle>
          <a:p>
            <a:r>
              <a:t>Cras mattis consectetur purus sit amet fermentum. Etiam porta sem malesuada magna mollis euismod.</a:t>
            </a:r>
          </a:p>
        </p:txBody>
      </p:sp>
      <p:sp>
        <p:nvSpPr>
          <p:cNvPr id="272" name="Lorem ipsum dolor sit amet, consectetur adipiscing elit. Duis mollis, est non commodo luctus."/>
          <p:cNvSpPr txBox="1">
            <a:spLocks noGrp="1"/>
          </p:cNvSpPr>
          <p:nvPr>
            <p:ph type="body" sz="quarter" idx="22"/>
          </p:nvPr>
        </p:nvSpPr>
        <p:spPr>
          <a:xfrm>
            <a:off x="12668452" y="6507022"/>
            <a:ext cx="9220201" cy="1168401"/>
          </a:xfrm>
          <a:prstGeom prst="rect">
            <a:avLst/>
          </a:prstGeom>
        </p:spPr>
        <p:txBody>
          <a:bodyPr/>
          <a:lstStyle>
            <a:lvl1pPr marL="762000" indent="-762000" algn="l">
              <a:spcBef>
                <a:spcPts val="1500"/>
              </a:spcBef>
              <a:buClr>
                <a:srgbClr val="007ABB"/>
              </a:buClr>
              <a:buSzPct val="100000"/>
              <a:buBlip>
                <a:blip r:embed="rId6"/>
              </a:buBlip>
              <a:defRPr sz="3200" spc="160"/>
            </a:lvl1pPr>
          </a:lstStyle>
          <a:p>
            <a:r>
              <a:t>Lorem ipsum dolor sit amet, consectetur adipiscing elit. Duis mollis, est non commodo luctus.</a:t>
            </a:r>
          </a:p>
        </p:txBody>
      </p:sp>
      <p:sp>
        <p:nvSpPr>
          <p:cNvPr id="273" name="Morbi leo risus, porta. Etiam porta sem malesuada magna mollis euismod."/>
          <p:cNvSpPr txBox="1">
            <a:spLocks noGrp="1"/>
          </p:cNvSpPr>
          <p:nvPr>
            <p:ph type="body" sz="quarter" idx="23"/>
          </p:nvPr>
        </p:nvSpPr>
        <p:spPr>
          <a:xfrm>
            <a:off x="2490990" y="11507647"/>
            <a:ext cx="9220201" cy="1168401"/>
          </a:xfrm>
          <a:prstGeom prst="rect">
            <a:avLst/>
          </a:prstGeom>
        </p:spPr>
        <p:txBody>
          <a:bodyPr/>
          <a:lstStyle>
            <a:lvl1pPr marL="762000" indent="-762000" algn="l">
              <a:spcBef>
                <a:spcPts val="1500"/>
              </a:spcBef>
              <a:buClr>
                <a:srgbClr val="007ABB"/>
              </a:buClr>
              <a:buSzPct val="100000"/>
              <a:buBlip>
                <a:blip r:embed="rId2"/>
              </a:buBlip>
              <a:defRPr sz="3200" spc="160"/>
            </a:lvl1pPr>
          </a:lstStyle>
          <a:p>
            <a:r>
              <a:t>Morbi leo risus, porta. Etiam porta sem malesuada magna mollis euismod.</a:t>
            </a:r>
          </a:p>
        </p:txBody>
      </p:sp>
      <p:sp>
        <p:nvSpPr>
          <p:cNvPr id="274" name="Vivamus sagittis lacus vel augue laoreet rutrum faucibus dolor auctor."/>
          <p:cNvSpPr txBox="1">
            <a:spLocks noGrp="1"/>
          </p:cNvSpPr>
          <p:nvPr>
            <p:ph type="body" sz="quarter" idx="24"/>
          </p:nvPr>
        </p:nvSpPr>
        <p:spPr>
          <a:xfrm>
            <a:off x="2490990" y="10257491"/>
            <a:ext cx="9220201" cy="1168401"/>
          </a:xfrm>
          <a:prstGeom prst="rect">
            <a:avLst/>
          </a:prstGeom>
        </p:spPr>
        <p:txBody>
          <a:bodyPr/>
          <a:lstStyle>
            <a:lvl1pPr marL="762000" indent="-762000" algn="l">
              <a:spcBef>
                <a:spcPts val="1500"/>
              </a:spcBef>
              <a:buClr>
                <a:srgbClr val="007ABB"/>
              </a:buClr>
              <a:buSzPct val="100000"/>
              <a:buBlip>
                <a:blip r:embed="rId3"/>
              </a:buBlip>
              <a:defRPr sz="3200" spc="160"/>
            </a:lvl1pPr>
          </a:lstStyle>
          <a:p>
            <a:r>
              <a:t>Vivamus sagittis lacus vel augue laoreet rutrum faucibus dolor auctor.</a:t>
            </a:r>
          </a:p>
        </p:txBody>
      </p:sp>
      <p:sp>
        <p:nvSpPr>
          <p:cNvPr id="275" name="Maecenas sed diam eget risus varius blandit sit amet non magna. Donec sed odio dui."/>
          <p:cNvSpPr txBox="1">
            <a:spLocks noGrp="1"/>
          </p:cNvSpPr>
          <p:nvPr>
            <p:ph type="body" sz="quarter" idx="25"/>
          </p:nvPr>
        </p:nvSpPr>
        <p:spPr>
          <a:xfrm>
            <a:off x="2490990" y="9007335"/>
            <a:ext cx="9220201" cy="1168401"/>
          </a:xfrm>
          <a:prstGeom prst="rect">
            <a:avLst/>
          </a:prstGeom>
        </p:spPr>
        <p:txBody>
          <a:bodyPr/>
          <a:lstStyle>
            <a:lvl1pPr marL="762000" indent="-762000" algn="l">
              <a:spcBef>
                <a:spcPts val="1500"/>
              </a:spcBef>
              <a:buClr>
                <a:srgbClr val="007ABB"/>
              </a:buClr>
              <a:buSzPct val="100000"/>
              <a:buBlip>
                <a:blip r:embed="rId4"/>
              </a:buBlip>
              <a:defRPr sz="3200" spc="160"/>
            </a:lvl1pPr>
          </a:lstStyle>
          <a:p>
            <a:r>
              <a:t>Maecenas sed diam eget risus varius blandit sit amet non magna. Donec sed odio dui.</a:t>
            </a:r>
          </a:p>
        </p:txBody>
      </p:sp>
      <p:sp>
        <p:nvSpPr>
          <p:cNvPr id="276" name="Donec id elit non mi porta gravida at eget metus. Curabitur blandit tempus porttitor."/>
          <p:cNvSpPr txBox="1">
            <a:spLocks noGrp="1"/>
          </p:cNvSpPr>
          <p:nvPr>
            <p:ph type="body" sz="quarter" idx="26"/>
          </p:nvPr>
        </p:nvSpPr>
        <p:spPr>
          <a:xfrm>
            <a:off x="2490990" y="7757179"/>
            <a:ext cx="9220201" cy="1168401"/>
          </a:xfrm>
          <a:prstGeom prst="rect">
            <a:avLst/>
          </a:prstGeom>
        </p:spPr>
        <p:txBody>
          <a:bodyPr/>
          <a:lstStyle>
            <a:lvl1pPr marL="762000" indent="-762000" algn="l">
              <a:spcBef>
                <a:spcPts val="1500"/>
              </a:spcBef>
              <a:buClr>
                <a:srgbClr val="007ABB"/>
              </a:buClr>
              <a:buSzPct val="100000"/>
              <a:buBlip>
                <a:blip r:embed="rId5"/>
              </a:buBlip>
              <a:defRPr sz="3200" spc="160"/>
            </a:lvl1pPr>
          </a:lstStyle>
          <a:p>
            <a:r>
              <a:t>Donec id elit non mi porta gravida at eget metus. Curabitur blandit tempus porttitor.</a:t>
            </a:r>
          </a:p>
        </p:txBody>
      </p:sp>
      <p:sp>
        <p:nvSpPr>
          <p:cNvPr id="277" name="Sed posuere consectetur est at lobortis. Aenean lacinia bibendum nulla sed consectetur."/>
          <p:cNvSpPr txBox="1">
            <a:spLocks noGrp="1"/>
          </p:cNvSpPr>
          <p:nvPr>
            <p:ph type="body" sz="quarter" idx="27"/>
          </p:nvPr>
        </p:nvSpPr>
        <p:spPr>
          <a:xfrm>
            <a:off x="2490990" y="6507022"/>
            <a:ext cx="9220201" cy="1168401"/>
          </a:xfrm>
          <a:prstGeom prst="rect">
            <a:avLst/>
          </a:prstGeom>
        </p:spPr>
        <p:txBody>
          <a:bodyPr/>
          <a:lstStyle>
            <a:lvl1pPr marL="762000" indent="-762000" algn="l">
              <a:spcBef>
                <a:spcPts val="1500"/>
              </a:spcBef>
              <a:buClr>
                <a:srgbClr val="007ABB"/>
              </a:buClr>
              <a:buSzPct val="100000"/>
              <a:buBlip>
                <a:blip r:embed="rId6"/>
              </a:buBlip>
              <a:defRPr sz="3200" spc="160"/>
            </a:lvl1pPr>
          </a:lstStyle>
          <a:p>
            <a:r>
              <a:t>Sed posuere consectetur est at lobortis. Aenean lacinia bibendum nulla sed consectetur.</a:t>
            </a:r>
          </a:p>
        </p:txBody>
      </p:sp>
      <p:sp>
        <p:nvSpPr>
          <p:cNvPr id="278"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279"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280"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74031110"/>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Cycle Diagram">
    <p:spTree>
      <p:nvGrpSpPr>
        <p:cNvPr id="1" name=""/>
        <p:cNvGrpSpPr/>
        <p:nvPr/>
      </p:nvGrpSpPr>
      <p:grpSpPr>
        <a:xfrm>
          <a:off x="0" y="0"/>
          <a:ext cx="0" cy="0"/>
          <a:chOff x="0" y="0"/>
          <a:chExt cx="0" cy="0"/>
        </a:xfrm>
      </p:grpSpPr>
      <p:sp>
        <p:nvSpPr>
          <p:cNvPr id="287"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288"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289" name="線條"/>
          <p:cNvSpPr/>
          <p:nvPr/>
        </p:nvSpPr>
        <p:spPr>
          <a:xfrm flipH="1">
            <a:off x="15087599" y="3745841"/>
            <a:ext cx="1" cy="890309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309" name="群組"/>
          <p:cNvGrpSpPr/>
          <p:nvPr/>
        </p:nvGrpSpPr>
        <p:grpSpPr>
          <a:xfrm>
            <a:off x="2501900" y="6464101"/>
            <a:ext cx="1022351" cy="1027292"/>
            <a:chOff x="0" y="0"/>
            <a:chExt cx="1022350" cy="1027290"/>
          </a:xfrm>
        </p:grpSpPr>
        <p:grpSp>
          <p:nvGrpSpPr>
            <p:cNvPr id="300" name="群組"/>
            <p:cNvGrpSpPr/>
            <p:nvPr/>
          </p:nvGrpSpPr>
          <p:grpSpPr>
            <a:xfrm>
              <a:off x="0" y="0"/>
              <a:ext cx="1022351" cy="1027291"/>
              <a:chOff x="0" y="0"/>
              <a:chExt cx="1022350" cy="1027290"/>
            </a:xfrm>
          </p:grpSpPr>
          <p:sp>
            <p:nvSpPr>
              <p:cNvPr id="290" name="圓形"/>
              <p:cNvSpPr/>
              <p:nvPr/>
            </p:nvSpPr>
            <p:spPr>
              <a:xfrm>
                <a:off x="0" y="0"/>
                <a:ext cx="1021605" cy="1021605"/>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299" name="群組"/>
              <p:cNvGrpSpPr/>
              <p:nvPr/>
            </p:nvGrpSpPr>
            <p:grpSpPr>
              <a:xfrm>
                <a:off x="5657" y="10598"/>
                <a:ext cx="1016694" cy="1016693"/>
                <a:chOff x="0" y="0"/>
                <a:chExt cx="1016692" cy="1016692"/>
              </a:xfrm>
            </p:grpSpPr>
            <p:sp>
              <p:nvSpPr>
                <p:cNvPr id="291" name="形狀"/>
                <p:cNvSpPr/>
                <p:nvPr/>
              </p:nvSpPr>
              <p:spPr>
                <a:xfrm>
                  <a:off x="508397" y="149230"/>
                  <a:ext cx="508296" cy="359422"/>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2" name="形狀"/>
                <p:cNvSpPr/>
                <p:nvPr/>
              </p:nvSpPr>
              <p:spPr>
                <a:xfrm>
                  <a:off x="508397" y="508397"/>
                  <a:ext cx="508296" cy="359417"/>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3" name="形狀"/>
                <p:cNvSpPr/>
                <p:nvPr/>
              </p:nvSpPr>
              <p:spPr>
                <a:xfrm>
                  <a:off x="0" y="149230"/>
                  <a:ext cx="508295" cy="359422"/>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4" name="形狀"/>
                <p:cNvSpPr/>
                <p:nvPr/>
              </p:nvSpPr>
              <p:spPr>
                <a:xfrm>
                  <a:off x="0" y="508397"/>
                  <a:ext cx="508295" cy="359417"/>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5"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6"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7" name="形狀"/>
                <p:cNvSpPr/>
                <p:nvPr/>
              </p:nvSpPr>
              <p:spPr>
                <a:xfrm>
                  <a:off x="146702" y="508397"/>
                  <a:ext cx="359421" cy="508296"/>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8" name="形狀"/>
                <p:cNvSpPr/>
                <p:nvPr/>
              </p:nvSpPr>
              <p:spPr>
                <a:xfrm>
                  <a:off x="508397" y="508397"/>
                  <a:ext cx="359420" cy="508296"/>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08" name="群組"/>
            <p:cNvGrpSpPr/>
            <p:nvPr/>
          </p:nvGrpSpPr>
          <p:grpSpPr>
            <a:xfrm>
              <a:off x="275174" y="216098"/>
              <a:ext cx="468104" cy="587949"/>
              <a:chOff x="0" y="0"/>
              <a:chExt cx="468103" cy="587948"/>
            </a:xfrm>
          </p:grpSpPr>
          <p:sp>
            <p:nvSpPr>
              <p:cNvPr id="301" name="形狀"/>
              <p:cNvSpPr/>
              <p:nvPr/>
            </p:nvSpPr>
            <p:spPr>
              <a:xfrm>
                <a:off x="0" y="0"/>
                <a:ext cx="468104" cy="36004"/>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2" name="形狀"/>
              <p:cNvSpPr/>
              <p:nvPr/>
            </p:nvSpPr>
            <p:spPr>
              <a:xfrm>
                <a:off x="38910" y="443915"/>
                <a:ext cx="396117" cy="14403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3" name="形狀"/>
              <p:cNvSpPr/>
              <p:nvPr/>
            </p:nvSpPr>
            <p:spPr>
              <a:xfrm>
                <a:off x="19455" y="64538"/>
                <a:ext cx="432082" cy="36008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F3F3F3"/>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4" name="形狀"/>
              <p:cNvSpPr/>
              <p:nvPr/>
            </p:nvSpPr>
            <p:spPr>
              <a:xfrm>
                <a:off x="77821" y="298001"/>
                <a:ext cx="54015" cy="7201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5" name="形狀"/>
              <p:cNvSpPr/>
              <p:nvPr/>
            </p:nvSpPr>
            <p:spPr>
              <a:xfrm>
                <a:off x="165369" y="190997"/>
                <a:ext cx="53997" cy="18003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6" name="形狀"/>
              <p:cNvSpPr/>
              <p:nvPr/>
            </p:nvSpPr>
            <p:spPr>
              <a:xfrm>
                <a:off x="252918" y="239635"/>
                <a:ext cx="54006" cy="126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7" name="形狀"/>
              <p:cNvSpPr/>
              <p:nvPr/>
            </p:nvSpPr>
            <p:spPr>
              <a:xfrm>
                <a:off x="340466" y="113176"/>
                <a:ext cx="54015" cy="25204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24" name="群組"/>
          <p:cNvGrpSpPr/>
          <p:nvPr/>
        </p:nvGrpSpPr>
        <p:grpSpPr>
          <a:xfrm>
            <a:off x="2501900" y="10571757"/>
            <a:ext cx="1022351" cy="1027292"/>
            <a:chOff x="0" y="0"/>
            <a:chExt cx="1022350" cy="1027290"/>
          </a:xfrm>
        </p:grpSpPr>
        <p:grpSp>
          <p:nvGrpSpPr>
            <p:cNvPr id="320" name="群組"/>
            <p:cNvGrpSpPr/>
            <p:nvPr/>
          </p:nvGrpSpPr>
          <p:grpSpPr>
            <a:xfrm>
              <a:off x="0" y="0"/>
              <a:ext cx="1022351" cy="1027291"/>
              <a:chOff x="0" y="0"/>
              <a:chExt cx="1022350" cy="1027290"/>
            </a:xfrm>
          </p:grpSpPr>
          <p:sp>
            <p:nvSpPr>
              <p:cNvPr id="310" name="圓形"/>
              <p:cNvSpPr/>
              <p:nvPr/>
            </p:nvSpPr>
            <p:spPr>
              <a:xfrm>
                <a:off x="0" y="0"/>
                <a:ext cx="1021605" cy="1021605"/>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319" name="群組"/>
              <p:cNvGrpSpPr/>
              <p:nvPr/>
            </p:nvGrpSpPr>
            <p:grpSpPr>
              <a:xfrm>
                <a:off x="5657" y="10598"/>
                <a:ext cx="1016694" cy="1016693"/>
                <a:chOff x="0" y="0"/>
                <a:chExt cx="1016692" cy="1016692"/>
              </a:xfrm>
            </p:grpSpPr>
            <p:sp>
              <p:nvSpPr>
                <p:cNvPr id="311" name="形狀"/>
                <p:cNvSpPr/>
                <p:nvPr/>
              </p:nvSpPr>
              <p:spPr>
                <a:xfrm>
                  <a:off x="508397" y="149230"/>
                  <a:ext cx="508296" cy="359423"/>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2" name="形狀"/>
                <p:cNvSpPr/>
                <p:nvPr/>
              </p:nvSpPr>
              <p:spPr>
                <a:xfrm>
                  <a:off x="508397" y="508397"/>
                  <a:ext cx="508296" cy="359417"/>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3" name="形狀"/>
                <p:cNvSpPr/>
                <p:nvPr/>
              </p:nvSpPr>
              <p:spPr>
                <a:xfrm>
                  <a:off x="0" y="149230"/>
                  <a:ext cx="508296" cy="359423"/>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4" name="形狀"/>
                <p:cNvSpPr/>
                <p:nvPr/>
              </p:nvSpPr>
              <p:spPr>
                <a:xfrm>
                  <a:off x="0" y="508397"/>
                  <a:ext cx="508295" cy="359417"/>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5"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6"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7" name="形狀"/>
                <p:cNvSpPr/>
                <p:nvPr/>
              </p:nvSpPr>
              <p:spPr>
                <a:xfrm>
                  <a:off x="146702" y="508397"/>
                  <a:ext cx="359421" cy="508296"/>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8" name="形狀"/>
                <p:cNvSpPr/>
                <p:nvPr/>
              </p:nvSpPr>
              <p:spPr>
                <a:xfrm>
                  <a:off x="508397" y="508397"/>
                  <a:ext cx="359420" cy="508296"/>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23" name="群組"/>
            <p:cNvGrpSpPr/>
            <p:nvPr/>
          </p:nvGrpSpPr>
          <p:grpSpPr>
            <a:xfrm>
              <a:off x="254087" y="295651"/>
              <a:ext cx="525292" cy="428016"/>
              <a:chOff x="0" y="0"/>
              <a:chExt cx="525291" cy="428014"/>
            </a:xfrm>
          </p:grpSpPr>
          <p:sp>
            <p:nvSpPr>
              <p:cNvPr id="321" name="形狀"/>
              <p:cNvSpPr/>
              <p:nvPr/>
            </p:nvSpPr>
            <p:spPr>
              <a:xfrm>
                <a:off x="0" y="184615"/>
                <a:ext cx="291829" cy="243400"/>
              </a:xfrm>
              <a:custGeom>
                <a:avLst/>
                <a:gdLst/>
                <a:ahLst/>
                <a:cxnLst>
                  <a:cxn ang="0">
                    <a:pos x="wd2" y="hd2"/>
                  </a:cxn>
                  <a:cxn ang="5400000">
                    <a:pos x="wd2" y="hd2"/>
                  </a:cxn>
                  <a:cxn ang="10800000">
                    <a:pos x="wd2" y="hd2"/>
                  </a:cxn>
                  <a:cxn ang="16200000">
                    <a:pos x="wd2" y="hd2"/>
                  </a:cxn>
                </a:cxnLst>
                <a:rect l="0" t="0" r="r" b="b"/>
                <a:pathLst>
                  <a:path w="21600" h="21262"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22" name="形狀"/>
              <p:cNvSpPr/>
              <p:nvPr/>
            </p:nvSpPr>
            <p:spPr>
              <a:xfrm>
                <a:off x="94367" y="0"/>
                <a:ext cx="430925" cy="352918"/>
              </a:xfrm>
              <a:custGeom>
                <a:avLst/>
                <a:gdLst/>
                <a:ahLst/>
                <a:cxnLst>
                  <a:cxn ang="0">
                    <a:pos x="wd2" y="hd2"/>
                  </a:cxn>
                  <a:cxn ang="5400000">
                    <a:pos x="wd2" y="hd2"/>
                  </a:cxn>
                  <a:cxn ang="10800000">
                    <a:pos x="wd2" y="hd2"/>
                  </a:cxn>
                  <a:cxn ang="16200000">
                    <a:pos x="wd2" y="hd2"/>
                  </a:cxn>
                </a:cxnLst>
                <a:rect l="0" t="0" r="r" b="b"/>
                <a:pathLst>
                  <a:path w="21500" h="21262"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39" name="群組"/>
          <p:cNvGrpSpPr/>
          <p:nvPr/>
        </p:nvGrpSpPr>
        <p:grpSpPr>
          <a:xfrm>
            <a:off x="2501900" y="4410273"/>
            <a:ext cx="1022350" cy="1027292"/>
            <a:chOff x="0" y="0"/>
            <a:chExt cx="1022350" cy="1027291"/>
          </a:xfrm>
        </p:grpSpPr>
        <p:grpSp>
          <p:nvGrpSpPr>
            <p:cNvPr id="335" name="群組"/>
            <p:cNvGrpSpPr/>
            <p:nvPr/>
          </p:nvGrpSpPr>
          <p:grpSpPr>
            <a:xfrm>
              <a:off x="0" y="0"/>
              <a:ext cx="1022350" cy="1027292"/>
              <a:chOff x="0" y="0"/>
              <a:chExt cx="1022350" cy="1027291"/>
            </a:xfrm>
          </p:grpSpPr>
          <p:sp>
            <p:nvSpPr>
              <p:cNvPr id="325" name="圓形"/>
              <p:cNvSpPr/>
              <p:nvPr/>
            </p:nvSpPr>
            <p:spPr>
              <a:xfrm>
                <a:off x="0" y="0"/>
                <a:ext cx="1021605" cy="1021605"/>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334" name="群組"/>
              <p:cNvGrpSpPr/>
              <p:nvPr/>
            </p:nvGrpSpPr>
            <p:grpSpPr>
              <a:xfrm>
                <a:off x="5657" y="10597"/>
                <a:ext cx="1016693" cy="1016695"/>
                <a:chOff x="0" y="0"/>
                <a:chExt cx="1016692" cy="1016693"/>
              </a:xfrm>
            </p:grpSpPr>
            <p:sp>
              <p:nvSpPr>
                <p:cNvPr id="326" name="形狀"/>
                <p:cNvSpPr/>
                <p:nvPr/>
              </p:nvSpPr>
              <p:spPr>
                <a:xfrm>
                  <a:off x="508397" y="142472"/>
                  <a:ext cx="508296" cy="359423"/>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27" name="形狀"/>
                <p:cNvSpPr/>
                <p:nvPr/>
              </p:nvSpPr>
              <p:spPr>
                <a:xfrm>
                  <a:off x="508397" y="508398"/>
                  <a:ext cx="508296" cy="359418"/>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28" name="形狀"/>
                <p:cNvSpPr/>
                <p:nvPr/>
              </p:nvSpPr>
              <p:spPr>
                <a:xfrm>
                  <a:off x="0" y="142472"/>
                  <a:ext cx="508295" cy="359423"/>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29" name="形狀"/>
                <p:cNvSpPr/>
                <p:nvPr/>
              </p:nvSpPr>
              <p:spPr>
                <a:xfrm>
                  <a:off x="0" y="508398"/>
                  <a:ext cx="508295" cy="359418"/>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30"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31"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32" name="形狀"/>
                <p:cNvSpPr/>
                <p:nvPr/>
              </p:nvSpPr>
              <p:spPr>
                <a:xfrm>
                  <a:off x="146702" y="508398"/>
                  <a:ext cx="359421" cy="508296"/>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33" name="形狀"/>
                <p:cNvSpPr/>
                <p:nvPr/>
              </p:nvSpPr>
              <p:spPr>
                <a:xfrm>
                  <a:off x="508397" y="508398"/>
                  <a:ext cx="359420" cy="508296"/>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38" name="群組"/>
            <p:cNvGrpSpPr/>
            <p:nvPr/>
          </p:nvGrpSpPr>
          <p:grpSpPr>
            <a:xfrm>
              <a:off x="265760" y="261494"/>
              <a:ext cx="486382" cy="486383"/>
              <a:chOff x="0" y="0"/>
              <a:chExt cx="486381" cy="486381"/>
            </a:xfrm>
          </p:grpSpPr>
          <p:sp>
            <p:nvSpPr>
              <p:cNvPr id="336" name="形狀"/>
              <p:cNvSpPr/>
              <p:nvPr/>
            </p:nvSpPr>
            <p:spPr>
              <a:xfrm>
                <a:off x="0" y="0"/>
                <a:ext cx="486382" cy="486382"/>
              </a:xfrm>
              <a:custGeom>
                <a:avLst/>
                <a:gdLst/>
                <a:ahLst/>
                <a:cxnLst>
                  <a:cxn ang="0">
                    <a:pos x="wd2" y="hd2"/>
                  </a:cxn>
                  <a:cxn ang="5400000">
                    <a:pos x="wd2" y="hd2"/>
                  </a:cxn>
                  <a:cxn ang="10800000">
                    <a:pos x="wd2" y="hd2"/>
                  </a:cxn>
                  <a:cxn ang="16200000">
                    <a:pos x="wd2" y="hd2"/>
                  </a:cxn>
                </a:cxnLst>
                <a:rect l="0" t="0" r="r" b="b"/>
                <a:pathLst>
                  <a:path w="21600" h="21600"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37" name="形狀"/>
              <p:cNvSpPr/>
              <p:nvPr/>
            </p:nvSpPr>
            <p:spPr>
              <a:xfrm>
                <a:off x="42486" y="86166"/>
                <a:ext cx="400366" cy="333639"/>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57" name="群組"/>
          <p:cNvGrpSpPr/>
          <p:nvPr/>
        </p:nvGrpSpPr>
        <p:grpSpPr>
          <a:xfrm>
            <a:off x="2501900" y="8517929"/>
            <a:ext cx="1022351" cy="1027293"/>
            <a:chOff x="0" y="0"/>
            <a:chExt cx="1022350" cy="1027291"/>
          </a:xfrm>
        </p:grpSpPr>
        <p:grpSp>
          <p:nvGrpSpPr>
            <p:cNvPr id="350" name="群組"/>
            <p:cNvGrpSpPr/>
            <p:nvPr/>
          </p:nvGrpSpPr>
          <p:grpSpPr>
            <a:xfrm>
              <a:off x="0" y="0"/>
              <a:ext cx="1022351" cy="1027292"/>
              <a:chOff x="0" y="0"/>
              <a:chExt cx="1022350" cy="1027291"/>
            </a:xfrm>
          </p:grpSpPr>
          <p:sp>
            <p:nvSpPr>
              <p:cNvPr id="340" name="圓形"/>
              <p:cNvSpPr/>
              <p:nvPr/>
            </p:nvSpPr>
            <p:spPr>
              <a:xfrm>
                <a:off x="0" y="0"/>
                <a:ext cx="1021605" cy="1021605"/>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349" name="群組"/>
              <p:cNvGrpSpPr/>
              <p:nvPr/>
            </p:nvGrpSpPr>
            <p:grpSpPr>
              <a:xfrm>
                <a:off x="5657" y="10598"/>
                <a:ext cx="1016694" cy="1016694"/>
                <a:chOff x="0" y="0"/>
                <a:chExt cx="1016692" cy="1016692"/>
              </a:xfrm>
            </p:grpSpPr>
            <p:sp>
              <p:nvSpPr>
                <p:cNvPr id="341" name="形狀"/>
                <p:cNvSpPr/>
                <p:nvPr/>
              </p:nvSpPr>
              <p:spPr>
                <a:xfrm>
                  <a:off x="508397" y="149230"/>
                  <a:ext cx="508296" cy="359422"/>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2" name="形狀"/>
                <p:cNvSpPr/>
                <p:nvPr/>
              </p:nvSpPr>
              <p:spPr>
                <a:xfrm>
                  <a:off x="508397" y="508397"/>
                  <a:ext cx="508296" cy="359417"/>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3" name="形狀"/>
                <p:cNvSpPr/>
                <p:nvPr/>
              </p:nvSpPr>
              <p:spPr>
                <a:xfrm>
                  <a:off x="0" y="149230"/>
                  <a:ext cx="508295" cy="359422"/>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4" name="形狀"/>
                <p:cNvSpPr/>
                <p:nvPr/>
              </p:nvSpPr>
              <p:spPr>
                <a:xfrm>
                  <a:off x="0" y="508397"/>
                  <a:ext cx="508295" cy="359417"/>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5"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6"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7" name="形狀"/>
                <p:cNvSpPr/>
                <p:nvPr/>
              </p:nvSpPr>
              <p:spPr>
                <a:xfrm>
                  <a:off x="146702" y="508397"/>
                  <a:ext cx="359421" cy="508296"/>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8" name="形狀"/>
                <p:cNvSpPr/>
                <p:nvPr/>
              </p:nvSpPr>
              <p:spPr>
                <a:xfrm>
                  <a:off x="508397" y="508397"/>
                  <a:ext cx="359420" cy="508296"/>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56" name="群組"/>
            <p:cNvGrpSpPr/>
            <p:nvPr/>
          </p:nvGrpSpPr>
          <p:grpSpPr>
            <a:xfrm>
              <a:off x="236891" y="290365"/>
              <a:ext cx="525292" cy="433603"/>
              <a:chOff x="0" y="0"/>
              <a:chExt cx="525291" cy="433602"/>
            </a:xfrm>
          </p:grpSpPr>
          <p:sp>
            <p:nvSpPr>
              <p:cNvPr id="351" name="形狀"/>
              <p:cNvSpPr/>
              <p:nvPr/>
            </p:nvSpPr>
            <p:spPr>
              <a:xfrm>
                <a:off x="0" y="-1"/>
                <a:ext cx="525292" cy="433604"/>
              </a:xfrm>
              <a:custGeom>
                <a:avLst/>
                <a:gdLst/>
                <a:ahLst/>
                <a:cxnLst>
                  <a:cxn ang="0">
                    <a:pos x="wd2" y="hd2"/>
                  </a:cxn>
                  <a:cxn ang="5400000">
                    <a:pos x="wd2" y="hd2"/>
                  </a:cxn>
                  <a:cxn ang="10800000">
                    <a:pos x="wd2" y="hd2"/>
                  </a:cxn>
                  <a:cxn ang="16200000">
                    <a:pos x="wd2" y="hd2"/>
                  </a:cxn>
                </a:cxnLst>
                <a:rect l="0" t="0" r="r" b="b"/>
                <a:pathLst>
                  <a:path w="20495" h="20614"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52" name="形狀"/>
              <p:cNvSpPr/>
              <p:nvPr/>
            </p:nvSpPr>
            <p:spPr>
              <a:xfrm>
                <a:off x="29351" y="176110"/>
                <a:ext cx="76314" cy="63387"/>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53" name="橢圓形"/>
              <p:cNvSpPr/>
              <p:nvPr/>
            </p:nvSpPr>
            <p:spPr>
              <a:xfrm>
                <a:off x="127191" y="78271"/>
                <a:ext cx="101748" cy="91582"/>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54" name="圓形"/>
              <p:cNvSpPr/>
              <p:nvPr/>
            </p:nvSpPr>
            <p:spPr>
              <a:xfrm>
                <a:off x="283734" y="39135"/>
                <a:ext cx="63596" cy="63587"/>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55" name="形狀"/>
              <p:cNvSpPr/>
              <p:nvPr/>
            </p:nvSpPr>
            <p:spPr>
              <a:xfrm>
                <a:off x="391357" y="78271"/>
                <a:ext cx="76315" cy="85720"/>
              </a:xfrm>
              <a:custGeom>
                <a:avLst/>
                <a:gdLst/>
                <a:ahLst/>
                <a:cxnLst>
                  <a:cxn ang="0">
                    <a:pos x="wd2" y="hd2"/>
                  </a:cxn>
                  <a:cxn ang="5400000">
                    <a:pos x="wd2" y="hd2"/>
                  </a:cxn>
                  <a:cxn ang="10800000">
                    <a:pos x="wd2" y="hd2"/>
                  </a:cxn>
                  <a:cxn ang="16200000">
                    <a:pos x="wd2" y="hd2"/>
                  </a:cxn>
                </a:cxnLst>
                <a:rect l="0" t="0" r="r" b="b"/>
                <a:pathLst>
                  <a:path w="20098" h="20355"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60" name="群組"/>
          <p:cNvGrpSpPr/>
          <p:nvPr/>
        </p:nvGrpSpPr>
        <p:grpSpPr>
          <a:xfrm>
            <a:off x="7759700" y="0"/>
            <a:ext cx="8877301" cy="522445"/>
            <a:chOff x="0" y="0"/>
            <a:chExt cx="8877300" cy="522444"/>
          </a:xfrm>
        </p:grpSpPr>
        <p:sp>
          <p:nvSpPr>
            <p:cNvPr id="35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5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361" name="正方形"/>
          <p:cNvSpPr/>
          <p:nvPr/>
        </p:nvSpPr>
        <p:spPr>
          <a:xfrm>
            <a:off x="19592925" y="5534025"/>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369" name="群組"/>
          <p:cNvGrpSpPr/>
          <p:nvPr/>
        </p:nvGrpSpPr>
        <p:grpSpPr>
          <a:xfrm>
            <a:off x="20269200" y="6121400"/>
            <a:ext cx="916708" cy="1132966"/>
            <a:chOff x="0" y="0"/>
            <a:chExt cx="916707" cy="1132965"/>
          </a:xfrm>
        </p:grpSpPr>
        <p:sp>
          <p:nvSpPr>
            <p:cNvPr id="362" name="形狀"/>
            <p:cNvSpPr/>
            <p:nvPr/>
          </p:nvSpPr>
          <p:spPr>
            <a:xfrm>
              <a:off x="0" y="0"/>
              <a:ext cx="916708" cy="70508"/>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3" name="形狀"/>
            <p:cNvSpPr/>
            <p:nvPr/>
          </p:nvSpPr>
          <p:spPr>
            <a:xfrm>
              <a:off x="76200" y="850900"/>
              <a:ext cx="775730" cy="2820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4" name="形狀"/>
            <p:cNvSpPr/>
            <p:nvPr/>
          </p:nvSpPr>
          <p:spPr>
            <a:xfrm>
              <a:off x="38100" y="114300"/>
              <a:ext cx="846163" cy="705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5" name="形狀"/>
            <p:cNvSpPr/>
            <p:nvPr/>
          </p:nvSpPr>
          <p:spPr>
            <a:xfrm>
              <a:off x="152400" y="571500"/>
              <a:ext cx="105779" cy="141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6" name="形狀"/>
            <p:cNvSpPr/>
            <p:nvPr/>
          </p:nvSpPr>
          <p:spPr>
            <a:xfrm>
              <a:off x="330200" y="355600"/>
              <a:ext cx="105743" cy="3525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7" name="形狀"/>
            <p:cNvSpPr/>
            <p:nvPr/>
          </p:nvSpPr>
          <p:spPr>
            <a:xfrm>
              <a:off x="495300" y="457200"/>
              <a:ext cx="105762" cy="2467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8" name="形狀"/>
            <p:cNvSpPr/>
            <p:nvPr/>
          </p:nvSpPr>
          <p:spPr>
            <a:xfrm>
              <a:off x="673100" y="203200"/>
              <a:ext cx="105779" cy="4935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370" name="正方形"/>
          <p:cNvSpPr/>
          <p:nvPr/>
        </p:nvSpPr>
        <p:spPr>
          <a:xfrm>
            <a:off x="16544925" y="8582025"/>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373" name="群組"/>
          <p:cNvGrpSpPr/>
          <p:nvPr/>
        </p:nvGrpSpPr>
        <p:grpSpPr>
          <a:xfrm>
            <a:off x="17179904" y="9306751"/>
            <a:ext cx="1028702" cy="838201"/>
            <a:chOff x="0" y="0"/>
            <a:chExt cx="1028700" cy="838200"/>
          </a:xfrm>
        </p:grpSpPr>
        <p:sp>
          <p:nvSpPr>
            <p:cNvPr id="371" name="形狀"/>
            <p:cNvSpPr/>
            <p:nvPr/>
          </p:nvSpPr>
          <p:spPr>
            <a:xfrm>
              <a:off x="0" y="361542"/>
              <a:ext cx="571500" cy="476659"/>
            </a:xfrm>
            <a:custGeom>
              <a:avLst/>
              <a:gdLst/>
              <a:ahLst/>
              <a:cxnLst>
                <a:cxn ang="0">
                  <a:pos x="wd2" y="hd2"/>
                </a:cxn>
                <a:cxn ang="5400000">
                  <a:pos x="wd2" y="hd2"/>
                </a:cxn>
                <a:cxn ang="10800000">
                  <a:pos x="wd2" y="hd2"/>
                </a:cxn>
                <a:cxn ang="16200000">
                  <a:pos x="wd2" y="hd2"/>
                </a:cxn>
              </a:cxnLst>
              <a:rect l="0" t="0" r="r" b="b"/>
              <a:pathLst>
                <a:path w="21600" h="21262"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72" name="形狀"/>
            <p:cNvSpPr/>
            <p:nvPr/>
          </p:nvSpPr>
          <p:spPr>
            <a:xfrm>
              <a:off x="184804" y="0"/>
              <a:ext cx="843897" cy="691133"/>
            </a:xfrm>
            <a:custGeom>
              <a:avLst/>
              <a:gdLst/>
              <a:ahLst/>
              <a:cxnLst>
                <a:cxn ang="0">
                  <a:pos x="wd2" y="hd2"/>
                </a:cxn>
                <a:cxn ang="5400000">
                  <a:pos x="wd2" y="hd2"/>
                </a:cxn>
                <a:cxn ang="10800000">
                  <a:pos x="wd2" y="hd2"/>
                </a:cxn>
                <a:cxn ang="16200000">
                  <a:pos x="wd2" y="hd2"/>
                </a:cxn>
              </a:cxnLst>
              <a:rect l="0" t="0" r="r" b="b"/>
              <a:pathLst>
                <a:path w="21500" h="21262"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374" name="正方形"/>
          <p:cNvSpPr/>
          <p:nvPr/>
        </p:nvSpPr>
        <p:spPr>
          <a:xfrm>
            <a:off x="16544925" y="5534025"/>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377" name="群組"/>
          <p:cNvGrpSpPr/>
          <p:nvPr/>
        </p:nvGrpSpPr>
        <p:grpSpPr>
          <a:xfrm>
            <a:off x="17221200" y="6210300"/>
            <a:ext cx="952500" cy="952500"/>
            <a:chOff x="0" y="0"/>
            <a:chExt cx="952500" cy="952500"/>
          </a:xfrm>
        </p:grpSpPr>
        <p:sp>
          <p:nvSpPr>
            <p:cNvPr id="375" name="形狀"/>
            <p:cNvSpPr/>
            <p:nvPr/>
          </p:nvSpPr>
          <p:spPr>
            <a:xfrm>
              <a:off x="0" y="0"/>
              <a:ext cx="952500" cy="952500"/>
            </a:xfrm>
            <a:custGeom>
              <a:avLst/>
              <a:gdLst/>
              <a:ahLst/>
              <a:cxnLst>
                <a:cxn ang="0">
                  <a:pos x="wd2" y="hd2"/>
                </a:cxn>
                <a:cxn ang="5400000">
                  <a:pos x="wd2" y="hd2"/>
                </a:cxn>
                <a:cxn ang="10800000">
                  <a:pos x="wd2" y="hd2"/>
                </a:cxn>
                <a:cxn ang="16200000">
                  <a:pos x="wd2" y="hd2"/>
                </a:cxn>
              </a:cxnLst>
              <a:rect l="0" t="0" r="r" b="b"/>
              <a:pathLst>
                <a:path w="21600" h="21600"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76" name="形狀"/>
            <p:cNvSpPr/>
            <p:nvPr/>
          </p:nvSpPr>
          <p:spPr>
            <a:xfrm>
              <a:off x="83202" y="168744"/>
              <a:ext cx="784053" cy="6533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378" name="正方形"/>
          <p:cNvSpPr/>
          <p:nvPr/>
        </p:nvSpPr>
        <p:spPr>
          <a:xfrm>
            <a:off x="19592925" y="8582025"/>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384" name="群組"/>
          <p:cNvGrpSpPr/>
          <p:nvPr/>
        </p:nvGrpSpPr>
        <p:grpSpPr>
          <a:xfrm>
            <a:off x="20231099" y="9296399"/>
            <a:ext cx="1028702" cy="849143"/>
            <a:chOff x="0" y="0"/>
            <a:chExt cx="1028700" cy="849141"/>
          </a:xfrm>
        </p:grpSpPr>
        <p:sp>
          <p:nvSpPr>
            <p:cNvPr id="379" name="形狀"/>
            <p:cNvSpPr/>
            <p:nvPr/>
          </p:nvSpPr>
          <p:spPr>
            <a:xfrm>
              <a:off x="0" y="-1"/>
              <a:ext cx="1028701" cy="849143"/>
            </a:xfrm>
            <a:custGeom>
              <a:avLst/>
              <a:gdLst/>
              <a:ahLst/>
              <a:cxnLst>
                <a:cxn ang="0">
                  <a:pos x="wd2" y="hd2"/>
                </a:cxn>
                <a:cxn ang="5400000">
                  <a:pos x="wd2" y="hd2"/>
                </a:cxn>
                <a:cxn ang="10800000">
                  <a:pos x="wd2" y="hd2"/>
                </a:cxn>
                <a:cxn ang="16200000">
                  <a:pos x="wd2" y="hd2"/>
                </a:cxn>
              </a:cxnLst>
              <a:rect l="0" t="0" r="r" b="b"/>
              <a:pathLst>
                <a:path w="20495" h="20614"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80" name="形狀"/>
            <p:cNvSpPr/>
            <p:nvPr/>
          </p:nvSpPr>
          <p:spPr>
            <a:xfrm>
              <a:off x="57480" y="344885"/>
              <a:ext cx="149447" cy="124132"/>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81" name="橢圓形"/>
            <p:cNvSpPr/>
            <p:nvPr/>
          </p:nvSpPr>
          <p:spPr>
            <a:xfrm>
              <a:off x="249085" y="153282"/>
              <a:ext cx="199257" cy="179349"/>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82" name="圓形"/>
            <p:cNvSpPr/>
            <p:nvPr/>
          </p:nvSpPr>
          <p:spPr>
            <a:xfrm>
              <a:off x="555649" y="76641"/>
              <a:ext cx="124543" cy="124524"/>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83" name="形狀"/>
            <p:cNvSpPr/>
            <p:nvPr/>
          </p:nvSpPr>
          <p:spPr>
            <a:xfrm>
              <a:off x="766413" y="153282"/>
              <a:ext cx="149450" cy="167868"/>
            </a:xfrm>
            <a:custGeom>
              <a:avLst/>
              <a:gdLst/>
              <a:ahLst/>
              <a:cxnLst>
                <a:cxn ang="0">
                  <a:pos x="wd2" y="hd2"/>
                </a:cxn>
                <a:cxn ang="5400000">
                  <a:pos x="wd2" y="hd2"/>
                </a:cxn>
                <a:cxn ang="10800000">
                  <a:pos x="wd2" y="hd2"/>
                </a:cxn>
                <a:cxn ang="16200000">
                  <a:pos x="wd2" y="hd2"/>
                </a:cxn>
              </a:cxnLst>
              <a:rect l="0" t="0" r="r" b="b"/>
              <a:pathLst>
                <a:path w="20098" h="20355"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385" name="線條"/>
          <p:cNvSpPr/>
          <p:nvPr/>
        </p:nvSpPr>
        <p:spPr>
          <a:xfrm>
            <a:off x="19013961" y="6682683"/>
            <a:ext cx="409674" cy="1"/>
          </a:xfrm>
          <a:prstGeom prst="line">
            <a:avLst/>
          </a:prstGeom>
          <a:ln w="76200">
            <a:solidFill>
              <a:srgbClr val="F5E831"/>
            </a:solidFill>
            <a:miter lim="400000"/>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86" name="線條"/>
          <p:cNvSpPr/>
          <p:nvPr/>
        </p:nvSpPr>
        <p:spPr>
          <a:xfrm flipH="1">
            <a:off x="20742797" y="8001847"/>
            <a:ext cx="1" cy="409674"/>
          </a:xfrm>
          <a:prstGeom prst="line">
            <a:avLst/>
          </a:prstGeom>
          <a:ln w="76200">
            <a:solidFill>
              <a:srgbClr val="5166DD"/>
            </a:solidFill>
            <a:miter lim="400000"/>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87" name="線條"/>
          <p:cNvSpPr/>
          <p:nvPr/>
        </p:nvSpPr>
        <p:spPr>
          <a:xfrm flipV="1">
            <a:off x="17694797" y="8001847"/>
            <a:ext cx="1" cy="409674"/>
          </a:xfrm>
          <a:prstGeom prst="line">
            <a:avLst/>
          </a:prstGeom>
          <a:ln w="76200">
            <a:solidFill>
              <a:srgbClr val="6FBB3E"/>
            </a:solidFill>
            <a:miter lim="400000"/>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88" name="線條"/>
          <p:cNvSpPr/>
          <p:nvPr/>
        </p:nvSpPr>
        <p:spPr>
          <a:xfrm flipH="1" flipV="1">
            <a:off x="19013961" y="9730684"/>
            <a:ext cx="409674" cy="1"/>
          </a:xfrm>
          <a:prstGeom prst="line">
            <a:avLst/>
          </a:prstGeom>
          <a:ln w="76200">
            <a:solidFill>
              <a:srgbClr val="E03F52"/>
            </a:solidFill>
            <a:miter lim="400000"/>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89" name="Tellus Ultricies"/>
          <p:cNvSpPr txBox="1">
            <a:spLocks noGrp="1"/>
          </p:cNvSpPr>
          <p:nvPr>
            <p:ph type="body" sz="quarter" idx="13"/>
          </p:nvPr>
        </p:nvSpPr>
        <p:spPr>
          <a:xfrm>
            <a:off x="3903071" y="10482321"/>
            <a:ext cx="9715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Tellus Ultricies</a:t>
            </a:r>
          </a:p>
        </p:txBody>
      </p:sp>
      <p:sp>
        <p:nvSpPr>
          <p:cNvPr id="390" name="Donec ullamcorper nulla. Vestibulum id ligula porta felis euismod semper."/>
          <p:cNvSpPr txBox="1">
            <a:spLocks noGrp="1"/>
          </p:cNvSpPr>
          <p:nvPr>
            <p:ph type="body" sz="quarter" idx="14"/>
          </p:nvPr>
        </p:nvSpPr>
        <p:spPr>
          <a:xfrm>
            <a:off x="3903071" y="11010055"/>
            <a:ext cx="9715501" cy="1066801"/>
          </a:xfrm>
          <a:prstGeom prst="rect">
            <a:avLst/>
          </a:prstGeom>
        </p:spPr>
        <p:txBody>
          <a:bodyPr/>
          <a:lstStyle>
            <a:lvl1pPr algn="l">
              <a:spcBef>
                <a:spcPts val="0"/>
              </a:spcBef>
              <a:buClr>
                <a:srgbClr val="007ABB"/>
              </a:buClr>
              <a:defRPr sz="3200" spc="160"/>
            </a:lvl1pPr>
          </a:lstStyle>
          <a:p>
            <a:r>
              <a:t>Donec ullamcorper nulla. Vestibulum id ligula porta felis euismod semper.</a:t>
            </a:r>
          </a:p>
        </p:txBody>
      </p:sp>
      <p:sp>
        <p:nvSpPr>
          <p:cNvPr id="391" name="Aenean eu leo quam. Maecenas sed diam eget risus varius blandit sit amet non magna."/>
          <p:cNvSpPr txBox="1">
            <a:spLocks noGrp="1"/>
          </p:cNvSpPr>
          <p:nvPr>
            <p:ph type="body" sz="quarter" idx="15"/>
          </p:nvPr>
        </p:nvSpPr>
        <p:spPr>
          <a:xfrm>
            <a:off x="3903071" y="8956226"/>
            <a:ext cx="9715501" cy="1066801"/>
          </a:xfrm>
          <a:prstGeom prst="rect">
            <a:avLst/>
          </a:prstGeom>
        </p:spPr>
        <p:txBody>
          <a:bodyPr/>
          <a:lstStyle>
            <a:lvl1pPr algn="l">
              <a:spcBef>
                <a:spcPts val="0"/>
              </a:spcBef>
              <a:buClr>
                <a:srgbClr val="007ABB"/>
              </a:buClr>
              <a:defRPr sz="3200" spc="160"/>
            </a:lvl1pPr>
          </a:lstStyle>
          <a:p>
            <a:r>
              <a:t>Aenean eu leo quam. Maecenas sed diam eget risus varius blandit sit amet non magna.</a:t>
            </a:r>
          </a:p>
        </p:txBody>
      </p:sp>
      <p:sp>
        <p:nvSpPr>
          <p:cNvPr id="392" name="Tellus Ultricies"/>
          <p:cNvSpPr txBox="1">
            <a:spLocks noGrp="1"/>
          </p:cNvSpPr>
          <p:nvPr>
            <p:ph type="body" sz="quarter" idx="16"/>
          </p:nvPr>
        </p:nvSpPr>
        <p:spPr>
          <a:xfrm>
            <a:off x="3903071" y="8428493"/>
            <a:ext cx="9715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Tellus Ultricies</a:t>
            </a:r>
          </a:p>
        </p:txBody>
      </p:sp>
      <p:sp>
        <p:nvSpPr>
          <p:cNvPr id="393" name="Vivamus sagittis lacus vel augue. Donec id elit non mi porta gravida at eget metus."/>
          <p:cNvSpPr txBox="1">
            <a:spLocks noGrp="1"/>
          </p:cNvSpPr>
          <p:nvPr>
            <p:ph type="body" sz="quarter" idx="17"/>
          </p:nvPr>
        </p:nvSpPr>
        <p:spPr>
          <a:xfrm>
            <a:off x="3903071" y="6902398"/>
            <a:ext cx="9715501" cy="1066801"/>
          </a:xfrm>
          <a:prstGeom prst="rect">
            <a:avLst/>
          </a:prstGeom>
        </p:spPr>
        <p:txBody>
          <a:bodyPr/>
          <a:lstStyle>
            <a:lvl1pPr algn="l">
              <a:spcBef>
                <a:spcPts val="0"/>
              </a:spcBef>
              <a:buClr>
                <a:srgbClr val="007ABB"/>
              </a:buClr>
              <a:defRPr sz="3200" spc="160"/>
            </a:lvl1pPr>
          </a:lstStyle>
          <a:p>
            <a:r>
              <a:t>Vivamus sagittis lacus vel augue. Donec id elit non mi porta gravida at eget metus.</a:t>
            </a:r>
          </a:p>
        </p:txBody>
      </p:sp>
      <p:sp>
        <p:nvSpPr>
          <p:cNvPr id="394" name="Purus"/>
          <p:cNvSpPr txBox="1">
            <a:spLocks noGrp="1"/>
          </p:cNvSpPr>
          <p:nvPr>
            <p:ph type="body" sz="quarter" idx="18"/>
          </p:nvPr>
        </p:nvSpPr>
        <p:spPr>
          <a:xfrm>
            <a:off x="3903071" y="6374665"/>
            <a:ext cx="9715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Purus</a:t>
            </a:r>
          </a:p>
        </p:txBody>
      </p:sp>
      <p:sp>
        <p:nvSpPr>
          <p:cNvPr id="395" name="Cras mattis consectetur purus sit. Nullam quis risus eget urna mollis ornare vel eu leo."/>
          <p:cNvSpPr txBox="1">
            <a:spLocks noGrp="1"/>
          </p:cNvSpPr>
          <p:nvPr>
            <p:ph type="body" sz="quarter" idx="19"/>
          </p:nvPr>
        </p:nvSpPr>
        <p:spPr>
          <a:xfrm>
            <a:off x="3903071" y="4848570"/>
            <a:ext cx="9715501" cy="1066801"/>
          </a:xfrm>
          <a:prstGeom prst="rect">
            <a:avLst/>
          </a:prstGeom>
        </p:spPr>
        <p:txBody>
          <a:bodyPr/>
          <a:lstStyle>
            <a:lvl1pPr algn="l">
              <a:spcBef>
                <a:spcPts val="0"/>
              </a:spcBef>
              <a:buClr>
                <a:srgbClr val="007ABB"/>
              </a:buClr>
              <a:defRPr sz="3200" spc="160"/>
            </a:lvl1pPr>
          </a:lstStyle>
          <a:p>
            <a:r>
              <a:t>Cras mattis consectetur purus sit. Nullam quis risus eget urna mollis ornare vel eu leo.</a:t>
            </a:r>
          </a:p>
        </p:txBody>
      </p:sp>
      <p:sp>
        <p:nvSpPr>
          <p:cNvPr id="396" name="Ligula Ultricies"/>
          <p:cNvSpPr txBox="1">
            <a:spLocks noGrp="1"/>
          </p:cNvSpPr>
          <p:nvPr>
            <p:ph type="body" sz="quarter" idx="20"/>
          </p:nvPr>
        </p:nvSpPr>
        <p:spPr>
          <a:xfrm>
            <a:off x="3903071" y="4320837"/>
            <a:ext cx="9715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Ligula Ultricies</a:t>
            </a:r>
          </a:p>
        </p:txBody>
      </p:sp>
      <p:sp>
        <p:nvSpPr>
          <p:cNvPr id="397"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398"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399"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6846807"/>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2 Photo Galleries">
    <p:spTree>
      <p:nvGrpSpPr>
        <p:cNvPr id="1" name=""/>
        <p:cNvGrpSpPr/>
        <p:nvPr/>
      </p:nvGrpSpPr>
      <p:grpSpPr>
        <a:xfrm>
          <a:off x="0" y="0"/>
          <a:ext cx="0" cy="0"/>
          <a:chOff x="0" y="0"/>
          <a:chExt cx="0" cy="0"/>
        </a:xfrm>
      </p:grpSpPr>
      <p:sp>
        <p:nvSpPr>
          <p:cNvPr id="406"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407"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410" name="群組"/>
          <p:cNvGrpSpPr/>
          <p:nvPr/>
        </p:nvGrpSpPr>
        <p:grpSpPr>
          <a:xfrm>
            <a:off x="7759700" y="0"/>
            <a:ext cx="8877301" cy="522445"/>
            <a:chOff x="0" y="0"/>
            <a:chExt cx="8877300" cy="522444"/>
          </a:xfrm>
        </p:grpSpPr>
        <p:sp>
          <p:nvSpPr>
            <p:cNvPr id="40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40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411" name="DESIGN DEPARTMENT"/>
          <p:cNvSpPr txBox="1">
            <a:spLocks noGrp="1"/>
          </p:cNvSpPr>
          <p:nvPr>
            <p:ph type="body" sz="quarter" idx="13"/>
          </p:nvPr>
        </p:nvSpPr>
        <p:spPr>
          <a:xfrm>
            <a:off x="12687502" y="3746394"/>
            <a:ext cx="9207501" cy="533401"/>
          </a:xfrm>
          <a:prstGeom prst="rect">
            <a:avLst/>
          </a:prstGeom>
        </p:spPr>
        <p:txBody>
          <a:bodyPr/>
          <a:lstStyle>
            <a:lvl1pPr>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DESIGN DEPARTMENT</a:t>
            </a:r>
          </a:p>
        </p:txBody>
      </p:sp>
      <p:sp>
        <p:nvSpPr>
          <p:cNvPr id="412" name="DEVELOPMENT DEPARTMENT"/>
          <p:cNvSpPr txBox="1">
            <a:spLocks noGrp="1"/>
          </p:cNvSpPr>
          <p:nvPr>
            <p:ph type="body" sz="quarter" idx="14"/>
          </p:nvPr>
        </p:nvSpPr>
        <p:spPr>
          <a:xfrm>
            <a:off x="2501900" y="3746394"/>
            <a:ext cx="9207500" cy="533401"/>
          </a:xfrm>
          <a:prstGeom prst="rect">
            <a:avLst/>
          </a:prstGeom>
        </p:spPr>
        <p:txBody>
          <a:bodyPr/>
          <a:lstStyle>
            <a:lvl1pPr>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DEVELOPMENT DEPARTMENT</a:t>
            </a:r>
          </a:p>
        </p:txBody>
      </p:sp>
      <p:sp>
        <p:nvSpPr>
          <p:cNvPr id="413" name="影像"/>
          <p:cNvSpPr>
            <a:spLocks noGrp="1"/>
          </p:cNvSpPr>
          <p:nvPr>
            <p:ph type="pic" sz="quarter" idx="15"/>
          </p:nvPr>
        </p:nvSpPr>
        <p:spPr>
          <a:xfrm>
            <a:off x="18964275" y="9934575"/>
            <a:ext cx="2921000" cy="2290981"/>
          </a:xfrm>
          <a:prstGeom prst="rect">
            <a:avLst/>
          </a:prstGeom>
        </p:spPr>
        <p:txBody>
          <a:bodyPr lIns="91439" tIns="45719" rIns="91439" bIns="45719">
            <a:noAutofit/>
          </a:bodyPr>
          <a:lstStyle/>
          <a:p>
            <a:endParaRPr/>
          </a:p>
        </p:txBody>
      </p:sp>
      <p:sp>
        <p:nvSpPr>
          <p:cNvPr id="414" name="影像"/>
          <p:cNvSpPr>
            <a:spLocks noGrp="1"/>
          </p:cNvSpPr>
          <p:nvPr>
            <p:ph type="pic" sz="quarter" idx="16"/>
          </p:nvPr>
        </p:nvSpPr>
        <p:spPr>
          <a:xfrm>
            <a:off x="15821025" y="9934575"/>
            <a:ext cx="2921000" cy="2290981"/>
          </a:xfrm>
          <a:prstGeom prst="rect">
            <a:avLst/>
          </a:prstGeom>
        </p:spPr>
        <p:txBody>
          <a:bodyPr lIns="91439" tIns="45719" rIns="91439" bIns="45719">
            <a:noAutofit/>
          </a:bodyPr>
          <a:lstStyle/>
          <a:p>
            <a:endParaRPr/>
          </a:p>
        </p:txBody>
      </p:sp>
      <p:sp>
        <p:nvSpPr>
          <p:cNvPr id="415" name="影像"/>
          <p:cNvSpPr>
            <a:spLocks noGrp="1"/>
          </p:cNvSpPr>
          <p:nvPr>
            <p:ph type="pic" sz="quarter" idx="17"/>
          </p:nvPr>
        </p:nvSpPr>
        <p:spPr>
          <a:xfrm>
            <a:off x="12677775" y="9934575"/>
            <a:ext cx="2921000" cy="2290981"/>
          </a:xfrm>
          <a:prstGeom prst="rect">
            <a:avLst/>
          </a:prstGeom>
        </p:spPr>
        <p:txBody>
          <a:bodyPr lIns="91439" tIns="45719" rIns="91439" bIns="45719">
            <a:noAutofit/>
          </a:bodyPr>
          <a:lstStyle/>
          <a:p>
            <a:endParaRPr/>
          </a:p>
        </p:txBody>
      </p:sp>
      <p:sp>
        <p:nvSpPr>
          <p:cNvPr id="416" name="影像"/>
          <p:cNvSpPr>
            <a:spLocks noGrp="1"/>
          </p:cNvSpPr>
          <p:nvPr>
            <p:ph type="pic" sz="quarter" idx="18"/>
          </p:nvPr>
        </p:nvSpPr>
        <p:spPr>
          <a:xfrm>
            <a:off x="18964275" y="7419975"/>
            <a:ext cx="2921000" cy="2290981"/>
          </a:xfrm>
          <a:prstGeom prst="rect">
            <a:avLst/>
          </a:prstGeom>
        </p:spPr>
        <p:txBody>
          <a:bodyPr lIns="91439" tIns="45719" rIns="91439" bIns="45719">
            <a:noAutofit/>
          </a:bodyPr>
          <a:lstStyle/>
          <a:p>
            <a:endParaRPr/>
          </a:p>
        </p:txBody>
      </p:sp>
      <p:sp>
        <p:nvSpPr>
          <p:cNvPr id="417" name="影像"/>
          <p:cNvSpPr>
            <a:spLocks noGrp="1"/>
          </p:cNvSpPr>
          <p:nvPr>
            <p:ph type="pic" sz="quarter" idx="19"/>
          </p:nvPr>
        </p:nvSpPr>
        <p:spPr>
          <a:xfrm>
            <a:off x="15821025" y="7419975"/>
            <a:ext cx="2921000" cy="2290981"/>
          </a:xfrm>
          <a:prstGeom prst="rect">
            <a:avLst/>
          </a:prstGeom>
        </p:spPr>
        <p:txBody>
          <a:bodyPr lIns="91439" tIns="45719" rIns="91439" bIns="45719">
            <a:noAutofit/>
          </a:bodyPr>
          <a:lstStyle/>
          <a:p>
            <a:endParaRPr/>
          </a:p>
        </p:txBody>
      </p:sp>
      <p:sp>
        <p:nvSpPr>
          <p:cNvPr id="418" name="影像"/>
          <p:cNvSpPr>
            <a:spLocks noGrp="1"/>
          </p:cNvSpPr>
          <p:nvPr>
            <p:ph type="pic" sz="quarter" idx="20"/>
          </p:nvPr>
        </p:nvSpPr>
        <p:spPr>
          <a:xfrm>
            <a:off x="12677775" y="7419975"/>
            <a:ext cx="2921000" cy="2290981"/>
          </a:xfrm>
          <a:prstGeom prst="rect">
            <a:avLst/>
          </a:prstGeom>
        </p:spPr>
        <p:txBody>
          <a:bodyPr lIns="91439" tIns="45719" rIns="91439" bIns="45719">
            <a:noAutofit/>
          </a:bodyPr>
          <a:lstStyle/>
          <a:p>
            <a:endParaRPr/>
          </a:p>
        </p:txBody>
      </p:sp>
      <p:sp>
        <p:nvSpPr>
          <p:cNvPr id="419" name="影像"/>
          <p:cNvSpPr>
            <a:spLocks noGrp="1"/>
          </p:cNvSpPr>
          <p:nvPr>
            <p:ph type="pic" sz="quarter" idx="21"/>
          </p:nvPr>
        </p:nvSpPr>
        <p:spPr>
          <a:xfrm>
            <a:off x="18964275" y="4905375"/>
            <a:ext cx="2921000" cy="2290981"/>
          </a:xfrm>
          <a:prstGeom prst="rect">
            <a:avLst/>
          </a:prstGeom>
        </p:spPr>
        <p:txBody>
          <a:bodyPr lIns="91439" tIns="45719" rIns="91439" bIns="45719">
            <a:noAutofit/>
          </a:bodyPr>
          <a:lstStyle/>
          <a:p>
            <a:endParaRPr/>
          </a:p>
        </p:txBody>
      </p:sp>
      <p:sp>
        <p:nvSpPr>
          <p:cNvPr id="420" name="影像"/>
          <p:cNvSpPr>
            <a:spLocks noGrp="1"/>
          </p:cNvSpPr>
          <p:nvPr>
            <p:ph type="pic" sz="quarter" idx="22"/>
          </p:nvPr>
        </p:nvSpPr>
        <p:spPr>
          <a:xfrm>
            <a:off x="15821025" y="4905375"/>
            <a:ext cx="2921000" cy="2290981"/>
          </a:xfrm>
          <a:prstGeom prst="rect">
            <a:avLst/>
          </a:prstGeom>
        </p:spPr>
        <p:txBody>
          <a:bodyPr lIns="91439" tIns="45719" rIns="91439" bIns="45719">
            <a:noAutofit/>
          </a:bodyPr>
          <a:lstStyle/>
          <a:p>
            <a:endParaRPr/>
          </a:p>
        </p:txBody>
      </p:sp>
      <p:sp>
        <p:nvSpPr>
          <p:cNvPr id="421" name="影像"/>
          <p:cNvSpPr>
            <a:spLocks noGrp="1"/>
          </p:cNvSpPr>
          <p:nvPr>
            <p:ph type="pic" sz="quarter" idx="23"/>
          </p:nvPr>
        </p:nvSpPr>
        <p:spPr>
          <a:xfrm>
            <a:off x="12677775" y="4905375"/>
            <a:ext cx="2921000" cy="2290981"/>
          </a:xfrm>
          <a:prstGeom prst="rect">
            <a:avLst/>
          </a:prstGeom>
        </p:spPr>
        <p:txBody>
          <a:bodyPr lIns="91439" tIns="45719" rIns="91439" bIns="45719">
            <a:noAutofit/>
          </a:bodyPr>
          <a:lstStyle/>
          <a:p>
            <a:endParaRPr/>
          </a:p>
        </p:txBody>
      </p:sp>
      <p:sp>
        <p:nvSpPr>
          <p:cNvPr id="422" name="影像"/>
          <p:cNvSpPr>
            <a:spLocks noGrp="1"/>
          </p:cNvSpPr>
          <p:nvPr>
            <p:ph type="pic" sz="quarter" idx="24"/>
          </p:nvPr>
        </p:nvSpPr>
        <p:spPr>
          <a:xfrm>
            <a:off x="8788400" y="9934575"/>
            <a:ext cx="2921000" cy="2290981"/>
          </a:xfrm>
          <a:prstGeom prst="rect">
            <a:avLst/>
          </a:prstGeom>
        </p:spPr>
        <p:txBody>
          <a:bodyPr lIns="91439" tIns="45719" rIns="91439" bIns="45719">
            <a:noAutofit/>
          </a:bodyPr>
          <a:lstStyle/>
          <a:p>
            <a:endParaRPr/>
          </a:p>
        </p:txBody>
      </p:sp>
      <p:sp>
        <p:nvSpPr>
          <p:cNvPr id="423" name="影像"/>
          <p:cNvSpPr>
            <a:spLocks noGrp="1"/>
          </p:cNvSpPr>
          <p:nvPr>
            <p:ph type="pic" sz="quarter" idx="25"/>
          </p:nvPr>
        </p:nvSpPr>
        <p:spPr>
          <a:xfrm>
            <a:off x="5638800" y="9934575"/>
            <a:ext cx="2921000" cy="2290981"/>
          </a:xfrm>
          <a:prstGeom prst="rect">
            <a:avLst/>
          </a:prstGeom>
        </p:spPr>
        <p:txBody>
          <a:bodyPr lIns="91439" tIns="45719" rIns="91439" bIns="45719">
            <a:noAutofit/>
          </a:bodyPr>
          <a:lstStyle/>
          <a:p>
            <a:endParaRPr/>
          </a:p>
        </p:txBody>
      </p:sp>
      <p:sp>
        <p:nvSpPr>
          <p:cNvPr id="424" name="影像"/>
          <p:cNvSpPr>
            <a:spLocks noGrp="1"/>
          </p:cNvSpPr>
          <p:nvPr>
            <p:ph type="pic" sz="quarter" idx="26"/>
          </p:nvPr>
        </p:nvSpPr>
        <p:spPr>
          <a:xfrm>
            <a:off x="2501900" y="9934575"/>
            <a:ext cx="2921000" cy="2290981"/>
          </a:xfrm>
          <a:prstGeom prst="rect">
            <a:avLst/>
          </a:prstGeom>
        </p:spPr>
        <p:txBody>
          <a:bodyPr lIns="91439" tIns="45719" rIns="91439" bIns="45719">
            <a:noAutofit/>
          </a:bodyPr>
          <a:lstStyle/>
          <a:p>
            <a:endParaRPr/>
          </a:p>
        </p:txBody>
      </p:sp>
      <p:sp>
        <p:nvSpPr>
          <p:cNvPr id="425" name="影像"/>
          <p:cNvSpPr>
            <a:spLocks noGrp="1"/>
          </p:cNvSpPr>
          <p:nvPr>
            <p:ph type="pic" sz="quarter" idx="27"/>
          </p:nvPr>
        </p:nvSpPr>
        <p:spPr>
          <a:xfrm>
            <a:off x="8788400" y="7419975"/>
            <a:ext cx="2921000" cy="2290981"/>
          </a:xfrm>
          <a:prstGeom prst="rect">
            <a:avLst/>
          </a:prstGeom>
        </p:spPr>
        <p:txBody>
          <a:bodyPr lIns="91439" tIns="45719" rIns="91439" bIns="45719">
            <a:noAutofit/>
          </a:bodyPr>
          <a:lstStyle/>
          <a:p>
            <a:endParaRPr/>
          </a:p>
        </p:txBody>
      </p:sp>
      <p:sp>
        <p:nvSpPr>
          <p:cNvPr id="426" name="影像"/>
          <p:cNvSpPr>
            <a:spLocks noGrp="1"/>
          </p:cNvSpPr>
          <p:nvPr>
            <p:ph type="pic" sz="quarter" idx="28"/>
          </p:nvPr>
        </p:nvSpPr>
        <p:spPr>
          <a:xfrm>
            <a:off x="5638800" y="7419975"/>
            <a:ext cx="2921000" cy="2290981"/>
          </a:xfrm>
          <a:prstGeom prst="rect">
            <a:avLst/>
          </a:prstGeom>
        </p:spPr>
        <p:txBody>
          <a:bodyPr lIns="91439" tIns="45719" rIns="91439" bIns="45719">
            <a:noAutofit/>
          </a:bodyPr>
          <a:lstStyle/>
          <a:p>
            <a:endParaRPr/>
          </a:p>
        </p:txBody>
      </p:sp>
      <p:sp>
        <p:nvSpPr>
          <p:cNvPr id="427" name="影像"/>
          <p:cNvSpPr>
            <a:spLocks noGrp="1"/>
          </p:cNvSpPr>
          <p:nvPr>
            <p:ph type="pic" sz="quarter" idx="29"/>
          </p:nvPr>
        </p:nvSpPr>
        <p:spPr>
          <a:xfrm>
            <a:off x="2501900" y="7419975"/>
            <a:ext cx="2921000" cy="2290981"/>
          </a:xfrm>
          <a:prstGeom prst="rect">
            <a:avLst/>
          </a:prstGeom>
        </p:spPr>
        <p:txBody>
          <a:bodyPr lIns="91439" tIns="45719" rIns="91439" bIns="45719">
            <a:noAutofit/>
          </a:bodyPr>
          <a:lstStyle/>
          <a:p>
            <a:endParaRPr/>
          </a:p>
        </p:txBody>
      </p:sp>
      <p:sp>
        <p:nvSpPr>
          <p:cNvPr id="428" name="影像"/>
          <p:cNvSpPr>
            <a:spLocks noGrp="1"/>
          </p:cNvSpPr>
          <p:nvPr>
            <p:ph type="pic" sz="quarter" idx="30"/>
          </p:nvPr>
        </p:nvSpPr>
        <p:spPr>
          <a:xfrm>
            <a:off x="8788400" y="4905375"/>
            <a:ext cx="2921000" cy="2290981"/>
          </a:xfrm>
          <a:prstGeom prst="rect">
            <a:avLst/>
          </a:prstGeom>
        </p:spPr>
        <p:txBody>
          <a:bodyPr lIns="91439" tIns="45719" rIns="91439" bIns="45719">
            <a:noAutofit/>
          </a:bodyPr>
          <a:lstStyle/>
          <a:p>
            <a:endParaRPr/>
          </a:p>
        </p:txBody>
      </p:sp>
      <p:sp>
        <p:nvSpPr>
          <p:cNvPr id="429" name="影像"/>
          <p:cNvSpPr>
            <a:spLocks noGrp="1"/>
          </p:cNvSpPr>
          <p:nvPr>
            <p:ph type="pic" sz="quarter" idx="31"/>
          </p:nvPr>
        </p:nvSpPr>
        <p:spPr>
          <a:xfrm>
            <a:off x="5638800" y="4905375"/>
            <a:ext cx="2921000" cy="2290981"/>
          </a:xfrm>
          <a:prstGeom prst="rect">
            <a:avLst/>
          </a:prstGeom>
        </p:spPr>
        <p:txBody>
          <a:bodyPr lIns="91439" tIns="45719" rIns="91439" bIns="45719">
            <a:noAutofit/>
          </a:bodyPr>
          <a:lstStyle/>
          <a:p>
            <a:endParaRPr/>
          </a:p>
        </p:txBody>
      </p:sp>
      <p:sp>
        <p:nvSpPr>
          <p:cNvPr id="430" name="影像"/>
          <p:cNvSpPr>
            <a:spLocks noGrp="1"/>
          </p:cNvSpPr>
          <p:nvPr>
            <p:ph type="pic" sz="quarter" idx="32"/>
          </p:nvPr>
        </p:nvSpPr>
        <p:spPr>
          <a:xfrm>
            <a:off x="2501900" y="4905375"/>
            <a:ext cx="2921000" cy="2290981"/>
          </a:xfrm>
          <a:prstGeom prst="rect">
            <a:avLst/>
          </a:prstGeom>
        </p:spPr>
        <p:txBody>
          <a:bodyPr lIns="91439" tIns="45719" rIns="91439" bIns="45719">
            <a:noAutofit/>
          </a:bodyPr>
          <a:lstStyle/>
          <a:p>
            <a:endParaRPr/>
          </a:p>
        </p:txBody>
      </p:sp>
      <p:sp>
        <p:nvSpPr>
          <p:cNvPr id="431"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432"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433"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71293852"/>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Icons, Comparison Diagram &amp; Text">
    <p:spTree>
      <p:nvGrpSpPr>
        <p:cNvPr id="1" name=""/>
        <p:cNvGrpSpPr/>
        <p:nvPr/>
      </p:nvGrpSpPr>
      <p:grpSpPr>
        <a:xfrm>
          <a:off x="0" y="0"/>
          <a:ext cx="0" cy="0"/>
          <a:chOff x="0" y="0"/>
          <a:chExt cx="0" cy="0"/>
        </a:xfrm>
      </p:grpSpPr>
      <p:sp>
        <p:nvSpPr>
          <p:cNvPr id="440"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441"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444" name="群組"/>
          <p:cNvGrpSpPr/>
          <p:nvPr/>
        </p:nvGrpSpPr>
        <p:grpSpPr>
          <a:xfrm>
            <a:off x="12496800" y="8250435"/>
            <a:ext cx="9398000" cy="648500"/>
            <a:chOff x="0" y="0"/>
            <a:chExt cx="9398000" cy="648498"/>
          </a:xfrm>
        </p:grpSpPr>
        <p:sp>
          <p:nvSpPr>
            <p:cNvPr id="442" name="矩形"/>
            <p:cNvSpPr/>
            <p:nvPr/>
          </p:nvSpPr>
          <p:spPr>
            <a:xfrm>
              <a:off x="0" y="3885"/>
              <a:ext cx="9398000" cy="629684"/>
            </a:xfrm>
            <a:prstGeom prst="rect">
              <a:avLst/>
            </a:prstGeom>
            <a:solidFill>
              <a:srgbClr val="F1F1F1"/>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43" name="矩形"/>
            <p:cNvSpPr/>
            <p:nvPr/>
          </p:nvSpPr>
          <p:spPr>
            <a:xfrm>
              <a:off x="0" y="0"/>
              <a:ext cx="1223033"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447" name="群組"/>
          <p:cNvGrpSpPr/>
          <p:nvPr/>
        </p:nvGrpSpPr>
        <p:grpSpPr>
          <a:xfrm>
            <a:off x="12496800" y="9055099"/>
            <a:ext cx="9398000" cy="648499"/>
            <a:chOff x="0" y="0"/>
            <a:chExt cx="9398000" cy="648498"/>
          </a:xfrm>
        </p:grpSpPr>
        <p:sp>
          <p:nvSpPr>
            <p:cNvPr id="445" name="矩形"/>
            <p:cNvSpPr/>
            <p:nvPr/>
          </p:nvSpPr>
          <p:spPr>
            <a:xfrm>
              <a:off x="0" y="3884"/>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46" name="矩形"/>
            <p:cNvSpPr/>
            <p:nvPr/>
          </p:nvSpPr>
          <p:spPr>
            <a:xfrm>
              <a:off x="0" y="0"/>
              <a:ext cx="5336872"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450" name="群組"/>
          <p:cNvGrpSpPr/>
          <p:nvPr/>
        </p:nvGrpSpPr>
        <p:grpSpPr>
          <a:xfrm>
            <a:off x="12496800" y="9859762"/>
            <a:ext cx="9398000" cy="648500"/>
            <a:chOff x="0" y="0"/>
            <a:chExt cx="9398000" cy="648498"/>
          </a:xfrm>
        </p:grpSpPr>
        <p:sp>
          <p:nvSpPr>
            <p:cNvPr id="448" name="矩形"/>
            <p:cNvSpPr/>
            <p:nvPr/>
          </p:nvSpPr>
          <p:spPr>
            <a:xfrm>
              <a:off x="0" y="3884"/>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49" name="矩形"/>
            <p:cNvSpPr/>
            <p:nvPr/>
          </p:nvSpPr>
          <p:spPr>
            <a:xfrm>
              <a:off x="0" y="0"/>
              <a:ext cx="7516097"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453" name="群組"/>
          <p:cNvGrpSpPr/>
          <p:nvPr/>
        </p:nvGrpSpPr>
        <p:grpSpPr>
          <a:xfrm>
            <a:off x="12496800" y="10664425"/>
            <a:ext cx="9398000" cy="648499"/>
            <a:chOff x="0" y="0"/>
            <a:chExt cx="9398000" cy="648498"/>
          </a:xfrm>
        </p:grpSpPr>
        <p:sp>
          <p:nvSpPr>
            <p:cNvPr id="451" name="矩形"/>
            <p:cNvSpPr/>
            <p:nvPr/>
          </p:nvSpPr>
          <p:spPr>
            <a:xfrm>
              <a:off x="0" y="3883"/>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52" name="矩形"/>
            <p:cNvSpPr/>
            <p:nvPr/>
          </p:nvSpPr>
          <p:spPr>
            <a:xfrm>
              <a:off x="0" y="0"/>
              <a:ext cx="3380021"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456" name="群組"/>
          <p:cNvGrpSpPr/>
          <p:nvPr/>
        </p:nvGrpSpPr>
        <p:grpSpPr>
          <a:xfrm>
            <a:off x="12496800" y="11469087"/>
            <a:ext cx="9398000" cy="648500"/>
            <a:chOff x="0" y="0"/>
            <a:chExt cx="9398000" cy="648498"/>
          </a:xfrm>
        </p:grpSpPr>
        <p:sp>
          <p:nvSpPr>
            <p:cNvPr id="454" name="矩形"/>
            <p:cNvSpPr/>
            <p:nvPr/>
          </p:nvSpPr>
          <p:spPr>
            <a:xfrm>
              <a:off x="0" y="3883"/>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55" name="矩形"/>
            <p:cNvSpPr/>
            <p:nvPr/>
          </p:nvSpPr>
          <p:spPr>
            <a:xfrm>
              <a:off x="0" y="0"/>
              <a:ext cx="6559906"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459" name="群組"/>
          <p:cNvGrpSpPr/>
          <p:nvPr/>
        </p:nvGrpSpPr>
        <p:grpSpPr>
          <a:xfrm>
            <a:off x="7759700" y="0"/>
            <a:ext cx="8877301" cy="522445"/>
            <a:chOff x="0" y="0"/>
            <a:chExt cx="8877300" cy="522444"/>
          </a:xfrm>
        </p:grpSpPr>
        <p:sp>
          <p:nvSpPr>
            <p:cNvPr id="457"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458"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grpSp>
        <p:nvGrpSpPr>
          <p:cNvPr id="467" name="群組"/>
          <p:cNvGrpSpPr/>
          <p:nvPr/>
        </p:nvGrpSpPr>
        <p:grpSpPr>
          <a:xfrm>
            <a:off x="2501900" y="3743325"/>
            <a:ext cx="2286000" cy="2286000"/>
            <a:chOff x="0" y="0"/>
            <a:chExt cx="2286000" cy="2286000"/>
          </a:xfrm>
        </p:grpSpPr>
        <p:sp>
          <p:nvSpPr>
            <p:cNvPr id="460"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66" name="群組"/>
            <p:cNvGrpSpPr/>
            <p:nvPr/>
          </p:nvGrpSpPr>
          <p:grpSpPr>
            <a:xfrm>
              <a:off x="631824" y="714374"/>
              <a:ext cx="1028702" cy="849143"/>
              <a:chOff x="0" y="0"/>
              <a:chExt cx="1028700" cy="849141"/>
            </a:xfrm>
          </p:grpSpPr>
          <p:sp>
            <p:nvSpPr>
              <p:cNvPr id="461" name="形狀"/>
              <p:cNvSpPr/>
              <p:nvPr/>
            </p:nvSpPr>
            <p:spPr>
              <a:xfrm>
                <a:off x="0" y="-1"/>
                <a:ext cx="1028701" cy="849143"/>
              </a:xfrm>
              <a:custGeom>
                <a:avLst/>
                <a:gdLst/>
                <a:ahLst/>
                <a:cxnLst>
                  <a:cxn ang="0">
                    <a:pos x="wd2" y="hd2"/>
                  </a:cxn>
                  <a:cxn ang="5400000">
                    <a:pos x="wd2" y="hd2"/>
                  </a:cxn>
                  <a:cxn ang="10800000">
                    <a:pos x="wd2" y="hd2"/>
                  </a:cxn>
                  <a:cxn ang="16200000">
                    <a:pos x="wd2" y="hd2"/>
                  </a:cxn>
                </a:cxnLst>
                <a:rect l="0" t="0" r="r" b="b"/>
                <a:pathLst>
                  <a:path w="20495" h="20614"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62" name="形狀"/>
              <p:cNvSpPr/>
              <p:nvPr/>
            </p:nvSpPr>
            <p:spPr>
              <a:xfrm>
                <a:off x="57480" y="344885"/>
                <a:ext cx="149448" cy="124132"/>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63" name="橢圓形"/>
              <p:cNvSpPr/>
              <p:nvPr/>
            </p:nvSpPr>
            <p:spPr>
              <a:xfrm>
                <a:off x="249084" y="153282"/>
                <a:ext cx="199256" cy="179349"/>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64" name="圓形"/>
              <p:cNvSpPr/>
              <p:nvPr/>
            </p:nvSpPr>
            <p:spPr>
              <a:xfrm>
                <a:off x="555649" y="76641"/>
                <a:ext cx="124543" cy="124524"/>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65" name="形狀"/>
              <p:cNvSpPr/>
              <p:nvPr/>
            </p:nvSpPr>
            <p:spPr>
              <a:xfrm>
                <a:off x="766412" y="153282"/>
                <a:ext cx="149450" cy="167869"/>
              </a:xfrm>
              <a:custGeom>
                <a:avLst/>
                <a:gdLst/>
                <a:ahLst/>
                <a:cxnLst>
                  <a:cxn ang="0">
                    <a:pos x="wd2" y="hd2"/>
                  </a:cxn>
                  <a:cxn ang="5400000">
                    <a:pos x="wd2" y="hd2"/>
                  </a:cxn>
                  <a:cxn ang="10800000">
                    <a:pos x="wd2" y="hd2"/>
                  </a:cxn>
                  <a:cxn ang="16200000">
                    <a:pos x="wd2" y="hd2"/>
                  </a:cxn>
                </a:cxnLst>
                <a:rect l="0" t="0" r="r" b="b"/>
                <a:pathLst>
                  <a:path w="20098" h="20355"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477" name="群組"/>
          <p:cNvGrpSpPr/>
          <p:nvPr/>
        </p:nvGrpSpPr>
        <p:grpSpPr>
          <a:xfrm>
            <a:off x="2501900" y="6257925"/>
            <a:ext cx="2286000" cy="2286000"/>
            <a:chOff x="0" y="0"/>
            <a:chExt cx="2286000" cy="2286000"/>
          </a:xfrm>
        </p:grpSpPr>
        <p:sp>
          <p:nvSpPr>
            <p:cNvPr id="468"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76" name="群組"/>
            <p:cNvGrpSpPr/>
            <p:nvPr/>
          </p:nvGrpSpPr>
          <p:grpSpPr>
            <a:xfrm>
              <a:off x="669925" y="587375"/>
              <a:ext cx="916708" cy="1132966"/>
              <a:chOff x="0" y="0"/>
              <a:chExt cx="916707" cy="1132965"/>
            </a:xfrm>
          </p:grpSpPr>
          <p:sp>
            <p:nvSpPr>
              <p:cNvPr id="469" name="形狀"/>
              <p:cNvSpPr/>
              <p:nvPr/>
            </p:nvSpPr>
            <p:spPr>
              <a:xfrm>
                <a:off x="0" y="0"/>
                <a:ext cx="916708" cy="70508"/>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0" name="形狀"/>
              <p:cNvSpPr/>
              <p:nvPr/>
            </p:nvSpPr>
            <p:spPr>
              <a:xfrm>
                <a:off x="76200" y="850900"/>
                <a:ext cx="775730" cy="2820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1" name="形狀"/>
              <p:cNvSpPr/>
              <p:nvPr/>
            </p:nvSpPr>
            <p:spPr>
              <a:xfrm>
                <a:off x="38100" y="114300"/>
                <a:ext cx="846163" cy="705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2" name="形狀"/>
              <p:cNvSpPr/>
              <p:nvPr/>
            </p:nvSpPr>
            <p:spPr>
              <a:xfrm>
                <a:off x="152400" y="571500"/>
                <a:ext cx="105779" cy="141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3" name="形狀"/>
              <p:cNvSpPr/>
              <p:nvPr/>
            </p:nvSpPr>
            <p:spPr>
              <a:xfrm>
                <a:off x="323850" y="355600"/>
                <a:ext cx="105743" cy="3525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4" name="形狀"/>
              <p:cNvSpPr/>
              <p:nvPr/>
            </p:nvSpPr>
            <p:spPr>
              <a:xfrm>
                <a:off x="495300" y="457200"/>
                <a:ext cx="105762" cy="2467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5" name="形狀"/>
              <p:cNvSpPr/>
              <p:nvPr/>
            </p:nvSpPr>
            <p:spPr>
              <a:xfrm>
                <a:off x="666750" y="203200"/>
                <a:ext cx="105779" cy="4935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482" name="群組"/>
          <p:cNvGrpSpPr/>
          <p:nvPr/>
        </p:nvGrpSpPr>
        <p:grpSpPr>
          <a:xfrm>
            <a:off x="7531100" y="3743325"/>
            <a:ext cx="2286000" cy="2286000"/>
            <a:chOff x="0" y="0"/>
            <a:chExt cx="2286000" cy="2286000"/>
          </a:xfrm>
        </p:grpSpPr>
        <p:sp>
          <p:nvSpPr>
            <p:cNvPr id="478"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81" name="群組"/>
            <p:cNvGrpSpPr/>
            <p:nvPr/>
          </p:nvGrpSpPr>
          <p:grpSpPr>
            <a:xfrm>
              <a:off x="628629" y="724726"/>
              <a:ext cx="1028702" cy="838201"/>
              <a:chOff x="0" y="0"/>
              <a:chExt cx="1028700" cy="838199"/>
            </a:xfrm>
          </p:grpSpPr>
          <p:sp>
            <p:nvSpPr>
              <p:cNvPr id="479" name="形狀"/>
              <p:cNvSpPr/>
              <p:nvPr/>
            </p:nvSpPr>
            <p:spPr>
              <a:xfrm>
                <a:off x="0" y="361541"/>
                <a:ext cx="571500" cy="476659"/>
              </a:xfrm>
              <a:custGeom>
                <a:avLst/>
                <a:gdLst/>
                <a:ahLst/>
                <a:cxnLst>
                  <a:cxn ang="0">
                    <a:pos x="wd2" y="hd2"/>
                  </a:cxn>
                  <a:cxn ang="5400000">
                    <a:pos x="wd2" y="hd2"/>
                  </a:cxn>
                  <a:cxn ang="10800000">
                    <a:pos x="wd2" y="hd2"/>
                  </a:cxn>
                  <a:cxn ang="16200000">
                    <a:pos x="wd2" y="hd2"/>
                  </a:cxn>
                </a:cxnLst>
                <a:rect l="0" t="0" r="r" b="b"/>
                <a:pathLst>
                  <a:path w="21600" h="21262"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80" name="形狀"/>
              <p:cNvSpPr/>
              <p:nvPr/>
            </p:nvSpPr>
            <p:spPr>
              <a:xfrm>
                <a:off x="184803" y="0"/>
                <a:ext cx="843898" cy="691133"/>
              </a:xfrm>
              <a:custGeom>
                <a:avLst/>
                <a:gdLst/>
                <a:ahLst/>
                <a:cxnLst>
                  <a:cxn ang="0">
                    <a:pos x="wd2" y="hd2"/>
                  </a:cxn>
                  <a:cxn ang="5400000">
                    <a:pos x="wd2" y="hd2"/>
                  </a:cxn>
                  <a:cxn ang="10800000">
                    <a:pos x="wd2" y="hd2"/>
                  </a:cxn>
                  <a:cxn ang="16200000">
                    <a:pos x="wd2" y="hd2"/>
                  </a:cxn>
                </a:cxnLst>
                <a:rect l="0" t="0" r="r" b="b"/>
                <a:pathLst>
                  <a:path w="21500" h="21262"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487" name="群組"/>
          <p:cNvGrpSpPr/>
          <p:nvPr/>
        </p:nvGrpSpPr>
        <p:grpSpPr>
          <a:xfrm>
            <a:off x="5016500" y="3743325"/>
            <a:ext cx="2286000" cy="2286000"/>
            <a:chOff x="0" y="0"/>
            <a:chExt cx="2286000" cy="2286000"/>
          </a:xfrm>
        </p:grpSpPr>
        <p:sp>
          <p:nvSpPr>
            <p:cNvPr id="483"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86" name="群組"/>
            <p:cNvGrpSpPr/>
            <p:nvPr/>
          </p:nvGrpSpPr>
          <p:grpSpPr>
            <a:xfrm>
              <a:off x="669925" y="676275"/>
              <a:ext cx="952500" cy="952500"/>
              <a:chOff x="0" y="0"/>
              <a:chExt cx="952500" cy="952500"/>
            </a:xfrm>
          </p:grpSpPr>
          <p:sp>
            <p:nvSpPr>
              <p:cNvPr id="484" name="形狀"/>
              <p:cNvSpPr/>
              <p:nvPr/>
            </p:nvSpPr>
            <p:spPr>
              <a:xfrm>
                <a:off x="0" y="0"/>
                <a:ext cx="952500" cy="952500"/>
              </a:xfrm>
              <a:custGeom>
                <a:avLst/>
                <a:gdLst/>
                <a:ahLst/>
                <a:cxnLst>
                  <a:cxn ang="0">
                    <a:pos x="wd2" y="hd2"/>
                  </a:cxn>
                  <a:cxn ang="5400000">
                    <a:pos x="wd2" y="hd2"/>
                  </a:cxn>
                  <a:cxn ang="10800000">
                    <a:pos x="wd2" y="hd2"/>
                  </a:cxn>
                  <a:cxn ang="16200000">
                    <a:pos x="wd2" y="hd2"/>
                  </a:cxn>
                </a:cxnLst>
                <a:rect l="0" t="0" r="r" b="b"/>
                <a:pathLst>
                  <a:path w="21600" h="21600"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85" name="形狀"/>
              <p:cNvSpPr/>
              <p:nvPr/>
            </p:nvSpPr>
            <p:spPr>
              <a:xfrm>
                <a:off x="83203" y="168744"/>
                <a:ext cx="784053" cy="6533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493" name="群組"/>
          <p:cNvGrpSpPr/>
          <p:nvPr/>
        </p:nvGrpSpPr>
        <p:grpSpPr>
          <a:xfrm>
            <a:off x="7531100" y="6257925"/>
            <a:ext cx="2286000" cy="2286000"/>
            <a:chOff x="0" y="0"/>
            <a:chExt cx="2286000" cy="2286000"/>
          </a:xfrm>
        </p:grpSpPr>
        <p:sp>
          <p:nvSpPr>
            <p:cNvPr id="488"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92" name="群組"/>
            <p:cNvGrpSpPr/>
            <p:nvPr/>
          </p:nvGrpSpPr>
          <p:grpSpPr>
            <a:xfrm>
              <a:off x="774700" y="676275"/>
              <a:ext cx="723900" cy="965200"/>
              <a:chOff x="0" y="0"/>
              <a:chExt cx="723900" cy="965200"/>
            </a:xfrm>
          </p:grpSpPr>
          <p:sp>
            <p:nvSpPr>
              <p:cNvPr id="489" name="形狀"/>
              <p:cNvSpPr/>
              <p:nvPr/>
            </p:nvSpPr>
            <p:spPr>
              <a:xfrm>
                <a:off x="0" y="482600"/>
                <a:ext cx="723900" cy="482600"/>
              </a:xfrm>
              <a:custGeom>
                <a:avLst/>
                <a:gdLst/>
                <a:ahLst/>
                <a:cxnLst>
                  <a:cxn ang="0">
                    <a:pos x="wd2" y="hd2"/>
                  </a:cxn>
                  <a:cxn ang="5400000">
                    <a:pos x="wd2" y="hd2"/>
                  </a:cxn>
                  <a:cxn ang="10800000">
                    <a:pos x="wd2" y="hd2"/>
                  </a:cxn>
                  <a:cxn ang="16200000">
                    <a:pos x="wd2" y="hd2"/>
                  </a:cxn>
                </a:cxnLst>
                <a:rect l="0" t="0" r="r" b="b"/>
                <a:pathLst>
                  <a:path w="21600" h="21600" extrusionOk="0">
                    <a:moveTo>
                      <a:pt x="11700" y="2700"/>
                    </a:moveTo>
                    <a:lnTo>
                      <a:pt x="11700" y="17619"/>
                    </a:lnTo>
                    <a:cubicBezTo>
                      <a:pt x="14977" y="18024"/>
                      <a:pt x="18000" y="20250"/>
                      <a:pt x="18000" y="20250"/>
                    </a:cubicBezTo>
                    <a:lnTo>
                      <a:pt x="18000" y="21600"/>
                    </a:lnTo>
                    <a:lnTo>
                      <a:pt x="3600" y="21600"/>
                    </a:lnTo>
                    <a:lnTo>
                      <a:pt x="3600" y="20250"/>
                    </a:lnTo>
                    <a:cubicBezTo>
                      <a:pt x="3600" y="20250"/>
                      <a:pt x="6624" y="17952"/>
                      <a:pt x="9900" y="17600"/>
                    </a:cubicBezTo>
                    <a:lnTo>
                      <a:pt x="9900" y="2700"/>
                    </a:lnTo>
                    <a:lnTo>
                      <a:pt x="0" y="2700"/>
                    </a:lnTo>
                    <a:lnTo>
                      <a:pt x="0" y="0"/>
                    </a:lnTo>
                    <a:lnTo>
                      <a:pt x="21600" y="0"/>
                    </a:lnTo>
                    <a:lnTo>
                      <a:pt x="21600" y="2700"/>
                    </a:lnTo>
                    <a:cubicBezTo>
                      <a:pt x="21600" y="2700"/>
                      <a:pt x="11700" y="2700"/>
                      <a:pt x="11700" y="270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90" name="形狀"/>
              <p:cNvSpPr/>
              <p:nvPr/>
            </p:nvSpPr>
            <p:spPr>
              <a:xfrm>
                <a:off x="0" y="0"/>
                <a:ext cx="714375" cy="446485"/>
              </a:xfrm>
              <a:custGeom>
                <a:avLst/>
                <a:gdLst/>
                <a:ahLst/>
                <a:cxnLst>
                  <a:cxn ang="0">
                    <a:pos x="wd2" y="hd2"/>
                  </a:cxn>
                  <a:cxn ang="5400000">
                    <a:pos x="wd2" y="hd2"/>
                  </a:cxn>
                  <a:cxn ang="10800000">
                    <a:pos x="wd2" y="hd2"/>
                  </a:cxn>
                  <a:cxn ang="16200000">
                    <a:pos x="wd2" y="hd2"/>
                  </a:cxn>
                </a:cxnLst>
                <a:rect l="0" t="0" r="r" b="b"/>
                <a:pathLst>
                  <a:path w="21600" h="21600" extrusionOk="0">
                    <a:moveTo>
                      <a:pt x="2700" y="7200"/>
                    </a:moveTo>
                    <a:cubicBezTo>
                      <a:pt x="2700" y="3224"/>
                      <a:pt x="4715" y="0"/>
                      <a:pt x="7200" y="0"/>
                    </a:cubicBezTo>
                    <a:lnTo>
                      <a:pt x="7200" y="1440"/>
                    </a:lnTo>
                    <a:cubicBezTo>
                      <a:pt x="5212" y="1440"/>
                      <a:pt x="3600" y="4019"/>
                      <a:pt x="3600" y="7200"/>
                    </a:cubicBezTo>
                    <a:lnTo>
                      <a:pt x="7200" y="7200"/>
                    </a:lnTo>
                    <a:lnTo>
                      <a:pt x="10800" y="7200"/>
                    </a:lnTo>
                    <a:lnTo>
                      <a:pt x="11700" y="7200"/>
                    </a:lnTo>
                    <a:lnTo>
                      <a:pt x="18900" y="7200"/>
                    </a:lnTo>
                    <a:lnTo>
                      <a:pt x="21600" y="21600"/>
                    </a:lnTo>
                    <a:lnTo>
                      <a:pt x="0" y="21600"/>
                    </a:lnTo>
                    <a:cubicBezTo>
                      <a:pt x="0" y="21600"/>
                      <a:pt x="2700" y="7200"/>
                      <a:pt x="2700" y="72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91" name="形狀"/>
              <p:cNvSpPr/>
              <p:nvPr/>
            </p:nvSpPr>
            <p:spPr>
              <a:xfrm>
                <a:off x="228600" y="0"/>
                <a:ext cx="238125" cy="59532"/>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lnTo>
                      <a:pt x="18900" y="0"/>
                    </a:lnTo>
                    <a:cubicBezTo>
                      <a:pt x="20393" y="0"/>
                      <a:pt x="21600" y="4833"/>
                      <a:pt x="21600" y="10800"/>
                    </a:cubicBezTo>
                    <a:cubicBezTo>
                      <a:pt x="21600" y="16767"/>
                      <a:pt x="20393" y="21600"/>
                      <a:pt x="18900" y="21600"/>
                    </a:cubicBezTo>
                    <a:lnTo>
                      <a:pt x="2700" y="21600"/>
                    </a:lnTo>
                    <a:cubicBezTo>
                      <a:pt x="1210" y="21600"/>
                      <a:pt x="0" y="16767"/>
                      <a:pt x="0" y="10800"/>
                    </a:cubicBezTo>
                    <a:cubicBezTo>
                      <a:pt x="0" y="4833"/>
                      <a:pt x="1210" y="0"/>
                      <a:pt x="27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500" name="群組"/>
          <p:cNvGrpSpPr/>
          <p:nvPr/>
        </p:nvGrpSpPr>
        <p:grpSpPr>
          <a:xfrm>
            <a:off x="5016500" y="6257925"/>
            <a:ext cx="2286000" cy="2286000"/>
            <a:chOff x="0" y="0"/>
            <a:chExt cx="2286000" cy="2286000"/>
          </a:xfrm>
        </p:grpSpPr>
        <p:sp>
          <p:nvSpPr>
            <p:cNvPr id="494"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99" name="群組"/>
            <p:cNvGrpSpPr/>
            <p:nvPr/>
          </p:nvGrpSpPr>
          <p:grpSpPr>
            <a:xfrm>
              <a:off x="698500" y="638175"/>
              <a:ext cx="901700" cy="1009384"/>
              <a:chOff x="0" y="0"/>
              <a:chExt cx="901700" cy="1009383"/>
            </a:xfrm>
          </p:grpSpPr>
          <p:sp>
            <p:nvSpPr>
              <p:cNvPr id="495" name="形狀"/>
              <p:cNvSpPr/>
              <p:nvPr/>
            </p:nvSpPr>
            <p:spPr>
              <a:xfrm>
                <a:off x="0" y="134244"/>
                <a:ext cx="901700" cy="875140"/>
              </a:xfrm>
              <a:custGeom>
                <a:avLst/>
                <a:gdLst/>
                <a:ahLst/>
                <a:cxnLst>
                  <a:cxn ang="0">
                    <a:pos x="wd2" y="hd2"/>
                  </a:cxn>
                  <a:cxn ang="5400000">
                    <a:pos x="wd2" y="hd2"/>
                  </a:cxn>
                  <a:cxn ang="10800000">
                    <a:pos x="wd2" y="hd2"/>
                  </a:cxn>
                  <a:cxn ang="16200000">
                    <a:pos x="wd2" y="hd2"/>
                  </a:cxn>
                </a:cxnLst>
                <a:rect l="0" t="0" r="r" b="b"/>
                <a:pathLst>
                  <a:path w="21600" h="21600" extrusionOk="0">
                    <a:moveTo>
                      <a:pt x="19800" y="6331"/>
                    </a:moveTo>
                    <a:lnTo>
                      <a:pt x="1800" y="6331"/>
                    </a:lnTo>
                    <a:lnTo>
                      <a:pt x="1800" y="19738"/>
                    </a:lnTo>
                    <a:lnTo>
                      <a:pt x="19800" y="19738"/>
                    </a:lnTo>
                    <a:cubicBezTo>
                      <a:pt x="19800" y="19738"/>
                      <a:pt x="19800" y="6331"/>
                      <a:pt x="19800" y="6331"/>
                    </a:cubicBezTo>
                    <a:close/>
                    <a:moveTo>
                      <a:pt x="15840" y="1117"/>
                    </a:moveTo>
                    <a:cubicBezTo>
                      <a:pt x="14846" y="1117"/>
                      <a:pt x="14040" y="1617"/>
                      <a:pt x="14040" y="2234"/>
                    </a:cubicBezTo>
                    <a:cubicBezTo>
                      <a:pt x="14040" y="2851"/>
                      <a:pt x="14846" y="3351"/>
                      <a:pt x="15840" y="3351"/>
                    </a:cubicBezTo>
                    <a:cubicBezTo>
                      <a:pt x="16834" y="3351"/>
                      <a:pt x="17640" y="2851"/>
                      <a:pt x="17640" y="2234"/>
                    </a:cubicBezTo>
                    <a:cubicBezTo>
                      <a:pt x="17640" y="1617"/>
                      <a:pt x="16834" y="1117"/>
                      <a:pt x="15840" y="1117"/>
                    </a:cubicBezTo>
                    <a:close/>
                    <a:moveTo>
                      <a:pt x="5760" y="1117"/>
                    </a:moveTo>
                    <a:cubicBezTo>
                      <a:pt x="4766" y="1117"/>
                      <a:pt x="3960" y="1617"/>
                      <a:pt x="3960" y="2234"/>
                    </a:cubicBezTo>
                    <a:cubicBezTo>
                      <a:pt x="3960" y="2851"/>
                      <a:pt x="4766" y="3351"/>
                      <a:pt x="5760" y="3351"/>
                    </a:cubicBezTo>
                    <a:cubicBezTo>
                      <a:pt x="6754" y="3351"/>
                      <a:pt x="7560" y="2851"/>
                      <a:pt x="7560" y="2234"/>
                    </a:cubicBezTo>
                    <a:cubicBezTo>
                      <a:pt x="7560" y="1617"/>
                      <a:pt x="6754" y="1117"/>
                      <a:pt x="5760" y="1117"/>
                    </a:cubicBezTo>
                    <a:close/>
                    <a:moveTo>
                      <a:pt x="21600" y="19365"/>
                    </a:moveTo>
                    <a:cubicBezTo>
                      <a:pt x="21600" y="20855"/>
                      <a:pt x="20880" y="21600"/>
                      <a:pt x="19440" y="21600"/>
                    </a:cubicBezTo>
                    <a:lnTo>
                      <a:pt x="2160" y="21600"/>
                    </a:lnTo>
                    <a:cubicBezTo>
                      <a:pt x="720" y="21600"/>
                      <a:pt x="0" y="20855"/>
                      <a:pt x="0" y="19365"/>
                    </a:cubicBezTo>
                    <a:lnTo>
                      <a:pt x="0" y="2234"/>
                    </a:lnTo>
                    <a:cubicBezTo>
                      <a:pt x="0" y="744"/>
                      <a:pt x="725" y="0"/>
                      <a:pt x="2160" y="0"/>
                    </a:cubicBezTo>
                    <a:lnTo>
                      <a:pt x="19400" y="0"/>
                    </a:lnTo>
                    <a:cubicBezTo>
                      <a:pt x="20880" y="0"/>
                      <a:pt x="21600" y="744"/>
                      <a:pt x="21600" y="2234"/>
                    </a:cubicBezTo>
                    <a:cubicBezTo>
                      <a:pt x="21600" y="2234"/>
                      <a:pt x="21600" y="19365"/>
                      <a:pt x="21600" y="1936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96" name="形狀"/>
              <p:cNvSpPr/>
              <p:nvPr/>
            </p:nvSpPr>
            <p:spPr>
              <a:xfrm>
                <a:off x="472579" y="606039"/>
                <a:ext cx="119386" cy="1198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97" name="形狀"/>
              <p:cNvSpPr/>
              <p:nvPr/>
            </p:nvSpPr>
            <p:spPr>
              <a:xfrm>
                <a:off x="114607" y="441096"/>
                <a:ext cx="656581" cy="44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927" y="0"/>
                    </a:lnTo>
                    <a:lnTo>
                      <a:pt x="3927" y="5760"/>
                    </a:lnTo>
                    <a:lnTo>
                      <a:pt x="0" y="5760"/>
                    </a:lnTo>
                    <a:cubicBezTo>
                      <a:pt x="0" y="5760"/>
                      <a:pt x="0" y="0"/>
                      <a:pt x="0" y="0"/>
                    </a:cubicBezTo>
                    <a:close/>
                    <a:moveTo>
                      <a:pt x="0" y="7920"/>
                    </a:moveTo>
                    <a:lnTo>
                      <a:pt x="3927" y="7920"/>
                    </a:lnTo>
                    <a:lnTo>
                      <a:pt x="3927" y="13680"/>
                    </a:lnTo>
                    <a:lnTo>
                      <a:pt x="0" y="13680"/>
                    </a:lnTo>
                    <a:cubicBezTo>
                      <a:pt x="0" y="13680"/>
                      <a:pt x="0" y="7920"/>
                      <a:pt x="0" y="7920"/>
                    </a:cubicBezTo>
                    <a:close/>
                    <a:moveTo>
                      <a:pt x="0" y="15840"/>
                    </a:moveTo>
                    <a:lnTo>
                      <a:pt x="3927" y="15840"/>
                    </a:lnTo>
                    <a:lnTo>
                      <a:pt x="3927" y="21600"/>
                    </a:lnTo>
                    <a:lnTo>
                      <a:pt x="0" y="21600"/>
                    </a:lnTo>
                    <a:cubicBezTo>
                      <a:pt x="0" y="21600"/>
                      <a:pt x="0" y="15840"/>
                      <a:pt x="0" y="15840"/>
                    </a:cubicBezTo>
                    <a:close/>
                    <a:moveTo>
                      <a:pt x="5891" y="0"/>
                    </a:moveTo>
                    <a:lnTo>
                      <a:pt x="9818" y="0"/>
                    </a:lnTo>
                    <a:lnTo>
                      <a:pt x="9818" y="5760"/>
                    </a:lnTo>
                    <a:lnTo>
                      <a:pt x="5891" y="5760"/>
                    </a:lnTo>
                    <a:cubicBezTo>
                      <a:pt x="5891" y="5760"/>
                      <a:pt x="5891" y="0"/>
                      <a:pt x="5891" y="0"/>
                    </a:cubicBezTo>
                    <a:close/>
                    <a:moveTo>
                      <a:pt x="5891" y="7920"/>
                    </a:moveTo>
                    <a:lnTo>
                      <a:pt x="9818" y="7920"/>
                    </a:lnTo>
                    <a:lnTo>
                      <a:pt x="9818" y="13680"/>
                    </a:lnTo>
                    <a:lnTo>
                      <a:pt x="5891" y="13680"/>
                    </a:lnTo>
                    <a:cubicBezTo>
                      <a:pt x="5891" y="13680"/>
                      <a:pt x="5891" y="7920"/>
                      <a:pt x="5891" y="7920"/>
                    </a:cubicBezTo>
                    <a:close/>
                    <a:moveTo>
                      <a:pt x="5891" y="15840"/>
                    </a:moveTo>
                    <a:lnTo>
                      <a:pt x="9818" y="15840"/>
                    </a:lnTo>
                    <a:lnTo>
                      <a:pt x="9818" y="21600"/>
                    </a:lnTo>
                    <a:lnTo>
                      <a:pt x="5891" y="21600"/>
                    </a:lnTo>
                    <a:cubicBezTo>
                      <a:pt x="5891" y="21600"/>
                      <a:pt x="5891" y="15840"/>
                      <a:pt x="5891" y="15840"/>
                    </a:cubicBezTo>
                    <a:close/>
                    <a:moveTo>
                      <a:pt x="11782" y="0"/>
                    </a:moveTo>
                    <a:lnTo>
                      <a:pt x="15709" y="0"/>
                    </a:lnTo>
                    <a:lnTo>
                      <a:pt x="15709" y="5760"/>
                    </a:lnTo>
                    <a:lnTo>
                      <a:pt x="11782" y="5760"/>
                    </a:lnTo>
                    <a:cubicBezTo>
                      <a:pt x="11782" y="5760"/>
                      <a:pt x="11782" y="0"/>
                      <a:pt x="11782" y="0"/>
                    </a:cubicBezTo>
                    <a:close/>
                    <a:moveTo>
                      <a:pt x="11782" y="15840"/>
                    </a:moveTo>
                    <a:lnTo>
                      <a:pt x="15709" y="15840"/>
                    </a:lnTo>
                    <a:lnTo>
                      <a:pt x="15709" y="21600"/>
                    </a:lnTo>
                    <a:lnTo>
                      <a:pt x="11782" y="21600"/>
                    </a:lnTo>
                    <a:cubicBezTo>
                      <a:pt x="11782" y="21600"/>
                      <a:pt x="11782" y="15840"/>
                      <a:pt x="11782" y="15840"/>
                    </a:cubicBezTo>
                    <a:close/>
                    <a:moveTo>
                      <a:pt x="17673" y="0"/>
                    </a:moveTo>
                    <a:lnTo>
                      <a:pt x="21600" y="0"/>
                    </a:lnTo>
                    <a:lnTo>
                      <a:pt x="21600" y="5760"/>
                    </a:lnTo>
                    <a:lnTo>
                      <a:pt x="17673" y="5760"/>
                    </a:lnTo>
                    <a:cubicBezTo>
                      <a:pt x="17673" y="5760"/>
                      <a:pt x="17673" y="0"/>
                      <a:pt x="17673" y="0"/>
                    </a:cubicBezTo>
                    <a:close/>
                    <a:moveTo>
                      <a:pt x="17673" y="7920"/>
                    </a:moveTo>
                    <a:lnTo>
                      <a:pt x="21600" y="7920"/>
                    </a:lnTo>
                    <a:lnTo>
                      <a:pt x="21600" y="13680"/>
                    </a:lnTo>
                    <a:lnTo>
                      <a:pt x="17673" y="13680"/>
                    </a:lnTo>
                    <a:cubicBezTo>
                      <a:pt x="17673" y="13680"/>
                      <a:pt x="17673" y="7920"/>
                      <a:pt x="17673" y="7920"/>
                    </a:cubicBezTo>
                    <a:close/>
                    <a:moveTo>
                      <a:pt x="17673" y="21600"/>
                    </a:moveTo>
                    <a:lnTo>
                      <a:pt x="17673" y="15840"/>
                    </a:lnTo>
                    <a:lnTo>
                      <a:pt x="21600" y="15840"/>
                    </a:lnTo>
                    <a:lnTo>
                      <a:pt x="21600" y="21600"/>
                    </a:lnTo>
                    <a:cubicBezTo>
                      <a:pt x="21600" y="21600"/>
                      <a:pt x="17673" y="21600"/>
                      <a:pt x="17673"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98" name="形狀"/>
              <p:cNvSpPr/>
              <p:nvPr/>
            </p:nvSpPr>
            <p:spPr>
              <a:xfrm>
                <a:off x="191013" y="0"/>
                <a:ext cx="507388" cy="239709"/>
              </a:xfrm>
              <a:custGeom>
                <a:avLst/>
                <a:gdLst/>
                <a:ahLst/>
                <a:cxnLst>
                  <a:cxn ang="0">
                    <a:pos x="wd2" y="hd2"/>
                  </a:cxn>
                  <a:cxn ang="5400000">
                    <a:pos x="wd2" y="hd2"/>
                  </a:cxn>
                  <a:cxn ang="10800000">
                    <a:pos x="wd2" y="hd2"/>
                  </a:cxn>
                  <a:cxn ang="16200000">
                    <a:pos x="wd2" y="hd2"/>
                  </a:cxn>
                </a:cxnLst>
                <a:rect l="0" t="0" r="r" b="b"/>
                <a:pathLst>
                  <a:path w="21600" h="21600" extrusionOk="0">
                    <a:moveTo>
                      <a:pt x="1906" y="21600"/>
                    </a:moveTo>
                    <a:cubicBezTo>
                      <a:pt x="854" y="21600"/>
                      <a:pt x="0" y="19720"/>
                      <a:pt x="0" y="17399"/>
                    </a:cubicBezTo>
                    <a:lnTo>
                      <a:pt x="0" y="4201"/>
                    </a:lnTo>
                    <a:cubicBezTo>
                      <a:pt x="0" y="1880"/>
                      <a:pt x="854" y="0"/>
                      <a:pt x="1906" y="0"/>
                    </a:cubicBezTo>
                    <a:cubicBezTo>
                      <a:pt x="2958" y="0"/>
                      <a:pt x="3812" y="1880"/>
                      <a:pt x="3812" y="4201"/>
                    </a:cubicBezTo>
                    <a:lnTo>
                      <a:pt x="3812" y="17399"/>
                    </a:lnTo>
                    <a:cubicBezTo>
                      <a:pt x="3812" y="19720"/>
                      <a:pt x="2958" y="21600"/>
                      <a:pt x="1906" y="21600"/>
                    </a:cubicBezTo>
                    <a:close/>
                    <a:moveTo>
                      <a:pt x="19694" y="21600"/>
                    </a:moveTo>
                    <a:cubicBezTo>
                      <a:pt x="18642" y="21600"/>
                      <a:pt x="17788" y="19720"/>
                      <a:pt x="17788" y="17399"/>
                    </a:cubicBezTo>
                    <a:lnTo>
                      <a:pt x="17788" y="4201"/>
                    </a:lnTo>
                    <a:cubicBezTo>
                      <a:pt x="17788" y="1880"/>
                      <a:pt x="18642" y="0"/>
                      <a:pt x="19694" y="0"/>
                    </a:cubicBezTo>
                    <a:cubicBezTo>
                      <a:pt x="20746" y="0"/>
                      <a:pt x="21600" y="1880"/>
                      <a:pt x="21600" y="4201"/>
                    </a:cubicBezTo>
                    <a:lnTo>
                      <a:pt x="21600" y="17399"/>
                    </a:lnTo>
                    <a:cubicBezTo>
                      <a:pt x="21600" y="19720"/>
                      <a:pt x="20746" y="21600"/>
                      <a:pt x="19694"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sp>
        <p:nvSpPr>
          <p:cNvPr id="501" name="70%"/>
          <p:cNvSpPr txBox="1">
            <a:spLocks noGrp="1"/>
          </p:cNvSpPr>
          <p:nvPr>
            <p:ph type="body" sz="quarter" idx="13"/>
          </p:nvPr>
        </p:nvSpPr>
        <p:spPr>
          <a:xfrm>
            <a:off x="19050000" y="11502032"/>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70%</a:t>
            </a:r>
          </a:p>
        </p:txBody>
      </p:sp>
      <p:sp>
        <p:nvSpPr>
          <p:cNvPr id="502" name="36%"/>
          <p:cNvSpPr txBox="1">
            <a:spLocks noGrp="1"/>
          </p:cNvSpPr>
          <p:nvPr>
            <p:ph type="body" sz="quarter" idx="14"/>
          </p:nvPr>
        </p:nvSpPr>
        <p:spPr>
          <a:xfrm>
            <a:off x="15887700" y="10713839"/>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36%</a:t>
            </a:r>
          </a:p>
        </p:txBody>
      </p:sp>
      <p:sp>
        <p:nvSpPr>
          <p:cNvPr id="503" name="13%"/>
          <p:cNvSpPr txBox="1">
            <a:spLocks noGrp="1"/>
          </p:cNvSpPr>
          <p:nvPr>
            <p:ph type="body" sz="quarter" idx="15"/>
          </p:nvPr>
        </p:nvSpPr>
        <p:spPr>
          <a:xfrm>
            <a:off x="13741400" y="8287345"/>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13%</a:t>
            </a:r>
          </a:p>
        </p:txBody>
      </p:sp>
      <p:sp>
        <p:nvSpPr>
          <p:cNvPr id="504" name="80%"/>
          <p:cNvSpPr txBox="1">
            <a:spLocks noGrp="1"/>
          </p:cNvSpPr>
          <p:nvPr>
            <p:ph type="body" sz="quarter" idx="16"/>
          </p:nvPr>
        </p:nvSpPr>
        <p:spPr>
          <a:xfrm>
            <a:off x="20027900" y="9894689"/>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80%</a:t>
            </a:r>
          </a:p>
        </p:txBody>
      </p:sp>
      <p:sp>
        <p:nvSpPr>
          <p:cNvPr id="505" name="57%"/>
          <p:cNvSpPr txBox="1">
            <a:spLocks noGrp="1"/>
          </p:cNvSpPr>
          <p:nvPr>
            <p:ph type="body" sz="quarter" idx="17"/>
          </p:nvPr>
        </p:nvSpPr>
        <p:spPr>
          <a:xfrm>
            <a:off x="17830800" y="9091017"/>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57%</a:t>
            </a:r>
          </a:p>
        </p:txBody>
      </p:sp>
      <p:sp>
        <p:nvSpPr>
          <p:cNvPr id="506" name="Dolor"/>
          <p:cNvSpPr txBox="1">
            <a:spLocks noGrp="1"/>
          </p:cNvSpPr>
          <p:nvPr>
            <p:ph type="body" sz="quarter" idx="18"/>
          </p:nvPr>
        </p:nvSpPr>
        <p:spPr>
          <a:xfrm>
            <a:off x="10769600" y="9969301"/>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Dolor</a:t>
            </a:r>
          </a:p>
        </p:txBody>
      </p:sp>
      <p:sp>
        <p:nvSpPr>
          <p:cNvPr id="507" name="Ipsum"/>
          <p:cNvSpPr txBox="1">
            <a:spLocks noGrp="1"/>
          </p:cNvSpPr>
          <p:nvPr>
            <p:ph type="body" sz="quarter" idx="19"/>
          </p:nvPr>
        </p:nvSpPr>
        <p:spPr>
          <a:xfrm>
            <a:off x="10769600" y="9165629"/>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Ipsum</a:t>
            </a:r>
          </a:p>
        </p:txBody>
      </p:sp>
      <p:sp>
        <p:nvSpPr>
          <p:cNvPr id="508" name="Sit"/>
          <p:cNvSpPr txBox="1">
            <a:spLocks noGrp="1"/>
          </p:cNvSpPr>
          <p:nvPr>
            <p:ph type="body" sz="quarter" idx="20"/>
          </p:nvPr>
        </p:nvSpPr>
        <p:spPr>
          <a:xfrm>
            <a:off x="10769600" y="10772973"/>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Sit</a:t>
            </a:r>
          </a:p>
        </p:txBody>
      </p:sp>
      <p:sp>
        <p:nvSpPr>
          <p:cNvPr id="509" name="Amet"/>
          <p:cNvSpPr txBox="1">
            <a:spLocks noGrp="1"/>
          </p:cNvSpPr>
          <p:nvPr>
            <p:ph type="body" sz="quarter" idx="21"/>
          </p:nvPr>
        </p:nvSpPr>
        <p:spPr>
          <a:xfrm>
            <a:off x="10769600" y="11576645"/>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Amet</a:t>
            </a:r>
          </a:p>
        </p:txBody>
      </p:sp>
      <p:sp>
        <p:nvSpPr>
          <p:cNvPr id="510" name="Lorem"/>
          <p:cNvSpPr txBox="1">
            <a:spLocks noGrp="1"/>
          </p:cNvSpPr>
          <p:nvPr>
            <p:ph type="body" sz="quarter" idx="22"/>
          </p:nvPr>
        </p:nvSpPr>
        <p:spPr>
          <a:xfrm>
            <a:off x="10769600" y="8361957"/>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Lorem</a:t>
            </a:r>
          </a:p>
        </p:txBody>
      </p:sp>
      <p:sp>
        <p:nvSpPr>
          <p:cNvPr id="511" name="Maecenas faucibus mollis interdum. Donec sed odio dui. Nulla vitae elit libero, a pharetra augue. Vivamus sagittis lacus vel augue laoreet rutrum faucibus dolor  tellus cursus."/>
          <p:cNvSpPr txBox="1">
            <a:spLocks noGrp="1"/>
          </p:cNvSpPr>
          <p:nvPr>
            <p:ph type="body" sz="quarter" idx="23"/>
          </p:nvPr>
        </p:nvSpPr>
        <p:spPr>
          <a:xfrm>
            <a:off x="2557665" y="9169400"/>
            <a:ext cx="7264401" cy="3492500"/>
          </a:xfrm>
          <a:prstGeom prst="rect">
            <a:avLst/>
          </a:prstGeom>
        </p:spPr>
        <p:txBody>
          <a:bodyPr/>
          <a:lstStyle>
            <a:lvl1pPr algn="l">
              <a:lnSpc>
                <a:spcPct val="110000"/>
              </a:lnSpc>
              <a:spcBef>
                <a:spcPts val="0"/>
              </a:spcBef>
              <a:buClr>
                <a:srgbClr val="007ABB"/>
              </a:buClr>
              <a:defRPr sz="3200" i="1" spc="96">
                <a:solidFill>
                  <a:srgbClr val="969592"/>
                </a:solidFill>
                <a:latin typeface="+mj-lt"/>
                <a:ea typeface="+mj-ea"/>
                <a:cs typeface="+mj-cs"/>
                <a:sym typeface="Avenir Next Condensed"/>
              </a:defRPr>
            </a:lvl1pPr>
          </a:lstStyle>
          <a:p>
            <a:r>
              <a:t>Maecenas faucibus mollis interdum. Donec sed odio dui. Nulla vitae elit libero, a pharetra augue. Vivamus sagittis lacus vel augue laoreet rutrum faucibus dolor  tellus cursus.</a:t>
            </a:r>
          </a:p>
        </p:txBody>
      </p:sp>
      <p:sp>
        <p:nvSpPr>
          <p:cNvPr id="512" name="Maecenas faucibus mollis interdum. Donec sed odio dui. Nulla vitae elit libero, a pharetra augue. Vivamus sagittis lacus vel augue laoreet rutrum faucibus dolor auctor. Vivamus sagittis lacus vel augue laoreet rutrum. Etiam porta sem malesuada magna mollis euismod. Morbi leo risus, porta ac consectetur ac, vestibulum at eros. Maecenas sed diam eget risus varius blandit sit amet non magna."/>
          <p:cNvSpPr txBox="1">
            <a:spLocks noGrp="1"/>
          </p:cNvSpPr>
          <p:nvPr>
            <p:ph type="body" sz="quarter" idx="24"/>
          </p:nvPr>
        </p:nvSpPr>
        <p:spPr>
          <a:xfrm>
            <a:off x="10763452" y="4445000"/>
            <a:ext cx="11125201" cy="3225800"/>
          </a:xfrm>
          <a:prstGeom prst="rect">
            <a:avLst/>
          </a:prstGeom>
        </p:spPr>
        <p:txBody>
          <a:bodyPr/>
          <a:lstStyle>
            <a:lvl1pPr algn="l">
              <a:spcBef>
                <a:spcPts val="3000"/>
              </a:spcBef>
              <a:buClr>
                <a:srgbClr val="007ABB"/>
              </a:buClr>
              <a:defRPr sz="3200" spc="160"/>
            </a:lvl1pPr>
          </a:lstStyle>
          <a:p>
            <a:r>
              <a:t>Maecenas faucibus mollis interdum. Donec sed odio dui. Nulla vitae elit libero, a pharetra augue. Vivamus sagittis lacus vel augue laoreet rutrum faucibus dolor auctor. Vivamus sagittis lacus vel augue laoreet rutrum. Etiam porta sem malesuada magna mollis euismod. Morbi leo risus, porta ac consectetur ac, vestibulum at eros. Maecenas sed diam eget risus varius blandit sit amet non magna.</a:t>
            </a:r>
          </a:p>
        </p:txBody>
      </p:sp>
      <p:sp>
        <p:nvSpPr>
          <p:cNvPr id="513" name="DESIGN DEPARTMENT"/>
          <p:cNvSpPr txBox="1">
            <a:spLocks noGrp="1"/>
          </p:cNvSpPr>
          <p:nvPr>
            <p:ph type="body" sz="quarter" idx="25"/>
          </p:nvPr>
        </p:nvSpPr>
        <p:spPr>
          <a:xfrm>
            <a:off x="10763452" y="3746394"/>
            <a:ext cx="111252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DESIGN DEPARTMENT</a:t>
            </a:r>
          </a:p>
        </p:txBody>
      </p:sp>
      <p:sp>
        <p:nvSpPr>
          <p:cNvPr id="51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51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51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86066128"/>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Stage Diagram">
    <p:spTree>
      <p:nvGrpSpPr>
        <p:cNvPr id="1" name=""/>
        <p:cNvGrpSpPr/>
        <p:nvPr/>
      </p:nvGrpSpPr>
      <p:grpSpPr>
        <a:xfrm>
          <a:off x="0" y="0"/>
          <a:ext cx="0" cy="0"/>
          <a:chOff x="0" y="0"/>
          <a:chExt cx="0" cy="0"/>
        </a:xfrm>
      </p:grpSpPr>
      <p:sp>
        <p:nvSpPr>
          <p:cNvPr id="52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52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525" name="矩形"/>
          <p:cNvSpPr/>
          <p:nvPr/>
        </p:nvSpPr>
        <p:spPr>
          <a:xfrm>
            <a:off x="10033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defTabSz="825500" hangingPunct="0">
              <a:lnSpc>
                <a:spcPct val="70000"/>
              </a:lnSpc>
              <a:spcBef>
                <a:spcPts val="1400"/>
              </a:spcBef>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526" name="矩形"/>
          <p:cNvSpPr/>
          <p:nvPr/>
        </p:nvSpPr>
        <p:spPr>
          <a:xfrm>
            <a:off x="49657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defTabSz="825500" hangingPunct="0">
              <a:lnSpc>
                <a:spcPct val="70000"/>
              </a:lnSpc>
              <a:spcBef>
                <a:spcPts val="1400"/>
              </a:spcBef>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527" name="矩形"/>
          <p:cNvSpPr/>
          <p:nvPr/>
        </p:nvSpPr>
        <p:spPr>
          <a:xfrm>
            <a:off x="89027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defTabSz="825500" hangingPunct="0">
              <a:lnSpc>
                <a:spcPct val="70000"/>
              </a:lnSpc>
              <a:spcBef>
                <a:spcPts val="1400"/>
              </a:spcBef>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528" name="矩形"/>
          <p:cNvSpPr/>
          <p:nvPr/>
        </p:nvSpPr>
        <p:spPr>
          <a:xfrm>
            <a:off x="128651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defTabSz="825500" hangingPunct="0">
              <a:lnSpc>
                <a:spcPct val="70000"/>
              </a:lnSpc>
              <a:spcBef>
                <a:spcPts val="1400"/>
              </a:spcBef>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529" name="矩形"/>
          <p:cNvSpPr/>
          <p:nvPr/>
        </p:nvSpPr>
        <p:spPr>
          <a:xfrm>
            <a:off x="168275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defTabSz="825500" hangingPunct="0">
              <a:lnSpc>
                <a:spcPct val="70000"/>
              </a:lnSpc>
              <a:spcBef>
                <a:spcPts val="1400"/>
              </a:spcBef>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grpSp>
        <p:nvGrpSpPr>
          <p:cNvPr id="548" name="群組"/>
          <p:cNvGrpSpPr/>
          <p:nvPr/>
        </p:nvGrpSpPr>
        <p:grpSpPr>
          <a:xfrm>
            <a:off x="2274292" y="3893797"/>
            <a:ext cx="1028701" cy="1028702"/>
            <a:chOff x="0" y="0"/>
            <a:chExt cx="1028700" cy="1028700"/>
          </a:xfrm>
        </p:grpSpPr>
        <p:grpSp>
          <p:nvGrpSpPr>
            <p:cNvPr id="540" name="群組"/>
            <p:cNvGrpSpPr/>
            <p:nvPr/>
          </p:nvGrpSpPr>
          <p:grpSpPr>
            <a:xfrm>
              <a:off x="0" y="0"/>
              <a:ext cx="1028701" cy="1028701"/>
              <a:chOff x="0" y="0"/>
              <a:chExt cx="1028700" cy="1028700"/>
            </a:xfrm>
          </p:grpSpPr>
          <p:sp>
            <p:nvSpPr>
              <p:cNvPr id="530" name="圓形"/>
              <p:cNvSpPr/>
              <p:nvPr/>
            </p:nvSpPr>
            <p:spPr>
              <a:xfrm>
                <a:off x="0" y="0"/>
                <a:ext cx="1015138" cy="1015138"/>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539" name="群組"/>
              <p:cNvGrpSpPr/>
              <p:nvPr/>
            </p:nvGrpSpPr>
            <p:grpSpPr>
              <a:xfrm>
                <a:off x="10612" y="10612"/>
                <a:ext cx="1018089" cy="1018089"/>
                <a:chOff x="0" y="0"/>
                <a:chExt cx="1018088" cy="1018087"/>
              </a:xfrm>
            </p:grpSpPr>
            <p:sp>
              <p:nvSpPr>
                <p:cNvPr id="531" name="形狀"/>
                <p:cNvSpPr/>
                <p:nvPr/>
              </p:nvSpPr>
              <p:spPr>
                <a:xfrm>
                  <a:off x="509095" y="149436"/>
                  <a:ext cx="508994"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2" name="形狀"/>
                <p:cNvSpPr/>
                <p:nvPr/>
              </p:nvSpPr>
              <p:spPr>
                <a:xfrm>
                  <a:off x="509095" y="509095"/>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3" name="形狀"/>
                <p:cNvSpPr/>
                <p:nvPr/>
              </p:nvSpPr>
              <p:spPr>
                <a:xfrm>
                  <a:off x="0"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4" name="形狀"/>
                <p:cNvSpPr/>
                <p:nvPr/>
              </p:nvSpPr>
              <p:spPr>
                <a:xfrm>
                  <a:off x="0" y="509095"/>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5"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6" name="形狀"/>
                <p:cNvSpPr/>
                <p:nvPr/>
              </p:nvSpPr>
              <p:spPr>
                <a:xfrm>
                  <a:off x="509095"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7" name="形狀"/>
                <p:cNvSpPr/>
                <p:nvPr/>
              </p:nvSpPr>
              <p:spPr>
                <a:xfrm>
                  <a:off x="146903" y="509095"/>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8"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547" name="群組"/>
            <p:cNvGrpSpPr/>
            <p:nvPr/>
          </p:nvGrpSpPr>
          <p:grpSpPr>
            <a:xfrm>
              <a:off x="179763" y="188128"/>
              <a:ext cx="672335" cy="663971"/>
              <a:chOff x="0" y="0"/>
              <a:chExt cx="672334" cy="663970"/>
            </a:xfrm>
          </p:grpSpPr>
          <p:sp>
            <p:nvSpPr>
              <p:cNvPr id="541" name="圓形"/>
              <p:cNvSpPr/>
              <p:nvPr/>
            </p:nvSpPr>
            <p:spPr>
              <a:xfrm>
                <a:off x="8589" y="225"/>
                <a:ext cx="663746" cy="663746"/>
              </a:xfrm>
              <a:prstGeom prst="ellipse">
                <a:avLst/>
              </a:prstGeom>
              <a:solidFill>
                <a:srgbClr val="E5D92F"/>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546" name="群組"/>
              <p:cNvGrpSpPr/>
              <p:nvPr/>
            </p:nvGrpSpPr>
            <p:grpSpPr>
              <a:xfrm>
                <a:off x="0" y="0"/>
                <a:ext cx="662631" cy="663970"/>
                <a:chOff x="0" y="0"/>
                <a:chExt cx="662630" cy="663969"/>
              </a:xfrm>
            </p:grpSpPr>
            <p:sp>
              <p:nvSpPr>
                <p:cNvPr id="542" name="形狀"/>
                <p:cNvSpPr/>
                <p:nvPr/>
              </p:nvSpPr>
              <p:spPr>
                <a:xfrm>
                  <a:off x="330509" y="97442"/>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43" name="形狀"/>
                <p:cNvSpPr/>
                <p:nvPr/>
              </p:nvSpPr>
              <p:spPr>
                <a:xfrm>
                  <a:off x="0" y="331848"/>
                  <a:ext cx="332122" cy="23484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44" name="形狀"/>
                <p:cNvSpPr/>
                <p:nvPr/>
              </p:nvSpPr>
              <p:spPr>
                <a:xfrm>
                  <a:off x="105807" y="0"/>
                  <a:ext cx="234848"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45" name="形狀"/>
                <p:cNvSpPr/>
                <p:nvPr/>
              </p:nvSpPr>
              <p:spPr>
                <a:xfrm>
                  <a:off x="330509" y="331848"/>
                  <a:ext cx="234847"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567" name="群組"/>
          <p:cNvGrpSpPr/>
          <p:nvPr/>
        </p:nvGrpSpPr>
        <p:grpSpPr>
          <a:xfrm>
            <a:off x="14133710" y="8842035"/>
            <a:ext cx="1028701" cy="1028703"/>
            <a:chOff x="0" y="0"/>
            <a:chExt cx="1028699" cy="1028701"/>
          </a:xfrm>
        </p:grpSpPr>
        <p:grpSp>
          <p:nvGrpSpPr>
            <p:cNvPr id="559" name="群組"/>
            <p:cNvGrpSpPr/>
            <p:nvPr/>
          </p:nvGrpSpPr>
          <p:grpSpPr>
            <a:xfrm>
              <a:off x="0" y="0"/>
              <a:ext cx="1028700" cy="1028702"/>
              <a:chOff x="0" y="0"/>
              <a:chExt cx="1028699" cy="1028701"/>
            </a:xfrm>
          </p:grpSpPr>
          <p:sp>
            <p:nvSpPr>
              <p:cNvPr id="549" name="圓形"/>
              <p:cNvSpPr/>
              <p:nvPr/>
            </p:nvSpPr>
            <p:spPr>
              <a:xfrm>
                <a:off x="0" y="0"/>
                <a:ext cx="1015139" cy="1015139"/>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558" name="群組"/>
              <p:cNvGrpSpPr/>
              <p:nvPr/>
            </p:nvGrpSpPr>
            <p:grpSpPr>
              <a:xfrm>
                <a:off x="10613" y="10612"/>
                <a:ext cx="1018087" cy="1018090"/>
                <a:chOff x="0" y="0"/>
                <a:chExt cx="1018085" cy="1018088"/>
              </a:xfrm>
            </p:grpSpPr>
            <p:sp>
              <p:nvSpPr>
                <p:cNvPr id="550" name="形狀"/>
                <p:cNvSpPr/>
                <p:nvPr/>
              </p:nvSpPr>
              <p:spPr>
                <a:xfrm>
                  <a:off x="509092" y="14943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1" name="形狀"/>
                <p:cNvSpPr/>
                <p:nvPr/>
              </p:nvSpPr>
              <p:spPr>
                <a:xfrm>
                  <a:off x="509092" y="509096"/>
                  <a:ext cx="508994"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2" name="形狀"/>
                <p:cNvSpPr/>
                <p:nvPr/>
              </p:nvSpPr>
              <p:spPr>
                <a:xfrm>
                  <a:off x="0" y="149436"/>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3" name="形狀"/>
                <p:cNvSpPr/>
                <p:nvPr/>
              </p:nvSpPr>
              <p:spPr>
                <a:xfrm>
                  <a:off x="0" y="509096"/>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4" name="形狀"/>
                <p:cNvSpPr/>
                <p:nvPr/>
              </p:nvSpPr>
              <p:spPr>
                <a:xfrm>
                  <a:off x="146904"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5" name="形狀"/>
                <p:cNvSpPr/>
                <p:nvPr/>
              </p:nvSpPr>
              <p:spPr>
                <a:xfrm>
                  <a:off x="509092"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6" name="形狀"/>
                <p:cNvSpPr/>
                <p:nvPr/>
              </p:nvSpPr>
              <p:spPr>
                <a:xfrm>
                  <a:off x="146904" y="509096"/>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7" name="形狀"/>
                <p:cNvSpPr/>
                <p:nvPr/>
              </p:nvSpPr>
              <p:spPr>
                <a:xfrm>
                  <a:off x="509092" y="509096"/>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566" name="群組"/>
            <p:cNvGrpSpPr/>
            <p:nvPr/>
          </p:nvGrpSpPr>
          <p:grpSpPr>
            <a:xfrm>
              <a:off x="174845" y="188128"/>
              <a:ext cx="677256" cy="663972"/>
              <a:chOff x="0" y="0"/>
              <a:chExt cx="677254" cy="663971"/>
            </a:xfrm>
          </p:grpSpPr>
          <p:sp>
            <p:nvSpPr>
              <p:cNvPr id="560" name="圓形"/>
              <p:cNvSpPr/>
              <p:nvPr/>
            </p:nvSpPr>
            <p:spPr>
              <a:xfrm>
                <a:off x="13509" y="224"/>
                <a:ext cx="663746" cy="663746"/>
              </a:xfrm>
              <a:prstGeom prst="ellipse">
                <a:avLst/>
              </a:prstGeom>
              <a:solidFill>
                <a:srgbClr val="2FC4E8"/>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565" name="群組"/>
              <p:cNvGrpSpPr/>
              <p:nvPr/>
            </p:nvGrpSpPr>
            <p:grpSpPr>
              <a:xfrm>
                <a:off x="0" y="0"/>
                <a:ext cx="662632" cy="663972"/>
                <a:chOff x="0" y="0"/>
                <a:chExt cx="662631" cy="663971"/>
              </a:xfrm>
            </p:grpSpPr>
            <p:sp>
              <p:nvSpPr>
                <p:cNvPr id="561" name="形狀"/>
                <p:cNvSpPr/>
                <p:nvPr/>
              </p:nvSpPr>
              <p:spPr>
                <a:xfrm>
                  <a:off x="330510" y="97442"/>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62CDEB"/>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62" name="形狀"/>
                <p:cNvSpPr/>
                <p:nvPr/>
              </p:nvSpPr>
              <p:spPr>
                <a:xfrm>
                  <a:off x="0" y="331849"/>
                  <a:ext cx="332122" cy="23484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62CDEB"/>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63" name="形狀"/>
                <p:cNvSpPr/>
                <p:nvPr/>
              </p:nvSpPr>
              <p:spPr>
                <a:xfrm>
                  <a:off x="110728" y="0"/>
                  <a:ext cx="234847"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62CDEB"/>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64" name="形狀"/>
                <p:cNvSpPr/>
                <p:nvPr/>
              </p:nvSpPr>
              <p:spPr>
                <a:xfrm>
                  <a:off x="330510" y="331849"/>
                  <a:ext cx="234846" cy="33212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62CDEB"/>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586" name="群組"/>
          <p:cNvGrpSpPr/>
          <p:nvPr/>
        </p:nvGrpSpPr>
        <p:grpSpPr>
          <a:xfrm>
            <a:off x="6235898" y="8842035"/>
            <a:ext cx="1028702" cy="1028701"/>
            <a:chOff x="0" y="0"/>
            <a:chExt cx="1028700" cy="1028699"/>
          </a:xfrm>
        </p:grpSpPr>
        <p:grpSp>
          <p:nvGrpSpPr>
            <p:cNvPr id="578" name="群組"/>
            <p:cNvGrpSpPr/>
            <p:nvPr/>
          </p:nvGrpSpPr>
          <p:grpSpPr>
            <a:xfrm>
              <a:off x="0" y="0"/>
              <a:ext cx="1028701" cy="1028700"/>
              <a:chOff x="0" y="0"/>
              <a:chExt cx="1028700" cy="1028699"/>
            </a:xfrm>
          </p:grpSpPr>
          <p:sp>
            <p:nvSpPr>
              <p:cNvPr id="568" name="圓形"/>
              <p:cNvSpPr/>
              <p:nvPr/>
            </p:nvSpPr>
            <p:spPr>
              <a:xfrm>
                <a:off x="0" y="0"/>
                <a:ext cx="1015137" cy="1015137"/>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577" name="群組"/>
              <p:cNvGrpSpPr/>
              <p:nvPr/>
            </p:nvGrpSpPr>
            <p:grpSpPr>
              <a:xfrm>
                <a:off x="10612" y="10612"/>
                <a:ext cx="1018089" cy="1018088"/>
                <a:chOff x="0" y="0"/>
                <a:chExt cx="1018088" cy="1018087"/>
              </a:xfrm>
            </p:grpSpPr>
            <p:sp>
              <p:nvSpPr>
                <p:cNvPr id="569" name="形狀"/>
                <p:cNvSpPr/>
                <p:nvPr/>
              </p:nvSpPr>
              <p:spPr>
                <a:xfrm>
                  <a:off x="509096" y="149435"/>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0" name="形狀"/>
                <p:cNvSpPr/>
                <p:nvPr/>
              </p:nvSpPr>
              <p:spPr>
                <a:xfrm>
                  <a:off x="509096"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1" name="形狀"/>
                <p:cNvSpPr/>
                <p:nvPr/>
              </p:nvSpPr>
              <p:spPr>
                <a:xfrm>
                  <a:off x="0" y="149435"/>
                  <a:ext cx="508992"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2" name="形狀"/>
                <p:cNvSpPr/>
                <p:nvPr/>
              </p:nvSpPr>
              <p:spPr>
                <a:xfrm>
                  <a:off x="0"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3"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4" name="形狀"/>
                <p:cNvSpPr/>
                <p:nvPr/>
              </p:nvSpPr>
              <p:spPr>
                <a:xfrm>
                  <a:off x="509096"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5" name="形狀"/>
                <p:cNvSpPr/>
                <p:nvPr/>
              </p:nvSpPr>
              <p:spPr>
                <a:xfrm>
                  <a:off x="146903" y="509095"/>
                  <a:ext cx="359914" cy="508992"/>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6" name="形狀"/>
                <p:cNvSpPr/>
                <p:nvPr/>
              </p:nvSpPr>
              <p:spPr>
                <a:xfrm>
                  <a:off x="509096"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585" name="群組"/>
            <p:cNvGrpSpPr/>
            <p:nvPr/>
          </p:nvGrpSpPr>
          <p:grpSpPr>
            <a:xfrm>
              <a:off x="180747" y="188127"/>
              <a:ext cx="686239" cy="663971"/>
              <a:chOff x="0" y="0"/>
              <a:chExt cx="686238" cy="663970"/>
            </a:xfrm>
          </p:grpSpPr>
          <p:sp>
            <p:nvSpPr>
              <p:cNvPr id="579" name="圓形"/>
              <p:cNvSpPr/>
              <p:nvPr/>
            </p:nvSpPr>
            <p:spPr>
              <a:xfrm>
                <a:off x="7606" y="224"/>
                <a:ext cx="663745" cy="663745"/>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584" name="群組"/>
              <p:cNvGrpSpPr/>
              <p:nvPr/>
            </p:nvGrpSpPr>
            <p:grpSpPr>
              <a:xfrm>
                <a:off x="0" y="0"/>
                <a:ext cx="686239" cy="663971"/>
                <a:chOff x="0" y="0"/>
                <a:chExt cx="686238" cy="663970"/>
              </a:xfrm>
            </p:grpSpPr>
            <p:sp>
              <p:nvSpPr>
                <p:cNvPr id="580" name="形狀"/>
                <p:cNvSpPr/>
                <p:nvPr/>
              </p:nvSpPr>
              <p:spPr>
                <a:xfrm>
                  <a:off x="354117" y="97442"/>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81" name="形狀"/>
                <p:cNvSpPr/>
                <p:nvPr/>
              </p:nvSpPr>
              <p:spPr>
                <a:xfrm>
                  <a:off x="0" y="331849"/>
                  <a:ext cx="332121" cy="23484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82" name="形狀"/>
                <p:cNvSpPr/>
                <p:nvPr/>
              </p:nvSpPr>
              <p:spPr>
                <a:xfrm>
                  <a:off x="104823" y="0"/>
                  <a:ext cx="234846"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83" name="形狀"/>
                <p:cNvSpPr/>
                <p:nvPr/>
              </p:nvSpPr>
              <p:spPr>
                <a:xfrm>
                  <a:off x="354117" y="331849"/>
                  <a:ext cx="234846"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605" name="群組"/>
          <p:cNvGrpSpPr/>
          <p:nvPr/>
        </p:nvGrpSpPr>
        <p:grpSpPr>
          <a:xfrm>
            <a:off x="10178454" y="3893797"/>
            <a:ext cx="1028701" cy="1028700"/>
            <a:chOff x="0" y="0"/>
            <a:chExt cx="1028699" cy="1028698"/>
          </a:xfrm>
        </p:grpSpPr>
        <p:grpSp>
          <p:nvGrpSpPr>
            <p:cNvPr id="597" name="群組"/>
            <p:cNvGrpSpPr/>
            <p:nvPr/>
          </p:nvGrpSpPr>
          <p:grpSpPr>
            <a:xfrm>
              <a:off x="0" y="0"/>
              <a:ext cx="1028700" cy="1028699"/>
              <a:chOff x="0" y="0"/>
              <a:chExt cx="1028699" cy="1028698"/>
            </a:xfrm>
          </p:grpSpPr>
          <p:sp>
            <p:nvSpPr>
              <p:cNvPr id="587" name="圓形"/>
              <p:cNvSpPr/>
              <p:nvPr/>
            </p:nvSpPr>
            <p:spPr>
              <a:xfrm>
                <a:off x="0" y="0"/>
                <a:ext cx="1015136" cy="1015136"/>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596" name="群組"/>
              <p:cNvGrpSpPr/>
              <p:nvPr/>
            </p:nvGrpSpPr>
            <p:grpSpPr>
              <a:xfrm>
                <a:off x="10613" y="10612"/>
                <a:ext cx="1018087" cy="1018087"/>
                <a:chOff x="0" y="0"/>
                <a:chExt cx="1018085" cy="1018085"/>
              </a:xfrm>
            </p:grpSpPr>
            <p:sp>
              <p:nvSpPr>
                <p:cNvPr id="588" name="形狀"/>
                <p:cNvSpPr/>
                <p:nvPr/>
              </p:nvSpPr>
              <p:spPr>
                <a:xfrm>
                  <a:off x="509094" y="149435"/>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89" name="形狀"/>
                <p:cNvSpPr/>
                <p:nvPr/>
              </p:nvSpPr>
              <p:spPr>
                <a:xfrm>
                  <a:off x="509094" y="509094"/>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0" name="形狀"/>
                <p:cNvSpPr/>
                <p:nvPr/>
              </p:nvSpPr>
              <p:spPr>
                <a:xfrm>
                  <a:off x="0" y="149435"/>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1" name="形狀"/>
                <p:cNvSpPr/>
                <p:nvPr/>
              </p:nvSpPr>
              <p:spPr>
                <a:xfrm>
                  <a:off x="0" y="509094"/>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2" name="形狀"/>
                <p:cNvSpPr/>
                <p:nvPr/>
              </p:nvSpPr>
              <p:spPr>
                <a:xfrm>
                  <a:off x="146902" y="0"/>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3" name="形狀"/>
                <p:cNvSpPr/>
                <p:nvPr/>
              </p:nvSpPr>
              <p:spPr>
                <a:xfrm>
                  <a:off x="509094" y="0"/>
                  <a:ext cx="359913" cy="508994"/>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4" name="形狀"/>
                <p:cNvSpPr/>
                <p:nvPr/>
              </p:nvSpPr>
              <p:spPr>
                <a:xfrm>
                  <a:off x="146902" y="509094"/>
                  <a:ext cx="359914" cy="508992"/>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5" name="形狀"/>
                <p:cNvSpPr/>
                <p:nvPr/>
              </p:nvSpPr>
              <p:spPr>
                <a:xfrm>
                  <a:off x="509094" y="509094"/>
                  <a:ext cx="359913" cy="50899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604" name="群組"/>
            <p:cNvGrpSpPr/>
            <p:nvPr/>
          </p:nvGrpSpPr>
          <p:grpSpPr>
            <a:xfrm>
              <a:off x="188353" y="188127"/>
              <a:ext cx="663878" cy="663970"/>
              <a:chOff x="0" y="0"/>
              <a:chExt cx="663876" cy="663969"/>
            </a:xfrm>
          </p:grpSpPr>
          <p:sp>
            <p:nvSpPr>
              <p:cNvPr id="598" name="圓形"/>
              <p:cNvSpPr/>
              <p:nvPr/>
            </p:nvSpPr>
            <p:spPr>
              <a:xfrm>
                <a:off x="0" y="225"/>
                <a:ext cx="663744" cy="663744"/>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603" name="群組"/>
              <p:cNvGrpSpPr/>
              <p:nvPr/>
            </p:nvGrpSpPr>
            <p:grpSpPr>
              <a:xfrm>
                <a:off x="1246" y="0"/>
                <a:ext cx="662631" cy="663970"/>
                <a:chOff x="0" y="0"/>
                <a:chExt cx="662630" cy="663969"/>
              </a:xfrm>
            </p:grpSpPr>
            <p:sp>
              <p:nvSpPr>
                <p:cNvPr id="599" name="形狀"/>
                <p:cNvSpPr/>
                <p:nvPr/>
              </p:nvSpPr>
              <p:spPr>
                <a:xfrm>
                  <a:off x="330509" y="97443"/>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0" name="形狀"/>
                <p:cNvSpPr/>
                <p:nvPr/>
              </p:nvSpPr>
              <p:spPr>
                <a:xfrm>
                  <a:off x="0" y="331848"/>
                  <a:ext cx="332121" cy="23484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1" name="形狀"/>
                <p:cNvSpPr/>
                <p:nvPr/>
              </p:nvSpPr>
              <p:spPr>
                <a:xfrm>
                  <a:off x="95971" y="0"/>
                  <a:ext cx="234847" cy="332122"/>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2" name="形狀"/>
                <p:cNvSpPr/>
                <p:nvPr/>
              </p:nvSpPr>
              <p:spPr>
                <a:xfrm>
                  <a:off x="330509" y="331848"/>
                  <a:ext cx="234846"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624" name="群組"/>
          <p:cNvGrpSpPr/>
          <p:nvPr/>
        </p:nvGrpSpPr>
        <p:grpSpPr>
          <a:xfrm>
            <a:off x="18101667" y="3893797"/>
            <a:ext cx="1028701" cy="1028703"/>
            <a:chOff x="0" y="0"/>
            <a:chExt cx="1028700" cy="1028701"/>
          </a:xfrm>
        </p:grpSpPr>
        <p:grpSp>
          <p:nvGrpSpPr>
            <p:cNvPr id="616" name="群組"/>
            <p:cNvGrpSpPr/>
            <p:nvPr/>
          </p:nvGrpSpPr>
          <p:grpSpPr>
            <a:xfrm>
              <a:off x="0" y="0"/>
              <a:ext cx="1028701" cy="1028702"/>
              <a:chOff x="0" y="0"/>
              <a:chExt cx="1028700" cy="1028701"/>
            </a:xfrm>
          </p:grpSpPr>
          <p:sp>
            <p:nvSpPr>
              <p:cNvPr id="606" name="圓形"/>
              <p:cNvSpPr/>
              <p:nvPr/>
            </p:nvSpPr>
            <p:spPr>
              <a:xfrm>
                <a:off x="0" y="0"/>
                <a:ext cx="1015139" cy="1015139"/>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615" name="群組"/>
              <p:cNvGrpSpPr/>
              <p:nvPr/>
            </p:nvGrpSpPr>
            <p:grpSpPr>
              <a:xfrm>
                <a:off x="10613" y="10612"/>
                <a:ext cx="1018088" cy="1018090"/>
                <a:chOff x="0" y="0"/>
                <a:chExt cx="1018087" cy="1018088"/>
              </a:xfrm>
            </p:grpSpPr>
            <p:sp>
              <p:nvSpPr>
                <p:cNvPr id="607" name="形狀"/>
                <p:cNvSpPr/>
                <p:nvPr/>
              </p:nvSpPr>
              <p:spPr>
                <a:xfrm>
                  <a:off x="509094" y="14943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8" name="形狀"/>
                <p:cNvSpPr/>
                <p:nvPr/>
              </p:nvSpPr>
              <p:spPr>
                <a:xfrm>
                  <a:off x="509094" y="509096"/>
                  <a:ext cx="508994"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9" name="形狀"/>
                <p:cNvSpPr/>
                <p:nvPr/>
              </p:nvSpPr>
              <p:spPr>
                <a:xfrm>
                  <a:off x="0" y="149436"/>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0" name="形狀"/>
                <p:cNvSpPr/>
                <p:nvPr/>
              </p:nvSpPr>
              <p:spPr>
                <a:xfrm>
                  <a:off x="0" y="509096"/>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1" name="形狀"/>
                <p:cNvSpPr/>
                <p:nvPr/>
              </p:nvSpPr>
              <p:spPr>
                <a:xfrm>
                  <a:off x="146902" y="0"/>
                  <a:ext cx="359915" cy="50899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2" name="形狀"/>
                <p:cNvSpPr/>
                <p:nvPr/>
              </p:nvSpPr>
              <p:spPr>
                <a:xfrm>
                  <a:off x="509094"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3" name="形狀"/>
                <p:cNvSpPr/>
                <p:nvPr/>
              </p:nvSpPr>
              <p:spPr>
                <a:xfrm>
                  <a:off x="146902" y="509096"/>
                  <a:ext cx="359915"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4" name="形狀"/>
                <p:cNvSpPr/>
                <p:nvPr/>
              </p:nvSpPr>
              <p:spPr>
                <a:xfrm>
                  <a:off x="509094" y="509096"/>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623" name="群組"/>
            <p:cNvGrpSpPr/>
            <p:nvPr/>
          </p:nvGrpSpPr>
          <p:grpSpPr>
            <a:xfrm>
              <a:off x="183697" y="188127"/>
              <a:ext cx="668405" cy="663973"/>
              <a:chOff x="0" y="0"/>
              <a:chExt cx="668403" cy="663971"/>
            </a:xfrm>
          </p:grpSpPr>
          <p:sp>
            <p:nvSpPr>
              <p:cNvPr id="617" name="圓形"/>
              <p:cNvSpPr/>
              <p:nvPr/>
            </p:nvSpPr>
            <p:spPr>
              <a:xfrm>
                <a:off x="4658" y="226"/>
                <a:ext cx="663746" cy="663746"/>
              </a:xfrm>
              <a:prstGeom prst="ellipse">
                <a:avLst/>
              </a:prstGeom>
              <a:solidFill>
                <a:srgbClr val="A243B6"/>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622" name="群組"/>
              <p:cNvGrpSpPr/>
              <p:nvPr/>
            </p:nvGrpSpPr>
            <p:grpSpPr>
              <a:xfrm>
                <a:off x="0" y="0"/>
                <a:ext cx="662632" cy="663972"/>
                <a:chOff x="0" y="0"/>
                <a:chExt cx="662631" cy="663971"/>
              </a:xfrm>
            </p:grpSpPr>
            <p:sp>
              <p:nvSpPr>
                <p:cNvPr id="618" name="形狀"/>
                <p:cNvSpPr/>
                <p:nvPr/>
              </p:nvSpPr>
              <p:spPr>
                <a:xfrm>
                  <a:off x="330510" y="97444"/>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AB58BC"/>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9" name="形狀"/>
                <p:cNvSpPr/>
                <p:nvPr/>
              </p:nvSpPr>
              <p:spPr>
                <a:xfrm>
                  <a:off x="0" y="331849"/>
                  <a:ext cx="332122" cy="23484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AB58BC"/>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20" name="形狀"/>
                <p:cNvSpPr/>
                <p:nvPr/>
              </p:nvSpPr>
              <p:spPr>
                <a:xfrm>
                  <a:off x="101872" y="0"/>
                  <a:ext cx="234848"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AB58BC"/>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21" name="形狀"/>
                <p:cNvSpPr/>
                <p:nvPr/>
              </p:nvSpPr>
              <p:spPr>
                <a:xfrm>
                  <a:off x="330510" y="331849"/>
                  <a:ext cx="234846" cy="33212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AB58BC"/>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sp>
        <p:nvSpPr>
          <p:cNvPr id="625" name="線條"/>
          <p:cNvSpPr/>
          <p:nvPr/>
        </p:nvSpPr>
        <p:spPr>
          <a:xfrm rot="10800000" flipH="1">
            <a:off x="3378200" y="3574933"/>
            <a:ext cx="3352800" cy="715145"/>
          </a:xfrm>
          <a:custGeom>
            <a:avLst/>
            <a:gdLst/>
            <a:ahLst/>
            <a:cxnLst>
              <a:cxn ang="0">
                <a:pos x="wd2" y="hd2"/>
              </a:cxn>
              <a:cxn ang="5400000">
                <a:pos x="wd2" y="hd2"/>
              </a:cxn>
              <a:cxn ang="10800000">
                <a:pos x="wd2" y="hd2"/>
              </a:cxn>
              <a:cxn ang="16200000">
                <a:pos x="wd2" y="hd2"/>
              </a:cxn>
            </a:cxnLst>
            <a:rect l="0" t="0" r="r" b="b"/>
            <a:pathLst>
              <a:path w="21600" h="10689" extrusionOk="0">
                <a:moveTo>
                  <a:pt x="0" y="3783"/>
                </a:moveTo>
                <a:cubicBezTo>
                  <a:pt x="0" y="3783"/>
                  <a:pt x="905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25500" hangingPunct="0">
              <a:lnSpc>
                <a:spcPct val="130000"/>
              </a:lnSpc>
              <a:defRPr sz="3000" spc="29">
                <a:solidFill>
                  <a:srgbClr val="404B57"/>
                </a:solidFill>
                <a:latin typeface="Helvetica Neue Light"/>
                <a:ea typeface="Helvetica Neue Light"/>
                <a:cs typeface="Helvetica Neue Light"/>
                <a:sym typeface="Helvetica Neue Light"/>
              </a:defRPr>
            </a:pPr>
            <a:endParaRPr sz="3000" kern="0" spc="29">
              <a:solidFill>
                <a:srgbClr val="404B57"/>
              </a:solidFill>
              <a:latin typeface="Helvetica Neue Light"/>
              <a:ea typeface="Helvetica Neue Light"/>
              <a:cs typeface="Helvetica Neue Light"/>
              <a:sym typeface="Helvetica Neue Light"/>
            </a:endParaRPr>
          </a:p>
        </p:txBody>
      </p:sp>
      <p:sp>
        <p:nvSpPr>
          <p:cNvPr id="626" name="線條"/>
          <p:cNvSpPr/>
          <p:nvPr/>
        </p:nvSpPr>
        <p:spPr>
          <a:xfrm rot="10800000" flipH="1">
            <a:off x="11290300" y="3574933"/>
            <a:ext cx="3352800" cy="715145"/>
          </a:xfrm>
          <a:custGeom>
            <a:avLst/>
            <a:gdLst/>
            <a:ahLst/>
            <a:cxnLst>
              <a:cxn ang="0">
                <a:pos x="wd2" y="hd2"/>
              </a:cxn>
              <a:cxn ang="5400000">
                <a:pos x="wd2" y="hd2"/>
              </a:cxn>
              <a:cxn ang="10800000">
                <a:pos x="wd2" y="hd2"/>
              </a:cxn>
              <a:cxn ang="16200000">
                <a:pos x="wd2" y="hd2"/>
              </a:cxn>
            </a:cxnLst>
            <a:rect l="0" t="0" r="r" b="b"/>
            <a:pathLst>
              <a:path w="21600" h="10689" extrusionOk="0">
                <a:moveTo>
                  <a:pt x="0" y="3783"/>
                </a:moveTo>
                <a:cubicBezTo>
                  <a:pt x="0" y="3783"/>
                  <a:pt x="905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25500" hangingPunct="0">
              <a:lnSpc>
                <a:spcPct val="130000"/>
              </a:lnSpc>
              <a:defRPr sz="3000" spc="29">
                <a:solidFill>
                  <a:srgbClr val="404B57"/>
                </a:solidFill>
                <a:latin typeface="Helvetica Neue Light"/>
                <a:ea typeface="Helvetica Neue Light"/>
                <a:cs typeface="Helvetica Neue Light"/>
                <a:sym typeface="Helvetica Neue Light"/>
              </a:defRPr>
            </a:pPr>
            <a:endParaRPr sz="3000" kern="0" spc="29">
              <a:solidFill>
                <a:srgbClr val="404B57"/>
              </a:solidFill>
              <a:latin typeface="Helvetica Neue Light"/>
              <a:ea typeface="Helvetica Neue Light"/>
              <a:cs typeface="Helvetica Neue Light"/>
              <a:sym typeface="Helvetica Neue Light"/>
            </a:endParaRPr>
          </a:p>
        </p:txBody>
      </p:sp>
      <p:sp>
        <p:nvSpPr>
          <p:cNvPr id="627" name="線條"/>
          <p:cNvSpPr/>
          <p:nvPr/>
        </p:nvSpPr>
        <p:spPr>
          <a:xfrm>
            <a:off x="7327900" y="9455032"/>
            <a:ext cx="3352800" cy="715146"/>
          </a:xfrm>
          <a:custGeom>
            <a:avLst/>
            <a:gdLst/>
            <a:ahLst/>
            <a:cxnLst>
              <a:cxn ang="0">
                <a:pos x="wd2" y="hd2"/>
              </a:cxn>
              <a:cxn ang="5400000">
                <a:pos x="wd2" y="hd2"/>
              </a:cxn>
              <a:cxn ang="10800000">
                <a:pos x="wd2" y="hd2"/>
              </a:cxn>
              <a:cxn ang="16200000">
                <a:pos x="wd2" y="hd2"/>
              </a:cxn>
            </a:cxnLst>
            <a:rect l="0" t="0" r="r" b="b"/>
            <a:pathLst>
              <a:path w="21600" h="10689" extrusionOk="0">
                <a:moveTo>
                  <a:pt x="0" y="3783"/>
                </a:moveTo>
                <a:cubicBezTo>
                  <a:pt x="0" y="3783"/>
                  <a:pt x="905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25500" hangingPunct="0">
              <a:lnSpc>
                <a:spcPct val="130000"/>
              </a:lnSpc>
              <a:defRPr sz="3000" spc="29">
                <a:solidFill>
                  <a:srgbClr val="404B57"/>
                </a:solidFill>
                <a:latin typeface="Helvetica Neue Light"/>
                <a:ea typeface="Helvetica Neue Light"/>
                <a:cs typeface="Helvetica Neue Light"/>
                <a:sym typeface="Helvetica Neue Light"/>
              </a:defRPr>
            </a:pPr>
            <a:endParaRPr sz="3000" kern="0" spc="29">
              <a:solidFill>
                <a:srgbClr val="404B57"/>
              </a:solidFill>
              <a:latin typeface="Helvetica Neue Light"/>
              <a:ea typeface="Helvetica Neue Light"/>
              <a:cs typeface="Helvetica Neue Light"/>
              <a:sym typeface="Helvetica Neue Light"/>
            </a:endParaRPr>
          </a:p>
        </p:txBody>
      </p:sp>
      <p:sp>
        <p:nvSpPr>
          <p:cNvPr id="628" name="線條"/>
          <p:cNvSpPr/>
          <p:nvPr/>
        </p:nvSpPr>
        <p:spPr>
          <a:xfrm>
            <a:off x="15227300" y="9464560"/>
            <a:ext cx="3381376" cy="714392"/>
          </a:xfrm>
          <a:custGeom>
            <a:avLst/>
            <a:gdLst/>
            <a:ahLst/>
            <a:cxnLst>
              <a:cxn ang="0">
                <a:pos x="wd2" y="hd2"/>
              </a:cxn>
              <a:cxn ang="5400000">
                <a:pos x="wd2" y="hd2"/>
              </a:cxn>
              <a:cxn ang="10800000">
                <a:pos x="wd2" y="hd2"/>
              </a:cxn>
              <a:cxn ang="16200000">
                <a:pos x="wd2" y="hd2"/>
              </a:cxn>
            </a:cxnLst>
            <a:rect l="0" t="0" r="r" b="b"/>
            <a:pathLst>
              <a:path w="21600" h="10640" extrusionOk="0">
                <a:moveTo>
                  <a:pt x="0" y="3627"/>
                </a:moveTo>
                <a:cubicBezTo>
                  <a:pt x="0" y="3627"/>
                  <a:pt x="9024"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25500" hangingPunct="0">
              <a:lnSpc>
                <a:spcPct val="130000"/>
              </a:lnSpc>
              <a:defRPr sz="3000" spc="29">
                <a:solidFill>
                  <a:srgbClr val="404B57"/>
                </a:solidFill>
                <a:latin typeface="Helvetica Neue Light"/>
                <a:ea typeface="Helvetica Neue Light"/>
                <a:cs typeface="Helvetica Neue Light"/>
                <a:sym typeface="Helvetica Neue Light"/>
              </a:defRPr>
            </a:pPr>
            <a:endParaRPr sz="3000" kern="0" spc="29">
              <a:solidFill>
                <a:srgbClr val="404B57"/>
              </a:solidFill>
              <a:latin typeface="Helvetica Neue Light"/>
              <a:ea typeface="Helvetica Neue Light"/>
              <a:cs typeface="Helvetica Neue Light"/>
              <a:sym typeface="Helvetica Neue Light"/>
            </a:endParaRPr>
          </a:p>
        </p:txBody>
      </p:sp>
      <p:grpSp>
        <p:nvGrpSpPr>
          <p:cNvPr id="631" name="群組"/>
          <p:cNvGrpSpPr/>
          <p:nvPr/>
        </p:nvGrpSpPr>
        <p:grpSpPr>
          <a:xfrm>
            <a:off x="7759700" y="0"/>
            <a:ext cx="8877301" cy="522445"/>
            <a:chOff x="0" y="0"/>
            <a:chExt cx="8877300" cy="522444"/>
          </a:xfrm>
        </p:grpSpPr>
        <p:sp>
          <p:nvSpPr>
            <p:cNvPr id="629"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630"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632" name="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
          <p:cNvSpPr txBox="1">
            <a:spLocks noGrp="1"/>
          </p:cNvSpPr>
          <p:nvPr>
            <p:ph type="body" sz="quarter" idx="13"/>
          </p:nvPr>
        </p:nvSpPr>
        <p:spPr>
          <a:xfrm>
            <a:off x="2501900" y="10883900"/>
            <a:ext cx="19392900" cy="1778000"/>
          </a:xfrm>
          <a:prstGeom prst="rect">
            <a:avLst/>
          </a:prstGeom>
        </p:spPr>
        <p:txBody>
          <a:bodyPr/>
          <a:lstStyle>
            <a:lvl1pPr algn="l">
              <a:spcBef>
                <a:spcPts val="2900"/>
              </a:spcBef>
              <a:defRPr sz="3200" spc="160"/>
            </a:lvl1pPr>
          </a:lstStyle>
          <a:p>
            <a:r>
              <a:t>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a:t>
            </a:r>
          </a:p>
        </p:txBody>
      </p:sp>
      <p:sp>
        <p:nvSpPr>
          <p:cNvPr id="633" name="5."/>
          <p:cNvSpPr txBox="1">
            <a:spLocks noGrp="1"/>
          </p:cNvSpPr>
          <p:nvPr>
            <p:ph type="body" sz="quarter" idx="14"/>
          </p:nvPr>
        </p:nvSpPr>
        <p:spPr>
          <a:xfrm>
            <a:off x="18451917" y="4147202"/>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5.</a:t>
            </a:r>
          </a:p>
        </p:txBody>
      </p:sp>
      <p:sp>
        <p:nvSpPr>
          <p:cNvPr id="634" name="4."/>
          <p:cNvSpPr txBox="1">
            <a:spLocks noGrp="1"/>
          </p:cNvSpPr>
          <p:nvPr>
            <p:ph type="body" sz="quarter" idx="15"/>
          </p:nvPr>
        </p:nvSpPr>
        <p:spPr>
          <a:xfrm>
            <a:off x="14492692" y="9095440"/>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4.</a:t>
            </a:r>
          </a:p>
        </p:txBody>
      </p:sp>
      <p:sp>
        <p:nvSpPr>
          <p:cNvPr id="635" name="3."/>
          <p:cNvSpPr txBox="1">
            <a:spLocks noGrp="1"/>
          </p:cNvSpPr>
          <p:nvPr>
            <p:ph type="body" sz="quarter" idx="16"/>
          </p:nvPr>
        </p:nvSpPr>
        <p:spPr>
          <a:xfrm>
            <a:off x="10527118" y="4147202"/>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3.</a:t>
            </a:r>
          </a:p>
        </p:txBody>
      </p:sp>
      <p:sp>
        <p:nvSpPr>
          <p:cNvPr id="636" name="2."/>
          <p:cNvSpPr txBox="1">
            <a:spLocks noGrp="1"/>
          </p:cNvSpPr>
          <p:nvPr>
            <p:ph type="body" sz="quarter" idx="17"/>
          </p:nvPr>
        </p:nvSpPr>
        <p:spPr>
          <a:xfrm>
            <a:off x="6586945" y="9095440"/>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2.</a:t>
            </a:r>
          </a:p>
        </p:txBody>
      </p:sp>
      <p:sp>
        <p:nvSpPr>
          <p:cNvPr id="637" name="1."/>
          <p:cNvSpPr txBox="1">
            <a:spLocks noGrp="1"/>
          </p:cNvSpPr>
          <p:nvPr>
            <p:ph type="body" sz="quarter" idx="18"/>
          </p:nvPr>
        </p:nvSpPr>
        <p:spPr>
          <a:xfrm>
            <a:off x="2621369" y="4147202"/>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1.</a:t>
            </a:r>
          </a:p>
        </p:txBody>
      </p:sp>
      <p:sp>
        <p:nvSpPr>
          <p:cNvPr id="638" name="At commodo neglegentur vim.…"/>
          <p:cNvSpPr txBox="1">
            <a:spLocks noGrp="1"/>
          </p:cNvSpPr>
          <p:nvPr>
            <p:ph type="body" sz="quarter" idx="19"/>
          </p:nvPr>
        </p:nvSpPr>
        <p:spPr>
          <a:xfrm>
            <a:off x="16967200" y="5022732"/>
            <a:ext cx="3302000" cy="3733801"/>
          </a:xfrm>
          <a:prstGeom prst="rect">
            <a:avLst/>
          </a:prstGeom>
        </p:spPr>
        <p:txBody>
          <a:bodyPr anchor="ctr"/>
          <a:lstStyle/>
          <a:p>
            <a:pPr marL="444500" indent="-444500" algn="l">
              <a:lnSpc>
                <a:spcPct val="70000"/>
              </a:lnSpc>
              <a:spcBef>
                <a:spcPts val="1400"/>
              </a:spcBef>
              <a:buSzPct val="55000"/>
              <a:buBlip>
                <a:blip r:embed="rId2"/>
              </a:buBlip>
              <a:defRPr sz="3200" spc="96"/>
            </a:pPr>
            <a:r>
              <a:t>At commodo neglegentur vim.</a:t>
            </a:r>
          </a:p>
          <a:p>
            <a:pPr marL="444500" indent="-444500" algn="l">
              <a:lnSpc>
                <a:spcPct val="70000"/>
              </a:lnSpc>
              <a:spcBef>
                <a:spcPts val="1400"/>
              </a:spcBef>
              <a:buSzPct val="55000"/>
              <a:buBlip>
                <a:blip r:embed="rId2"/>
              </a:buBlip>
              <a:defRPr sz="3200" spc="96"/>
            </a:pPr>
            <a:r>
              <a:t>Eum omnis justo debet ut.</a:t>
            </a:r>
          </a:p>
          <a:p>
            <a:pPr marL="444500" indent="-444500" algn="l">
              <a:lnSpc>
                <a:spcPct val="70000"/>
              </a:lnSpc>
              <a:spcBef>
                <a:spcPts val="1400"/>
              </a:spcBef>
              <a:buSzPct val="55000"/>
              <a:buBlip>
                <a:blip r:embed="rId2"/>
              </a:buBlip>
              <a:defRPr sz="3200" spc="96"/>
            </a:pPr>
            <a:r>
              <a:t>Vestibulum id ligula porta felis euismod semper.</a:t>
            </a:r>
          </a:p>
        </p:txBody>
      </p:sp>
      <p:sp>
        <p:nvSpPr>
          <p:cNvPr id="639" name="Vel at illud imperdiet.…"/>
          <p:cNvSpPr txBox="1">
            <a:spLocks noGrp="1"/>
          </p:cNvSpPr>
          <p:nvPr>
            <p:ph type="body" sz="quarter" idx="20"/>
          </p:nvPr>
        </p:nvSpPr>
        <p:spPr>
          <a:xfrm>
            <a:off x="13004800" y="5022732"/>
            <a:ext cx="3302000" cy="3733801"/>
          </a:xfrm>
          <a:prstGeom prst="rect">
            <a:avLst/>
          </a:prstGeom>
        </p:spPr>
        <p:txBody>
          <a:bodyPr anchor="ctr"/>
          <a:lstStyle/>
          <a:p>
            <a:pPr marL="444500" indent="-444500" algn="l">
              <a:lnSpc>
                <a:spcPct val="70000"/>
              </a:lnSpc>
              <a:spcBef>
                <a:spcPts val="1400"/>
              </a:spcBef>
              <a:buSzPct val="55000"/>
              <a:buBlip>
                <a:blip r:embed="rId3"/>
              </a:buBlip>
              <a:defRPr sz="3200" spc="96"/>
            </a:pPr>
            <a:r>
              <a:t>Vel at illud imperdiet.</a:t>
            </a:r>
          </a:p>
          <a:p>
            <a:pPr marL="444500" indent="-444500" algn="l">
              <a:lnSpc>
                <a:spcPct val="70000"/>
              </a:lnSpc>
              <a:spcBef>
                <a:spcPts val="1400"/>
              </a:spcBef>
              <a:buSzPct val="55000"/>
              <a:buBlip>
                <a:blip r:embed="rId3"/>
              </a:buBlip>
              <a:defRPr sz="3200" spc="96"/>
            </a:pPr>
            <a:r>
              <a:t>Suas constituto ea mei.</a:t>
            </a:r>
          </a:p>
          <a:p>
            <a:pPr marL="444500" indent="-444500" algn="l">
              <a:lnSpc>
                <a:spcPct val="70000"/>
              </a:lnSpc>
              <a:spcBef>
                <a:spcPts val="1400"/>
              </a:spcBef>
              <a:buSzPct val="55000"/>
              <a:buBlip>
                <a:blip r:embed="rId3"/>
              </a:buBlip>
              <a:defRPr sz="3200" spc="96"/>
            </a:pPr>
            <a:r>
              <a:t>Cras justo odio, dapibus ac facilisis in, egestas eget quam.</a:t>
            </a:r>
          </a:p>
        </p:txBody>
      </p:sp>
      <p:sp>
        <p:nvSpPr>
          <p:cNvPr id="640" name="Ad quis offendit.…"/>
          <p:cNvSpPr txBox="1">
            <a:spLocks noGrp="1"/>
          </p:cNvSpPr>
          <p:nvPr>
            <p:ph type="body" sz="quarter" idx="21"/>
          </p:nvPr>
        </p:nvSpPr>
        <p:spPr>
          <a:xfrm>
            <a:off x="9042400" y="5022732"/>
            <a:ext cx="3302000" cy="3733801"/>
          </a:xfrm>
          <a:prstGeom prst="rect">
            <a:avLst/>
          </a:prstGeom>
        </p:spPr>
        <p:txBody>
          <a:bodyPr anchor="ctr"/>
          <a:lstStyle/>
          <a:p>
            <a:pPr marL="444500" indent="-444500" algn="l">
              <a:lnSpc>
                <a:spcPct val="70000"/>
              </a:lnSpc>
              <a:spcBef>
                <a:spcPts val="1400"/>
              </a:spcBef>
              <a:buSzPct val="55000"/>
              <a:buBlip>
                <a:blip r:embed="rId4"/>
              </a:buBlip>
              <a:defRPr sz="3200" spc="96"/>
            </a:pPr>
            <a:r>
              <a:t>Ad quis offendit.</a:t>
            </a:r>
          </a:p>
          <a:p>
            <a:pPr marL="444500" indent="-444500" algn="l">
              <a:lnSpc>
                <a:spcPct val="70000"/>
              </a:lnSpc>
              <a:spcBef>
                <a:spcPts val="1400"/>
              </a:spcBef>
              <a:buSzPct val="55000"/>
              <a:buBlip>
                <a:blip r:embed="rId4"/>
              </a:buBlip>
              <a:defRPr sz="3200" spc="96"/>
            </a:pPr>
            <a:r>
              <a:t>Etiam porta sem malesuada magna mollis euismod.</a:t>
            </a:r>
          </a:p>
          <a:p>
            <a:pPr marL="444500" indent="-444500" algn="l">
              <a:lnSpc>
                <a:spcPct val="70000"/>
              </a:lnSpc>
              <a:spcBef>
                <a:spcPts val="1400"/>
              </a:spcBef>
              <a:buSzPct val="55000"/>
              <a:buBlip>
                <a:blip r:embed="rId4"/>
              </a:buBlip>
              <a:defRPr sz="3200" spc="96"/>
            </a:pPr>
            <a:r>
              <a:t>Eligendi interpretaris cu eam.</a:t>
            </a:r>
          </a:p>
        </p:txBody>
      </p:sp>
      <p:sp>
        <p:nvSpPr>
          <p:cNvPr id="641" name="Mutat euismod patrioque sed eu.…"/>
          <p:cNvSpPr txBox="1">
            <a:spLocks noGrp="1"/>
          </p:cNvSpPr>
          <p:nvPr>
            <p:ph type="body" sz="quarter" idx="22"/>
          </p:nvPr>
        </p:nvSpPr>
        <p:spPr>
          <a:xfrm>
            <a:off x="5105400" y="5022732"/>
            <a:ext cx="3302000" cy="3733801"/>
          </a:xfrm>
          <a:prstGeom prst="rect">
            <a:avLst/>
          </a:prstGeom>
        </p:spPr>
        <p:txBody>
          <a:bodyPr anchor="ctr"/>
          <a:lstStyle/>
          <a:p>
            <a:pPr marL="444500" indent="-444500" algn="l">
              <a:lnSpc>
                <a:spcPct val="70000"/>
              </a:lnSpc>
              <a:spcBef>
                <a:spcPts val="1400"/>
              </a:spcBef>
              <a:buSzPct val="55000"/>
              <a:buBlip>
                <a:blip r:embed="rId5"/>
              </a:buBlip>
              <a:defRPr sz="3200" spc="96"/>
            </a:pPr>
            <a:r>
              <a:t>Mutat euismod patrioque sed eu.</a:t>
            </a:r>
          </a:p>
          <a:p>
            <a:pPr marL="444500" indent="-444500" algn="l">
              <a:lnSpc>
                <a:spcPct val="70000"/>
              </a:lnSpc>
              <a:spcBef>
                <a:spcPts val="1400"/>
              </a:spcBef>
              <a:buSzPct val="55000"/>
              <a:buBlip>
                <a:blip r:embed="rId5"/>
              </a:buBlip>
              <a:defRPr sz="3200" spc="96"/>
            </a:pPr>
            <a:r>
              <a:t>Essent intellegat has ea.</a:t>
            </a:r>
          </a:p>
          <a:p>
            <a:pPr marL="444500" indent="-444500" algn="l">
              <a:lnSpc>
                <a:spcPct val="70000"/>
              </a:lnSpc>
              <a:spcBef>
                <a:spcPts val="1400"/>
              </a:spcBef>
              <a:buSzPct val="55000"/>
              <a:buBlip>
                <a:blip r:embed="rId5"/>
              </a:buBlip>
              <a:defRPr sz="3200" spc="96"/>
            </a:pPr>
            <a:r>
              <a:t>Cras justo odio, dapibus ac facilisis in, egestas eget quam.</a:t>
            </a:r>
          </a:p>
        </p:txBody>
      </p:sp>
      <p:sp>
        <p:nvSpPr>
          <p:cNvPr id="642" name="No vix odio magna.…"/>
          <p:cNvSpPr txBox="1">
            <a:spLocks noGrp="1"/>
          </p:cNvSpPr>
          <p:nvPr>
            <p:ph type="body" sz="quarter" idx="23"/>
          </p:nvPr>
        </p:nvSpPr>
        <p:spPr>
          <a:xfrm>
            <a:off x="1143000" y="5022732"/>
            <a:ext cx="3302000" cy="3733801"/>
          </a:xfrm>
          <a:prstGeom prst="rect">
            <a:avLst/>
          </a:prstGeom>
        </p:spPr>
        <p:txBody>
          <a:bodyPr anchor="ctr"/>
          <a:lstStyle/>
          <a:p>
            <a:pPr marL="444500" indent="-444500" algn="l">
              <a:lnSpc>
                <a:spcPct val="70000"/>
              </a:lnSpc>
              <a:spcBef>
                <a:spcPts val="1400"/>
              </a:spcBef>
              <a:buSzPct val="55000"/>
              <a:buBlip>
                <a:blip r:embed="rId6"/>
              </a:buBlip>
              <a:defRPr sz="3200" spc="96"/>
            </a:pPr>
            <a:r>
              <a:t>No vix odio magna.</a:t>
            </a:r>
          </a:p>
          <a:p>
            <a:pPr marL="444500" indent="-444500" algn="l">
              <a:lnSpc>
                <a:spcPct val="70000"/>
              </a:lnSpc>
              <a:spcBef>
                <a:spcPts val="1400"/>
              </a:spcBef>
              <a:buSzPct val="55000"/>
              <a:buBlip>
                <a:blip r:embed="rId6"/>
              </a:buBlip>
              <a:defRPr sz="3200" spc="96"/>
            </a:pPr>
            <a:r>
              <a:t>Pro id habemus neglegentur.</a:t>
            </a:r>
          </a:p>
          <a:p>
            <a:pPr marL="444500" indent="-444500" algn="l">
              <a:lnSpc>
                <a:spcPct val="70000"/>
              </a:lnSpc>
              <a:spcBef>
                <a:spcPts val="1400"/>
              </a:spcBef>
              <a:buSzPct val="55000"/>
              <a:buBlip>
                <a:blip r:embed="rId6"/>
              </a:buBlip>
              <a:defRPr sz="3200" spc="96"/>
            </a:pPr>
            <a:r>
              <a:t>Maecenas faucibus mollis interdum.</a:t>
            </a:r>
          </a:p>
        </p:txBody>
      </p:sp>
      <p:sp>
        <p:nvSpPr>
          <p:cNvPr id="643"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644"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645" name="線條"/>
          <p:cNvSpPr/>
          <p:nvPr/>
        </p:nvSpPr>
        <p:spPr>
          <a:xfrm>
            <a:off x="20420114" y="6870235"/>
            <a:ext cx="1030199" cy="12701"/>
          </a:xfrm>
          <a:custGeom>
            <a:avLst/>
            <a:gdLst/>
            <a:ahLst/>
            <a:cxnLst>
              <a:cxn ang="0">
                <a:pos x="wd2" y="hd2"/>
              </a:cxn>
              <a:cxn ang="5400000">
                <a:pos x="wd2" y="hd2"/>
              </a:cxn>
              <a:cxn ang="10800000">
                <a:pos x="wd2" y="hd2"/>
              </a:cxn>
              <a:cxn ang="16200000">
                <a:pos x="wd2" y="hd2"/>
              </a:cxn>
            </a:cxnLst>
            <a:rect l="0" t="0" r="r" b="b"/>
            <a:pathLst>
              <a:path w="21600" h="10640" extrusionOk="0">
                <a:moveTo>
                  <a:pt x="0" y="7013"/>
                </a:moveTo>
                <a:cubicBezTo>
                  <a:pt x="0" y="7013"/>
                  <a:pt x="9024" y="-10960"/>
                  <a:pt x="21600" y="10640"/>
                </a:cubicBezTo>
              </a:path>
            </a:pathLst>
          </a:custGeom>
          <a:ln w="12700">
            <a:solidFill>
              <a:srgbClr val="D3CEC2"/>
            </a:solidFill>
            <a:custDash>
              <a:ds d="200000" sp="200000"/>
            </a:custDash>
            <a:miter lim="400000"/>
            <a:headEnd type="triangle" len="sm"/>
            <a:tailEnd type="triangle"/>
          </a:ln>
          <a:effectLst>
            <a:reflection stA="50000" endPos="40000" dir="5400000" sy="-100000" algn="bl" rotWithShape="0"/>
          </a:effectLst>
        </p:spPr>
        <p:txBody>
          <a:bodyPr lIns="50800" tIns="50800" rIns="50800" bIns="50800" anchor="ctr"/>
          <a:lstStyle/>
          <a:p>
            <a:pPr defTabSz="825500" hangingPunct="0">
              <a:lnSpc>
                <a:spcPct val="130000"/>
              </a:lnSpc>
              <a:defRPr sz="3000" spc="29">
                <a:solidFill>
                  <a:srgbClr val="404B57"/>
                </a:solidFill>
                <a:latin typeface="Helvetica Neue Light"/>
                <a:ea typeface="Helvetica Neue Light"/>
                <a:cs typeface="Helvetica Neue Light"/>
                <a:sym typeface="Helvetica Neue Light"/>
              </a:defRPr>
            </a:pPr>
            <a:endParaRPr sz="3000" kern="0" spc="29">
              <a:solidFill>
                <a:srgbClr val="404B57"/>
              </a:solidFill>
              <a:latin typeface="Helvetica Neue Light"/>
              <a:ea typeface="Helvetica Neue Light"/>
              <a:cs typeface="Helvetica Neue Light"/>
              <a:sym typeface="Helvetica Neue Light"/>
            </a:endParaRPr>
          </a:p>
        </p:txBody>
      </p:sp>
      <p:sp>
        <p:nvSpPr>
          <p:cNvPr id="64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37439685"/>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x">
  <p:cSld name="Node Diagram &amp; List">
    <p:spTree>
      <p:nvGrpSpPr>
        <p:cNvPr id="1" name=""/>
        <p:cNvGrpSpPr/>
        <p:nvPr/>
      </p:nvGrpSpPr>
      <p:grpSpPr>
        <a:xfrm>
          <a:off x="0" y="0"/>
          <a:ext cx="0" cy="0"/>
          <a:chOff x="0" y="0"/>
          <a:chExt cx="0" cy="0"/>
        </a:xfrm>
      </p:grpSpPr>
      <p:sp>
        <p:nvSpPr>
          <p:cNvPr id="65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65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655" name="線條"/>
          <p:cNvSpPr/>
          <p:nvPr/>
        </p:nvSpPr>
        <p:spPr>
          <a:xfrm flipH="1">
            <a:off x="10782300" y="3745841"/>
            <a:ext cx="1" cy="890309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658" name="群組"/>
          <p:cNvGrpSpPr/>
          <p:nvPr/>
        </p:nvGrpSpPr>
        <p:grpSpPr>
          <a:xfrm>
            <a:off x="7759700" y="0"/>
            <a:ext cx="8877301" cy="522445"/>
            <a:chOff x="0" y="0"/>
            <a:chExt cx="8877300" cy="522444"/>
          </a:xfrm>
        </p:grpSpPr>
        <p:sp>
          <p:nvSpPr>
            <p:cNvPr id="656"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657"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659" name="正方形"/>
          <p:cNvSpPr/>
          <p:nvPr/>
        </p:nvSpPr>
        <p:spPr>
          <a:xfrm>
            <a:off x="2501900" y="6430599"/>
            <a:ext cx="2310000" cy="2310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660" name="正方形"/>
          <p:cNvSpPr/>
          <p:nvPr/>
        </p:nvSpPr>
        <p:spPr>
          <a:xfrm>
            <a:off x="7519799" y="6430599"/>
            <a:ext cx="2310001" cy="2310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661" name="正方形"/>
          <p:cNvSpPr/>
          <p:nvPr/>
        </p:nvSpPr>
        <p:spPr>
          <a:xfrm>
            <a:off x="5036549" y="3759200"/>
            <a:ext cx="2310001" cy="2310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662" name="正方形"/>
          <p:cNvSpPr/>
          <p:nvPr/>
        </p:nvSpPr>
        <p:spPr>
          <a:xfrm>
            <a:off x="5036549" y="9050599"/>
            <a:ext cx="2310001" cy="2310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663" name="線條"/>
          <p:cNvSpPr/>
          <p:nvPr/>
        </p:nvSpPr>
        <p:spPr>
          <a:xfrm>
            <a:off x="7494647" y="5525317"/>
            <a:ext cx="648272" cy="675691"/>
          </a:xfrm>
          <a:custGeom>
            <a:avLst/>
            <a:gdLst/>
            <a:ahLst/>
            <a:cxnLst>
              <a:cxn ang="0">
                <a:pos x="wd2" y="hd2"/>
              </a:cxn>
              <a:cxn ang="5400000">
                <a:pos x="wd2" y="hd2"/>
              </a:cxn>
              <a:cxn ang="10800000">
                <a:pos x="wd2" y="hd2"/>
              </a:cxn>
              <a:cxn ang="16200000">
                <a:pos x="wd2" y="hd2"/>
              </a:cxn>
            </a:cxnLst>
            <a:rect l="0" t="0" r="r" b="b"/>
            <a:pathLst>
              <a:path w="19350" h="16249" extrusionOk="0">
                <a:moveTo>
                  <a:pt x="0" y="814"/>
                </a:moveTo>
                <a:cubicBezTo>
                  <a:pt x="0" y="814"/>
                  <a:pt x="21600" y="-5351"/>
                  <a:pt x="19157" y="16249"/>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76300" hangingPunct="0">
              <a:lnSpc>
                <a:spcPct val="130000"/>
              </a:lnSpc>
              <a:defRPr>
                <a:solidFill>
                  <a:srgbClr val="404B57"/>
                </a:solidFill>
                <a:latin typeface="Helvetica Neue Light"/>
                <a:ea typeface="Helvetica Neue Light"/>
                <a:cs typeface="Helvetica Neue Light"/>
                <a:sym typeface="Helvetica Neue Light"/>
              </a:defRPr>
            </a:pPr>
            <a:endParaRPr sz="3600" kern="0" spc="36">
              <a:solidFill>
                <a:srgbClr val="404B57"/>
              </a:solidFill>
              <a:latin typeface="Helvetica Neue Light"/>
              <a:ea typeface="Helvetica Neue Light"/>
              <a:cs typeface="Helvetica Neue Light"/>
              <a:sym typeface="Helvetica Neue Light"/>
            </a:endParaRPr>
          </a:p>
        </p:txBody>
      </p:sp>
      <p:sp>
        <p:nvSpPr>
          <p:cNvPr id="664" name="線條"/>
          <p:cNvSpPr/>
          <p:nvPr/>
        </p:nvSpPr>
        <p:spPr>
          <a:xfrm>
            <a:off x="5256855" y="7214950"/>
            <a:ext cx="907682" cy="308000"/>
          </a:xfrm>
          <a:custGeom>
            <a:avLst/>
            <a:gdLst/>
            <a:ahLst/>
            <a:cxnLst>
              <a:cxn ang="0">
                <a:pos x="wd2" y="hd2"/>
              </a:cxn>
              <a:cxn ang="5400000">
                <a:pos x="wd2" y="hd2"/>
              </a:cxn>
              <a:cxn ang="10800000">
                <a:pos x="wd2" y="hd2"/>
              </a:cxn>
              <a:cxn ang="16200000">
                <a:pos x="wd2" y="hd2"/>
              </a:cxn>
            </a:cxnLst>
            <a:rect l="0" t="0" r="r" b="b"/>
            <a:pathLst>
              <a:path w="21600" h="9600" extrusionOk="0">
                <a:moveTo>
                  <a:pt x="0" y="9600"/>
                </a:moveTo>
                <a:cubicBezTo>
                  <a:pt x="0" y="9600"/>
                  <a:pt x="7863" y="-12000"/>
                  <a:pt x="21600" y="960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76300" hangingPunct="0">
              <a:lnSpc>
                <a:spcPct val="130000"/>
              </a:lnSpc>
              <a:defRPr>
                <a:solidFill>
                  <a:srgbClr val="404B57"/>
                </a:solidFill>
                <a:latin typeface="Helvetica Neue Light"/>
                <a:ea typeface="Helvetica Neue Light"/>
                <a:cs typeface="Helvetica Neue Light"/>
                <a:sym typeface="Helvetica Neue Light"/>
              </a:defRPr>
            </a:pPr>
            <a:endParaRPr sz="3600" kern="0" spc="36">
              <a:solidFill>
                <a:srgbClr val="404B57"/>
              </a:solidFill>
              <a:latin typeface="Helvetica Neue Light"/>
              <a:ea typeface="Helvetica Neue Light"/>
              <a:cs typeface="Helvetica Neue Light"/>
              <a:sym typeface="Helvetica Neue Light"/>
            </a:endParaRPr>
          </a:p>
        </p:txBody>
      </p:sp>
      <p:sp>
        <p:nvSpPr>
          <p:cNvPr id="665" name="線條"/>
          <p:cNvSpPr/>
          <p:nvPr/>
        </p:nvSpPr>
        <p:spPr>
          <a:xfrm>
            <a:off x="6238605" y="7638450"/>
            <a:ext cx="907682" cy="308000"/>
          </a:xfrm>
          <a:custGeom>
            <a:avLst/>
            <a:gdLst/>
            <a:ahLst/>
            <a:cxnLst>
              <a:cxn ang="0">
                <a:pos x="wd2" y="hd2"/>
              </a:cxn>
              <a:cxn ang="5400000">
                <a:pos x="wd2" y="hd2"/>
              </a:cxn>
              <a:cxn ang="10800000">
                <a:pos x="wd2" y="hd2"/>
              </a:cxn>
              <a:cxn ang="16200000">
                <a:pos x="wd2" y="hd2"/>
              </a:cxn>
            </a:cxnLst>
            <a:rect l="0" t="0" r="r" b="b"/>
            <a:pathLst>
              <a:path w="21600" h="9600" extrusionOk="0">
                <a:moveTo>
                  <a:pt x="0" y="0"/>
                </a:moveTo>
                <a:cubicBezTo>
                  <a:pt x="0" y="0"/>
                  <a:pt x="786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76300" hangingPunct="0">
              <a:lnSpc>
                <a:spcPct val="130000"/>
              </a:lnSpc>
              <a:defRPr>
                <a:solidFill>
                  <a:srgbClr val="404B57"/>
                </a:solidFill>
                <a:latin typeface="Helvetica Neue Light"/>
                <a:ea typeface="Helvetica Neue Light"/>
                <a:cs typeface="Helvetica Neue Light"/>
                <a:sym typeface="Helvetica Neue Light"/>
              </a:defRPr>
            </a:pPr>
            <a:endParaRPr sz="3600" kern="0" spc="36">
              <a:solidFill>
                <a:srgbClr val="404B57"/>
              </a:solidFill>
              <a:latin typeface="Helvetica Neue Light"/>
              <a:ea typeface="Helvetica Neue Light"/>
              <a:cs typeface="Helvetica Neue Light"/>
              <a:sym typeface="Helvetica Neue Light"/>
            </a:endParaRPr>
          </a:p>
        </p:txBody>
      </p:sp>
      <p:sp>
        <p:nvSpPr>
          <p:cNvPr id="666" name="線條"/>
          <p:cNvSpPr/>
          <p:nvPr/>
        </p:nvSpPr>
        <p:spPr>
          <a:xfrm>
            <a:off x="4262734" y="5525317"/>
            <a:ext cx="648273" cy="675690"/>
          </a:xfrm>
          <a:custGeom>
            <a:avLst/>
            <a:gdLst/>
            <a:ahLst/>
            <a:cxnLst>
              <a:cxn ang="0">
                <a:pos x="wd2" y="hd2"/>
              </a:cxn>
              <a:cxn ang="5400000">
                <a:pos x="wd2" y="hd2"/>
              </a:cxn>
              <a:cxn ang="10800000">
                <a:pos x="wd2" y="hd2"/>
              </a:cxn>
              <a:cxn ang="16200000">
                <a:pos x="wd2" y="hd2"/>
              </a:cxn>
            </a:cxnLst>
            <a:rect l="0" t="0" r="r" b="b"/>
            <a:pathLst>
              <a:path w="19350" h="16249" extrusionOk="0">
                <a:moveTo>
                  <a:pt x="19350" y="814"/>
                </a:moveTo>
                <a:cubicBezTo>
                  <a:pt x="19350" y="814"/>
                  <a:pt x="-2250" y="-5351"/>
                  <a:pt x="193" y="16249"/>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76300" hangingPunct="0">
              <a:lnSpc>
                <a:spcPct val="130000"/>
              </a:lnSpc>
              <a:defRPr>
                <a:solidFill>
                  <a:srgbClr val="404B57"/>
                </a:solidFill>
                <a:latin typeface="Helvetica Neue Light"/>
                <a:ea typeface="Helvetica Neue Light"/>
                <a:cs typeface="Helvetica Neue Light"/>
                <a:sym typeface="Helvetica Neue Light"/>
              </a:defRPr>
            </a:pPr>
            <a:endParaRPr sz="3600" kern="0" spc="36">
              <a:solidFill>
                <a:srgbClr val="404B57"/>
              </a:solidFill>
              <a:latin typeface="Helvetica Neue Light"/>
              <a:ea typeface="Helvetica Neue Light"/>
              <a:cs typeface="Helvetica Neue Light"/>
              <a:sym typeface="Helvetica Neue Light"/>
            </a:endParaRPr>
          </a:p>
        </p:txBody>
      </p:sp>
      <p:sp>
        <p:nvSpPr>
          <p:cNvPr id="667" name="線條"/>
          <p:cNvSpPr/>
          <p:nvPr/>
        </p:nvSpPr>
        <p:spPr>
          <a:xfrm>
            <a:off x="4235325" y="8929976"/>
            <a:ext cx="675691" cy="648273"/>
          </a:xfrm>
          <a:custGeom>
            <a:avLst/>
            <a:gdLst/>
            <a:ahLst/>
            <a:cxnLst>
              <a:cxn ang="0">
                <a:pos x="wd2" y="hd2"/>
              </a:cxn>
              <a:cxn ang="5400000">
                <a:pos x="wd2" y="hd2"/>
              </a:cxn>
              <a:cxn ang="10800000">
                <a:pos x="wd2" y="hd2"/>
              </a:cxn>
              <a:cxn ang="16200000">
                <a:pos x="wd2" y="hd2"/>
              </a:cxn>
            </a:cxnLst>
            <a:rect l="0" t="0" r="r" b="b"/>
            <a:pathLst>
              <a:path w="16249" h="19350" extrusionOk="0">
                <a:moveTo>
                  <a:pt x="814" y="0"/>
                </a:moveTo>
                <a:cubicBezTo>
                  <a:pt x="814" y="0"/>
                  <a:pt x="-5351" y="21600"/>
                  <a:pt x="16249" y="19157"/>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76300" hangingPunct="0">
              <a:lnSpc>
                <a:spcPct val="130000"/>
              </a:lnSpc>
              <a:defRPr>
                <a:solidFill>
                  <a:srgbClr val="404B57"/>
                </a:solidFill>
                <a:latin typeface="Helvetica Neue Light"/>
                <a:ea typeface="Helvetica Neue Light"/>
                <a:cs typeface="Helvetica Neue Light"/>
                <a:sym typeface="Helvetica Neue Light"/>
              </a:defRPr>
            </a:pPr>
            <a:endParaRPr sz="3600" kern="0" spc="36">
              <a:solidFill>
                <a:srgbClr val="404B57"/>
              </a:solidFill>
              <a:latin typeface="Helvetica Neue Light"/>
              <a:ea typeface="Helvetica Neue Light"/>
              <a:cs typeface="Helvetica Neue Light"/>
              <a:sym typeface="Helvetica Neue Light"/>
            </a:endParaRPr>
          </a:p>
        </p:txBody>
      </p:sp>
      <p:sp>
        <p:nvSpPr>
          <p:cNvPr id="668" name="Maecenas faucibus mollis interdum. Nullam quis risus eget urna mollis ornare vel eu leo."/>
          <p:cNvSpPr txBox="1">
            <a:spLocks noGrp="1"/>
          </p:cNvSpPr>
          <p:nvPr>
            <p:ph type="body" sz="quarter" idx="13"/>
          </p:nvPr>
        </p:nvSpPr>
        <p:spPr>
          <a:xfrm>
            <a:off x="11734800" y="4838700"/>
            <a:ext cx="10160000" cy="1739900"/>
          </a:xfrm>
          <a:prstGeom prst="rect">
            <a:avLst/>
          </a:prstGeom>
        </p:spPr>
        <p:txBody>
          <a:bodyPr/>
          <a:lstStyle>
            <a:lvl1pPr algn="l">
              <a:spcBef>
                <a:spcPts val="2900"/>
              </a:spcBef>
              <a:defRPr sz="3200" spc="160"/>
            </a:lvl1pPr>
          </a:lstStyle>
          <a:p>
            <a:r>
              <a:t>Maecenas faucibus mollis interdum. Nullam quis risus eget urna mollis ornare vel eu leo.</a:t>
            </a:r>
          </a:p>
        </p:txBody>
      </p:sp>
      <p:sp>
        <p:nvSpPr>
          <p:cNvPr id="669" name="Cum sociis natoque penatibus"/>
          <p:cNvSpPr txBox="1">
            <a:spLocks noGrp="1"/>
          </p:cNvSpPr>
          <p:nvPr>
            <p:ph type="body" sz="quarter" idx="14"/>
          </p:nvPr>
        </p:nvSpPr>
        <p:spPr>
          <a:xfrm>
            <a:off x="11735003" y="4126621"/>
            <a:ext cx="10134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Cum sociis natoque penatibus</a:t>
            </a:r>
          </a:p>
        </p:txBody>
      </p:sp>
      <p:sp>
        <p:nvSpPr>
          <p:cNvPr id="670" name="Nulla vitae elit libero, a pharetra vivamus."/>
          <p:cNvSpPr txBox="1">
            <a:spLocks noGrp="1"/>
          </p:cNvSpPr>
          <p:nvPr>
            <p:ph type="body" sz="quarter" idx="15"/>
          </p:nvPr>
        </p:nvSpPr>
        <p:spPr>
          <a:xfrm>
            <a:off x="2557665" y="11798300"/>
            <a:ext cx="7277101" cy="863600"/>
          </a:xfrm>
          <a:prstGeom prst="rect">
            <a:avLst/>
          </a:prstGeom>
        </p:spPr>
        <p:txBody>
          <a:bodyPr/>
          <a:lstStyle>
            <a:lvl1pPr>
              <a:spcBef>
                <a:spcPts val="0"/>
              </a:spcBef>
              <a:buClr>
                <a:srgbClr val="007ABB"/>
              </a:buClr>
              <a:defRPr sz="3200" i="1" spc="96">
                <a:solidFill>
                  <a:srgbClr val="969592"/>
                </a:solidFill>
                <a:latin typeface="+mj-lt"/>
                <a:ea typeface="+mj-ea"/>
                <a:cs typeface="+mj-cs"/>
                <a:sym typeface="Avenir Next Condensed"/>
              </a:defRPr>
            </a:lvl1pPr>
          </a:lstStyle>
          <a:p>
            <a:r>
              <a:t>Nulla vitae elit libero, a pharetra vivamus. </a:t>
            </a:r>
          </a:p>
        </p:txBody>
      </p:sp>
      <p:sp>
        <p:nvSpPr>
          <p:cNvPr id="671" name="Donec id elit non mi porta gravida at metus. Duis mollis, est non commodo luctus, nisi erat porttitor ligula."/>
          <p:cNvSpPr txBox="1">
            <a:spLocks noGrp="1"/>
          </p:cNvSpPr>
          <p:nvPr>
            <p:ph type="body" sz="quarter" idx="16"/>
          </p:nvPr>
        </p:nvSpPr>
        <p:spPr>
          <a:xfrm>
            <a:off x="11734800" y="11010900"/>
            <a:ext cx="10160000" cy="1168400"/>
          </a:xfrm>
          <a:prstGeom prst="rect">
            <a:avLst/>
          </a:prstGeom>
        </p:spPr>
        <p:txBody>
          <a:bodyPr/>
          <a:lstStyle>
            <a:lvl1pPr marL="762000" indent="-762000" algn="l">
              <a:spcBef>
                <a:spcPts val="2900"/>
              </a:spcBef>
              <a:buSzPct val="100000"/>
              <a:buBlip>
                <a:blip r:embed="rId2"/>
              </a:buBlip>
              <a:defRPr sz="3200" spc="160"/>
            </a:lvl1pPr>
          </a:lstStyle>
          <a:p>
            <a:r>
              <a:t>Donec id elit non mi porta gravida at metus. Duis mollis, est non commodo luctus, nisi erat porttitor ligula.</a:t>
            </a:r>
          </a:p>
        </p:txBody>
      </p:sp>
      <p:sp>
        <p:nvSpPr>
          <p:cNvPr id="672" name="Cras mattis consectetur purus sit amet fermentum. Aenean eu leo quam. Pellentesque ornare sem lacinia quam."/>
          <p:cNvSpPr txBox="1">
            <a:spLocks noGrp="1"/>
          </p:cNvSpPr>
          <p:nvPr>
            <p:ph type="body" sz="quarter" idx="17"/>
          </p:nvPr>
        </p:nvSpPr>
        <p:spPr>
          <a:xfrm>
            <a:off x="11734800" y="9601200"/>
            <a:ext cx="10160000" cy="1168400"/>
          </a:xfrm>
          <a:prstGeom prst="rect">
            <a:avLst/>
          </a:prstGeom>
        </p:spPr>
        <p:txBody>
          <a:bodyPr/>
          <a:lstStyle>
            <a:lvl1pPr marL="762000" indent="-762000" algn="l">
              <a:spcBef>
                <a:spcPts val="2900"/>
              </a:spcBef>
              <a:buSzPct val="100000"/>
              <a:buBlip>
                <a:blip r:embed="rId3"/>
              </a:buBlip>
              <a:defRPr sz="3200" spc="160"/>
            </a:lvl1pPr>
          </a:lstStyle>
          <a:p>
            <a:r>
              <a:t>Cras mattis consectetur purus sit amet fermentum. Aenean eu leo quam. Pellentesque ornare sem lacinia quam.</a:t>
            </a:r>
          </a:p>
        </p:txBody>
      </p:sp>
      <p:sp>
        <p:nvSpPr>
          <p:cNvPr id="673" name="Lorem ipsum dolor sit amet, dapibus posuere velit aliquet. Integer posuere erat a ante venenatis dapibus posuere."/>
          <p:cNvSpPr txBox="1">
            <a:spLocks noGrp="1"/>
          </p:cNvSpPr>
          <p:nvPr>
            <p:ph type="body" sz="quarter" idx="18"/>
          </p:nvPr>
        </p:nvSpPr>
        <p:spPr>
          <a:xfrm>
            <a:off x="11734800" y="8191500"/>
            <a:ext cx="10160000" cy="1168400"/>
          </a:xfrm>
          <a:prstGeom prst="rect">
            <a:avLst/>
          </a:prstGeom>
        </p:spPr>
        <p:txBody>
          <a:bodyPr/>
          <a:lstStyle>
            <a:lvl1pPr marL="762000" indent="-762000" algn="l">
              <a:spcBef>
                <a:spcPts val="2900"/>
              </a:spcBef>
              <a:buSzPct val="100000"/>
              <a:buBlip>
                <a:blip r:embed="rId4"/>
              </a:buBlip>
              <a:defRPr sz="3200" spc="160"/>
            </a:lvl1pPr>
          </a:lstStyle>
          <a:p>
            <a:r>
              <a:t>Lorem ipsum dolor sit amet, dapibus posuere velit aliquet. Integer posuere erat a ante venenatis dapibus posuere.</a:t>
            </a:r>
          </a:p>
        </p:txBody>
      </p:sp>
      <p:sp>
        <p:nvSpPr>
          <p:cNvPr id="674" name="Morbi leo risus, porta ac consectetur consectetur ac. Etiam porta sem malesuada magna mollis euismod."/>
          <p:cNvSpPr txBox="1">
            <a:spLocks noGrp="1"/>
          </p:cNvSpPr>
          <p:nvPr>
            <p:ph type="body" sz="quarter" idx="19"/>
          </p:nvPr>
        </p:nvSpPr>
        <p:spPr>
          <a:xfrm>
            <a:off x="11734800" y="6781800"/>
            <a:ext cx="10160000" cy="1168400"/>
          </a:xfrm>
          <a:prstGeom prst="rect">
            <a:avLst/>
          </a:prstGeom>
        </p:spPr>
        <p:txBody>
          <a:bodyPr/>
          <a:lstStyle>
            <a:lvl1pPr marL="762000" indent="-762000" algn="l">
              <a:spcBef>
                <a:spcPts val="2900"/>
              </a:spcBef>
              <a:buSzPct val="100000"/>
              <a:buBlip>
                <a:blip r:embed="rId5"/>
              </a:buBlip>
              <a:defRPr sz="3200" spc="160"/>
            </a:lvl1pPr>
          </a:lstStyle>
          <a:p>
            <a:r>
              <a:t>Morbi leo risus, porta ac consectetur consectetur ac. Etiam porta sem malesuada magna mollis euismod.</a:t>
            </a:r>
          </a:p>
        </p:txBody>
      </p:sp>
      <p:sp>
        <p:nvSpPr>
          <p:cNvPr id="675" name="Amet"/>
          <p:cNvSpPr txBox="1">
            <a:spLocks noGrp="1"/>
          </p:cNvSpPr>
          <p:nvPr>
            <p:ph type="body" sz="quarter" idx="20"/>
          </p:nvPr>
        </p:nvSpPr>
        <p:spPr>
          <a:xfrm>
            <a:off x="5304287" y="9743598"/>
            <a:ext cx="1771001" cy="943251"/>
          </a:xfrm>
          <a:prstGeom prst="rect">
            <a:avLst/>
          </a:prstGeom>
        </p:spPr>
        <p:txBody>
          <a:bodyPr anchor="ctr"/>
          <a:lstStyle>
            <a:lvl1pPr defTabSz="876300">
              <a:spcBef>
                <a:spcPts val="0"/>
              </a:spcBef>
              <a:buClr>
                <a:srgbClr val="007ABB"/>
              </a:buClr>
              <a:defRPr>
                <a:solidFill>
                  <a:srgbClr val="2FC4E8"/>
                </a:solidFill>
                <a:latin typeface="+mj-lt"/>
                <a:ea typeface="+mj-ea"/>
                <a:cs typeface="+mj-cs"/>
                <a:sym typeface="Avenir Next Condensed"/>
              </a:defRPr>
            </a:lvl1pPr>
          </a:lstStyle>
          <a:p>
            <a:r>
              <a:t>Amet</a:t>
            </a:r>
          </a:p>
        </p:txBody>
      </p:sp>
      <p:sp>
        <p:nvSpPr>
          <p:cNvPr id="676" name="Ipsum"/>
          <p:cNvSpPr txBox="1">
            <a:spLocks noGrp="1"/>
          </p:cNvSpPr>
          <p:nvPr>
            <p:ph type="body" sz="quarter" idx="21"/>
          </p:nvPr>
        </p:nvSpPr>
        <p:spPr>
          <a:xfrm>
            <a:off x="7787537" y="7123599"/>
            <a:ext cx="1771001" cy="943251"/>
          </a:xfrm>
          <a:prstGeom prst="rect">
            <a:avLst/>
          </a:prstGeom>
        </p:spPr>
        <p:txBody>
          <a:bodyPr anchor="ctr"/>
          <a:lstStyle>
            <a:lvl1pPr defTabSz="876300">
              <a:spcBef>
                <a:spcPts val="0"/>
              </a:spcBef>
              <a:buClr>
                <a:srgbClr val="007ABB"/>
              </a:buClr>
              <a:defRPr>
                <a:solidFill>
                  <a:srgbClr val="67AD39"/>
                </a:solidFill>
                <a:latin typeface="+mj-lt"/>
                <a:ea typeface="+mj-ea"/>
                <a:cs typeface="+mj-cs"/>
                <a:sym typeface="Avenir Next Condensed"/>
              </a:defRPr>
            </a:lvl1pPr>
          </a:lstStyle>
          <a:p>
            <a:r>
              <a:t>Ipsum</a:t>
            </a:r>
          </a:p>
        </p:txBody>
      </p:sp>
      <p:sp>
        <p:nvSpPr>
          <p:cNvPr id="677" name="Lorem"/>
          <p:cNvSpPr txBox="1">
            <a:spLocks noGrp="1"/>
          </p:cNvSpPr>
          <p:nvPr>
            <p:ph type="body" sz="quarter" idx="22"/>
          </p:nvPr>
        </p:nvSpPr>
        <p:spPr>
          <a:xfrm>
            <a:off x="5304287" y="4426599"/>
            <a:ext cx="1771001" cy="943251"/>
          </a:xfrm>
          <a:prstGeom prst="rect">
            <a:avLst/>
          </a:prstGeom>
        </p:spPr>
        <p:txBody>
          <a:bodyPr anchor="ctr"/>
          <a:lstStyle>
            <a:lvl1pPr defTabSz="876300">
              <a:spcBef>
                <a:spcPts val="0"/>
              </a:spcBef>
              <a:buClr>
                <a:srgbClr val="007ABB"/>
              </a:buClr>
              <a:defRPr>
                <a:solidFill>
                  <a:srgbClr val="E4AE08"/>
                </a:solidFill>
                <a:latin typeface="+mj-lt"/>
                <a:ea typeface="+mj-ea"/>
                <a:cs typeface="+mj-cs"/>
                <a:sym typeface="Avenir Next Condensed"/>
              </a:defRPr>
            </a:lvl1pPr>
          </a:lstStyle>
          <a:p>
            <a:r>
              <a:t>Lorem</a:t>
            </a:r>
          </a:p>
        </p:txBody>
      </p:sp>
      <p:sp>
        <p:nvSpPr>
          <p:cNvPr id="678" name="Sit"/>
          <p:cNvSpPr txBox="1">
            <a:spLocks noGrp="1"/>
          </p:cNvSpPr>
          <p:nvPr>
            <p:ph type="body" sz="quarter" idx="23"/>
          </p:nvPr>
        </p:nvSpPr>
        <p:spPr>
          <a:xfrm>
            <a:off x="2764088" y="7104549"/>
            <a:ext cx="1771001" cy="943251"/>
          </a:xfrm>
          <a:prstGeom prst="rect">
            <a:avLst/>
          </a:prstGeom>
        </p:spPr>
        <p:txBody>
          <a:bodyPr anchor="ctr"/>
          <a:lstStyle>
            <a:lvl1pPr defTabSz="876300">
              <a:spcBef>
                <a:spcPts val="0"/>
              </a:spcBef>
              <a:buClr>
                <a:srgbClr val="007ABB"/>
              </a:buClr>
              <a:defRPr>
                <a:solidFill>
                  <a:srgbClr val="E85764"/>
                </a:solidFill>
                <a:latin typeface="+mj-lt"/>
                <a:ea typeface="+mj-ea"/>
                <a:cs typeface="+mj-cs"/>
                <a:sym typeface="Avenir Next Condensed"/>
              </a:defRPr>
            </a:lvl1pPr>
          </a:lstStyle>
          <a:p>
            <a:r>
              <a:t>Sit</a:t>
            </a:r>
          </a:p>
        </p:txBody>
      </p:sp>
      <p:sp>
        <p:nvSpPr>
          <p:cNvPr id="679"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680"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681"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3114879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Icons, Photo &amp; Text">
    <p:spTree>
      <p:nvGrpSpPr>
        <p:cNvPr id="1" name=""/>
        <p:cNvGrpSpPr/>
        <p:nvPr/>
      </p:nvGrpSpPr>
      <p:grpSpPr>
        <a:xfrm>
          <a:off x="0" y="0"/>
          <a:ext cx="0" cy="0"/>
          <a:chOff x="0" y="0"/>
          <a:chExt cx="0" cy="0"/>
        </a:xfrm>
      </p:grpSpPr>
      <p:sp>
        <p:nvSpPr>
          <p:cNvPr id="688"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689"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692" name="群組"/>
          <p:cNvGrpSpPr/>
          <p:nvPr/>
        </p:nvGrpSpPr>
        <p:grpSpPr>
          <a:xfrm>
            <a:off x="7759700" y="0"/>
            <a:ext cx="8877301" cy="522445"/>
            <a:chOff x="0" y="0"/>
            <a:chExt cx="8877300" cy="522444"/>
          </a:xfrm>
        </p:grpSpPr>
        <p:sp>
          <p:nvSpPr>
            <p:cNvPr id="690"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691"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grpSp>
        <p:nvGrpSpPr>
          <p:cNvPr id="728" name="群組"/>
          <p:cNvGrpSpPr/>
          <p:nvPr/>
        </p:nvGrpSpPr>
        <p:grpSpPr>
          <a:xfrm>
            <a:off x="14579600" y="7839075"/>
            <a:ext cx="7315200" cy="4800600"/>
            <a:chOff x="0" y="0"/>
            <a:chExt cx="7315200" cy="4800600"/>
          </a:xfrm>
        </p:grpSpPr>
        <p:sp>
          <p:nvSpPr>
            <p:cNvPr id="693"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699" name="群組"/>
            <p:cNvGrpSpPr/>
            <p:nvPr/>
          </p:nvGrpSpPr>
          <p:grpSpPr>
            <a:xfrm>
              <a:off x="631824" y="720724"/>
              <a:ext cx="1028702" cy="849143"/>
              <a:chOff x="0" y="0"/>
              <a:chExt cx="1028700" cy="849141"/>
            </a:xfrm>
          </p:grpSpPr>
          <p:sp>
            <p:nvSpPr>
              <p:cNvPr id="694" name="形狀"/>
              <p:cNvSpPr/>
              <p:nvPr/>
            </p:nvSpPr>
            <p:spPr>
              <a:xfrm>
                <a:off x="0" y="-1"/>
                <a:ext cx="1028701" cy="849143"/>
              </a:xfrm>
              <a:custGeom>
                <a:avLst/>
                <a:gdLst/>
                <a:ahLst/>
                <a:cxnLst>
                  <a:cxn ang="0">
                    <a:pos x="wd2" y="hd2"/>
                  </a:cxn>
                  <a:cxn ang="5400000">
                    <a:pos x="wd2" y="hd2"/>
                  </a:cxn>
                  <a:cxn ang="10800000">
                    <a:pos x="wd2" y="hd2"/>
                  </a:cxn>
                  <a:cxn ang="16200000">
                    <a:pos x="wd2" y="hd2"/>
                  </a:cxn>
                </a:cxnLst>
                <a:rect l="0" t="0" r="r" b="b"/>
                <a:pathLst>
                  <a:path w="20495" h="20614"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95" name="形狀"/>
              <p:cNvSpPr/>
              <p:nvPr/>
            </p:nvSpPr>
            <p:spPr>
              <a:xfrm>
                <a:off x="57481" y="338535"/>
                <a:ext cx="149448" cy="124132"/>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96" name="橢圓形"/>
              <p:cNvSpPr/>
              <p:nvPr/>
            </p:nvSpPr>
            <p:spPr>
              <a:xfrm>
                <a:off x="249084" y="146932"/>
                <a:ext cx="199256" cy="179349"/>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97" name="圓形"/>
              <p:cNvSpPr/>
              <p:nvPr/>
            </p:nvSpPr>
            <p:spPr>
              <a:xfrm>
                <a:off x="555649" y="70291"/>
                <a:ext cx="124543" cy="124524"/>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98" name="形狀"/>
              <p:cNvSpPr/>
              <p:nvPr/>
            </p:nvSpPr>
            <p:spPr>
              <a:xfrm>
                <a:off x="766412" y="146932"/>
                <a:ext cx="149449" cy="167868"/>
              </a:xfrm>
              <a:custGeom>
                <a:avLst/>
                <a:gdLst/>
                <a:ahLst/>
                <a:cxnLst>
                  <a:cxn ang="0">
                    <a:pos x="wd2" y="hd2"/>
                  </a:cxn>
                  <a:cxn ang="5400000">
                    <a:pos x="wd2" y="hd2"/>
                  </a:cxn>
                  <a:cxn ang="10800000">
                    <a:pos x="wd2" y="hd2"/>
                  </a:cxn>
                  <a:cxn ang="16200000">
                    <a:pos x="wd2" y="hd2"/>
                  </a:cxn>
                </a:cxnLst>
                <a:rect l="0" t="0" r="r" b="b"/>
                <a:pathLst>
                  <a:path w="20098" h="20355"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700" name="正方形"/>
            <p:cNvSpPr/>
            <p:nvPr/>
          </p:nvSpPr>
          <p:spPr>
            <a:xfrm>
              <a:off x="0" y="251460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708" name="群組"/>
            <p:cNvGrpSpPr/>
            <p:nvPr/>
          </p:nvGrpSpPr>
          <p:grpSpPr>
            <a:xfrm>
              <a:off x="669925" y="3095625"/>
              <a:ext cx="916708" cy="1145666"/>
              <a:chOff x="0" y="0"/>
              <a:chExt cx="916707" cy="1145665"/>
            </a:xfrm>
          </p:grpSpPr>
          <p:sp>
            <p:nvSpPr>
              <p:cNvPr id="701" name="形狀"/>
              <p:cNvSpPr/>
              <p:nvPr/>
            </p:nvSpPr>
            <p:spPr>
              <a:xfrm>
                <a:off x="0" y="0"/>
                <a:ext cx="916708" cy="70508"/>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2" name="形狀"/>
              <p:cNvSpPr/>
              <p:nvPr/>
            </p:nvSpPr>
            <p:spPr>
              <a:xfrm>
                <a:off x="76200" y="863600"/>
                <a:ext cx="775730" cy="2820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3" name="形狀"/>
              <p:cNvSpPr/>
              <p:nvPr/>
            </p:nvSpPr>
            <p:spPr>
              <a:xfrm>
                <a:off x="38100" y="114300"/>
                <a:ext cx="846163" cy="705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4" name="形狀"/>
              <p:cNvSpPr/>
              <p:nvPr/>
            </p:nvSpPr>
            <p:spPr>
              <a:xfrm>
                <a:off x="152400" y="571500"/>
                <a:ext cx="105779" cy="141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5" name="形狀"/>
              <p:cNvSpPr/>
              <p:nvPr/>
            </p:nvSpPr>
            <p:spPr>
              <a:xfrm>
                <a:off x="323850" y="368300"/>
                <a:ext cx="105743" cy="3525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6" name="形狀"/>
              <p:cNvSpPr/>
              <p:nvPr/>
            </p:nvSpPr>
            <p:spPr>
              <a:xfrm>
                <a:off x="495300" y="457200"/>
                <a:ext cx="105762" cy="2467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7" name="形狀"/>
              <p:cNvSpPr/>
              <p:nvPr/>
            </p:nvSpPr>
            <p:spPr>
              <a:xfrm>
                <a:off x="666750" y="215900"/>
                <a:ext cx="105779" cy="4935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709" name="正方形"/>
            <p:cNvSpPr/>
            <p:nvPr/>
          </p:nvSpPr>
          <p:spPr>
            <a:xfrm>
              <a:off x="502920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712" name="群組"/>
            <p:cNvGrpSpPr/>
            <p:nvPr/>
          </p:nvGrpSpPr>
          <p:grpSpPr>
            <a:xfrm>
              <a:off x="5657829" y="724726"/>
              <a:ext cx="1028701" cy="838201"/>
              <a:chOff x="0" y="0"/>
              <a:chExt cx="1028699" cy="838200"/>
            </a:xfrm>
          </p:grpSpPr>
          <p:sp>
            <p:nvSpPr>
              <p:cNvPr id="710" name="形狀"/>
              <p:cNvSpPr/>
              <p:nvPr/>
            </p:nvSpPr>
            <p:spPr>
              <a:xfrm>
                <a:off x="0" y="361542"/>
                <a:ext cx="571500" cy="476659"/>
              </a:xfrm>
              <a:custGeom>
                <a:avLst/>
                <a:gdLst/>
                <a:ahLst/>
                <a:cxnLst>
                  <a:cxn ang="0">
                    <a:pos x="wd2" y="hd2"/>
                  </a:cxn>
                  <a:cxn ang="5400000">
                    <a:pos x="wd2" y="hd2"/>
                  </a:cxn>
                  <a:cxn ang="10800000">
                    <a:pos x="wd2" y="hd2"/>
                  </a:cxn>
                  <a:cxn ang="16200000">
                    <a:pos x="wd2" y="hd2"/>
                  </a:cxn>
                </a:cxnLst>
                <a:rect l="0" t="0" r="r" b="b"/>
                <a:pathLst>
                  <a:path w="21600" h="21262"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11" name="形狀"/>
              <p:cNvSpPr/>
              <p:nvPr/>
            </p:nvSpPr>
            <p:spPr>
              <a:xfrm>
                <a:off x="184802" y="0"/>
                <a:ext cx="843898" cy="691133"/>
              </a:xfrm>
              <a:custGeom>
                <a:avLst/>
                <a:gdLst/>
                <a:ahLst/>
                <a:cxnLst>
                  <a:cxn ang="0">
                    <a:pos x="wd2" y="hd2"/>
                  </a:cxn>
                  <a:cxn ang="5400000">
                    <a:pos x="wd2" y="hd2"/>
                  </a:cxn>
                  <a:cxn ang="10800000">
                    <a:pos x="wd2" y="hd2"/>
                  </a:cxn>
                  <a:cxn ang="16200000">
                    <a:pos x="wd2" y="hd2"/>
                  </a:cxn>
                </a:cxnLst>
                <a:rect l="0" t="0" r="r" b="b"/>
                <a:pathLst>
                  <a:path w="21500" h="21262"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713" name="正方形"/>
            <p:cNvSpPr/>
            <p:nvPr/>
          </p:nvSpPr>
          <p:spPr>
            <a:xfrm>
              <a:off x="251460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716" name="群組"/>
            <p:cNvGrpSpPr/>
            <p:nvPr/>
          </p:nvGrpSpPr>
          <p:grpSpPr>
            <a:xfrm>
              <a:off x="3184525" y="682625"/>
              <a:ext cx="952500" cy="952500"/>
              <a:chOff x="0" y="0"/>
              <a:chExt cx="952500" cy="952500"/>
            </a:xfrm>
          </p:grpSpPr>
          <p:sp>
            <p:nvSpPr>
              <p:cNvPr id="714" name="形狀"/>
              <p:cNvSpPr/>
              <p:nvPr/>
            </p:nvSpPr>
            <p:spPr>
              <a:xfrm>
                <a:off x="0" y="0"/>
                <a:ext cx="952500" cy="952500"/>
              </a:xfrm>
              <a:custGeom>
                <a:avLst/>
                <a:gdLst/>
                <a:ahLst/>
                <a:cxnLst>
                  <a:cxn ang="0">
                    <a:pos x="wd2" y="hd2"/>
                  </a:cxn>
                  <a:cxn ang="5400000">
                    <a:pos x="wd2" y="hd2"/>
                  </a:cxn>
                  <a:cxn ang="10800000">
                    <a:pos x="wd2" y="hd2"/>
                  </a:cxn>
                  <a:cxn ang="16200000">
                    <a:pos x="wd2" y="hd2"/>
                  </a:cxn>
                </a:cxnLst>
                <a:rect l="0" t="0" r="r" b="b"/>
                <a:pathLst>
                  <a:path w="21600" h="21600"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15" name="形狀"/>
              <p:cNvSpPr/>
              <p:nvPr/>
            </p:nvSpPr>
            <p:spPr>
              <a:xfrm>
                <a:off x="83202" y="162394"/>
                <a:ext cx="784053" cy="6533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717" name="正方形"/>
            <p:cNvSpPr/>
            <p:nvPr/>
          </p:nvSpPr>
          <p:spPr>
            <a:xfrm>
              <a:off x="5029200" y="251460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721" name="群組"/>
            <p:cNvGrpSpPr/>
            <p:nvPr/>
          </p:nvGrpSpPr>
          <p:grpSpPr>
            <a:xfrm>
              <a:off x="5803900" y="3197225"/>
              <a:ext cx="723900" cy="952500"/>
              <a:chOff x="0" y="0"/>
              <a:chExt cx="723900" cy="952500"/>
            </a:xfrm>
          </p:grpSpPr>
          <p:sp>
            <p:nvSpPr>
              <p:cNvPr id="718" name="形狀"/>
              <p:cNvSpPr/>
              <p:nvPr/>
            </p:nvSpPr>
            <p:spPr>
              <a:xfrm>
                <a:off x="0" y="469900"/>
                <a:ext cx="723900" cy="482600"/>
              </a:xfrm>
              <a:custGeom>
                <a:avLst/>
                <a:gdLst/>
                <a:ahLst/>
                <a:cxnLst>
                  <a:cxn ang="0">
                    <a:pos x="wd2" y="hd2"/>
                  </a:cxn>
                  <a:cxn ang="5400000">
                    <a:pos x="wd2" y="hd2"/>
                  </a:cxn>
                  <a:cxn ang="10800000">
                    <a:pos x="wd2" y="hd2"/>
                  </a:cxn>
                  <a:cxn ang="16200000">
                    <a:pos x="wd2" y="hd2"/>
                  </a:cxn>
                </a:cxnLst>
                <a:rect l="0" t="0" r="r" b="b"/>
                <a:pathLst>
                  <a:path w="21600" h="21600" extrusionOk="0">
                    <a:moveTo>
                      <a:pt x="11700" y="2700"/>
                    </a:moveTo>
                    <a:lnTo>
                      <a:pt x="11700" y="17619"/>
                    </a:lnTo>
                    <a:cubicBezTo>
                      <a:pt x="14977" y="18024"/>
                      <a:pt x="18000" y="20250"/>
                      <a:pt x="18000" y="20250"/>
                    </a:cubicBezTo>
                    <a:lnTo>
                      <a:pt x="18000" y="21600"/>
                    </a:lnTo>
                    <a:lnTo>
                      <a:pt x="3600" y="21600"/>
                    </a:lnTo>
                    <a:lnTo>
                      <a:pt x="3600" y="20250"/>
                    </a:lnTo>
                    <a:cubicBezTo>
                      <a:pt x="3600" y="20250"/>
                      <a:pt x="6624" y="17952"/>
                      <a:pt x="9900" y="17600"/>
                    </a:cubicBezTo>
                    <a:lnTo>
                      <a:pt x="9900" y="2700"/>
                    </a:lnTo>
                    <a:lnTo>
                      <a:pt x="0" y="2700"/>
                    </a:lnTo>
                    <a:lnTo>
                      <a:pt x="0" y="0"/>
                    </a:lnTo>
                    <a:lnTo>
                      <a:pt x="21600" y="0"/>
                    </a:lnTo>
                    <a:lnTo>
                      <a:pt x="21600" y="2700"/>
                    </a:lnTo>
                    <a:cubicBezTo>
                      <a:pt x="21600" y="2700"/>
                      <a:pt x="11700" y="2700"/>
                      <a:pt x="11700" y="270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19" name="形狀"/>
              <p:cNvSpPr/>
              <p:nvPr/>
            </p:nvSpPr>
            <p:spPr>
              <a:xfrm>
                <a:off x="0" y="0"/>
                <a:ext cx="714375" cy="446485"/>
              </a:xfrm>
              <a:custGeom>
                <a:avLst/>
                <a:gdLst/>
                <a:ahLst/>
                <a:cxnLst>
                  <a:cxn ang="0">
                    <a:pos x="wd2" y="hd2"/>
                  </a:cxn>
                  <a:cxn ang="5400000">
                    <a:pos x="wd2" y="hd2"/>
                  </a:cxn>
                  <a:cxn ang="10800000">
                    <a:pos x="wd2" y="hd2"/>
                  </a:cxn>
                  <a:cxn ang="16200000">
                    <a:pos x="wd2" y="hd2"/>
                  </a:cxn>
                </a:cxnLst>
                <a:rect l="0" t="0" r="r" b="b"/>
                <a:pathLst>
                  <a:path w="21600" h="21600" extrusionOk="0">
                    <a:moveTo>
                      <a:pt x="2700" y="7200"/>
                    </a:moveTo>
                    <a:cubicBezTo>
                      <a:pt x="2700" y="3224"/>
                      <a:pt x="4715" y="0"/>
                      <a:pt x="7200" y="0"/>
                    </a:cubicBezTo>
                    <a:lnTo>
                      <a:pt x="7200" y="1440"/>
                    </a:lnTo>
                    <a:cubicBezTo>
                      <a:pt x="5212" y="1440"/>
                      <a:pt x="3600" y="4019"/>
                      <a:pt x="3600" y="7200"/>
                    </a:cubicBezTo>
                    <a:lnTo>
                      <a:pt x="7200" y="7200"/>
                    </a:lnTo>
                    <a:lnTo>
                      <a:pt x="10800" y="7200"/>
                    </a:lnTo>
                    <a:lnTo>
                      <a:pt x="11700" y="7200"/>
                    </a:lnTo>
                    <a:lnTo>
                      <a:pt x="18900" y="7200"/>
                    </a:lnTo>
                    <a:lnTo>
                      <a:pt x="21600" y="21600"/>
                    </a:lnTo>
                    <a:lnTo>
                      <a:pt x="0" y="21600"/>
                    </a:lnTo>
                    <a:cubicBezTo>
                      <a:pt x="0" y="21600"/>
                      <a:pt x="2700" y="7200"/>
                      <a:pt x="2700" y="72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20" name="形狀"/>
              <p:cNvSpPr/>
              <p:nvPr/>
            </p:nvSpPr>
            <p:spPr>
              <a:xfrm>
                <a:off x="228600" y="0"/>
                <a:ext cx="238125" cy="59532"/>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lnTo>
                      <a:pt x="18900" y="0"/>
                    </a:lnTo>
                    <a:cubicBezTo>
                      <a:pt x="20393" y="0"/>
                      <a:pt x="21600" y="4833"/>
                      <a:pt x="21600" y="10800"/>
                    </a:cubicBezTo>
                    <a:cubicBezTo>
                      <a:pt x="21600" y="16767"/>
                      <a:pt x="20393" y="21600"/>
                      <a:pt x="18900" y="21600"/>
                    </a:cubicBezTo>
                    <a:lnTo>
                      <a:pt x="2700" y="21600"/>
                    </a:lnTo>
                    <a:cubicBezTo>
                      <a:pt x="1210" y="21600"/>
                      <a:pt x="0" y="16767"/>
                      <a:pt x="0" y="10800"/>
                    </a:cubicBezTo>
                    <a:cubicBezTo>
                      <a:pt x="0" y="4833"/>
                      <a:pt x="1210" y="0"/>
                      <a:pt x="27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722" name="正方形"/>
            <p:cNvSpPr/>
            <p:nvPr/>
          </p:nvSpPr>
          <p:spPr>
            <a:xfrm>
              <a:off x="2514600" y="251460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727" name="群組"/>
            <p:cNvGrpSpPr/>
            <p:nvPr/>
          </p:nvGrpSpPr>
          <p:grpSpPr>
            <a:xfrm>
              <a:off x="3213100" y="3146425"/>
              <a:ext cx="901700" cy="1015734"/>
              <a:chOff x="0" y="0"/>
              <a:chExt cx="901700" cy="1015733"/>
            </a:xfrm>
          </p:grpSpPr>
          <p:sp>
            <p:nvSpPr>
              <p:cNvPr id="723" name="形狀"/>
              <p:cNvSpPr/>
              <p:nvPr/>
            </p:nvSpPr>
            <p:spPr>
              <a:xfrm>
                <a:off x="0" y="140594"/>
                <a:ext cx="901700" cy="875140"/>
              </a:xfrm>
              <a:custGeom>
                <a:avLst/>
                <a:gdLst/>
                <a:ahLst/>
                <a:cxnLst>
                  <a:cxn ang="0">
                    <a:pos x="wd2" y="hd2"/>
                  </a:cxn>
                  <a:cxn ang="5400000">
                    <a:pos x="wd2" y="hd2"/>
                  </a:cxn>
                  <a:cxn ang="10800000">
                    <a:pos x="wd2" y="hd2"/>
                  </a:cxn>
                  <a:cxn ang="16200000">
                    <a:pos x="wd2" y="hd2"/>
                  </a:cxn>
                </a:cxnLst>
                <a:rect l="0" t="0" r="r" b="b"/>
                <a:pathLst>
                  <a:path w="21600" h="21600" extrusionOk="0">
                    <a:moveTo>
                      <a:pt x="19800" y="6331"/>
                    </a:moveTo>
                    <a:lnTo>
                      <a:pt x="1800" y="6331"/>
                    </a:lnTo>
                    <a:lnTo>
                      <a:pt x="1800" y="19738"/>
                    </a:lnTo>
                    <a:lnTo>
                      <a:pt x="19800" y="19738"/>
                    </a:lnTo>
                    <a:cubicBezTo>
                      <a:pt x="19800" y="19738"/>
                      <a:pt x="19800" y="6331"/>
                      <a:pt x="19800" y="6331"/>
                    </a:cubicBezTo>
                    <a:close/>
                    <a:moveTo>
                      <a:pt x="15840" y="1117"/>
                    </a:moveTo>
                    <a:cubicBezTo>
                      <a:pt x="14846" y="1117"/>
                      <a:pt x="14040" y="1617"/>
                      <a:pt x="14040" y="2234"/>
                    </a:cubicBezTo>
                    <a:cubicBezTo>
                      <a:pt x="14040" y="2851"/>
                      <a:pt x="14846" y="3351"/>
                      <a:pt x="15840" y="3351"/>
                    </a:cubicBezTo>
                    <a:cubicBezTo>
                      <a:pt x="16834" y="3351"/>
                      <a:pt x="17640" y="2851"/>
                      <a:pt x="17640" y="2234"/>
                    </a:cubicBezTo>
                    <a:cubicBezTo>
                      <a:pt x="17640" y="1617"/>
                      <a:pt x="16834" y="1117"/>
                      <a:pt x="15840" y="1117"/>
                    </a:cubicBezTo>
                    <a:close/>
                    <a:moveTo>
                      <a:pt x="5760" y="1117"/>
                    </a:moveTo>
                    <a:cubicBezTo>
                      <a:pt x="4766" y="1117"/>
                      <a:pt x="3960" y="1617"/>
                      <a:pt x="3960" y="2234"/>
                    </a:cubicBezTo>
                    <a:cubicBezTo>
                      <a:pt x="3960" y="2851"/>
                      <a:pt x="4766" y="3351"/>
                      <a:pt x="5760" y="3351"/>
                    </a:cubicBezTo>
                    <a:cubicBezTo>
                      <a:pt x="6754" y="3351"/>
                      <a:pt x="7560" y="2851"/>
                      <a:pt x="7560" y="2234"/>
                    </a:cubicBezTo>
                    <a:cubicBezTo>
                      <a:pt x="7560" y="1617"/>
                      <a:pt x="6754" y="1117"/>
                      <a:pt x="5760" y="1117"/>
                    </a:cubicBezTo>
                    <a:close/>
                    <a:moveTo>
                      <a:pt x="21600" y="19365"/>
                    </a:moveTo>
                    <a:cubicBezTo>
                      <a:pt x="21600" y="20855"/>
                      <a:pt x="20880" y="21600"/>
                      <a:pt x="19440" y="21600"/>
                    </a:cubicBezTo>
                    <a:lnTo>
                      <a:pt x="2160" y="21600"/>
                    </a:lnTo>
                    <a:cubicBezTo>
                      <a:pt x="720" y="21600"/>
                      <a:pt x="0" y="20855"/>
                      <a:pt x="0" y="19365"/>
                    </a:cubicBezTo>
                    <a:lnTo>
                      <a:pt x="0" y="2234"/>
                    </a:lnTo>
                    <a:cubicBezTo>
                      <a:pt x="0" y="744"/>
                      <a:pt x="725" y="0"/>
                      <a:pt x="2160" y="0"/>
                    </a:cubicBezTo>
                    <a:lnTo>
                      <a:pt x="19400" y="0"/>
                    </a:lnTo>
                    <a:cubicBezTo>
                      <a:pt x="20880" y="0"/>
                      <a:pt x="21600" y="744"/>
                      <a:pt x="21600" y="2234"/>
                    </a:cubicBezTo>
                    <a:cubicBezTo>
                      <a:pt x="21600" y="2234"/>
                      <a:pt x="21600" y="19365"/>
                      <a:pt x="21600" y="1936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24" name="形狀"/>
              <p:cNvSpPr/>
              <p:nvPr/>
            </p:nvSpPr>
            <p:spPr>
              <a:xfrm>
                <a:off x="472578" y="612389"/>
                <a:ext cx="119386" cy="1198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25" name="形狀"/>
              <p:cNvSpPr/>
              <p:nvPr/>
            </p:nvSpPr>
            <p:spPr>
              <a:xfrm>
                <a:off x="114606" y="447446"/>
                <a:ext cx="656581" cy="44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927" y="0"/>
                    </a:lnTo>
                    <a:lnTo>
                      <a:pt x="3927" y="5760"/>
                    </a:lnTo>
                    <a:lnTo>
                      <a:pt x="0" y="5760"/>
                    </a:lnTo>
                    <a:cubicBezTo>
                      <a:pt x="0" y="5760"/>
                      <a:pt x="0" y="0"/>
                      <a:pt x="0" y="0"/>
                    </a:cubicBezTo>
                    <a:close/>
                    <a:moveTo>
                      <a:pt x="0" y="7920"/>
                    </a:moveTo>
                    <a:lnTo>
                      <a:pt x="3927" y="7920"/>
                    </a:lnTo>
                    <a:lnTo>
                      <a:pt x="3927" y="13680"/>
                    </a:lnTo>
                    <a:lnTo>
                      <a:pt x="0" y="13680"/>
                    </a:lnTo>
                    <a:cubicBezTo>
                      <a:pt x="0" y="13680"/>
                      <a:pt x="0" y="7920"/>
                      <a:pt x="0" y="7920"/>
                    </a:cubicBezTo>
                    <a:close/>
                    <a:moveTo>
                      <a:pt x="0" y="15840"/>
                    </a:moveTo>
                    <a:lnTo>
                      <a:pt x="3927" y="15840"/>
                    </a:lnTo>
                    <a:lnTo>
                      <a:pt x="3927" y="21600"/>
                    </a:lnTo>
                    <a:lnTo>
                      <a:pt x="0" y="21600"/>
                    </a:lnTo>
                    <a:cubicBezTo>
                      <a:pt x="0" y="21600"/>
                      <a:pt x="0" y="15840"/>
                      <a:pt x="0" y="15840"/>
                    </a:cubicBezTo>
                    <a:close/>
                    <a:moveTo>
                      <a:pt x="5891" y="0"/>
                    </a:moveTo>
                    <a:lnTo>
                      <a:pt x="9818" y="0"/>
                    </a:lnTo>
                    <a:lnTo>
                      <a:pt x="9818" y="5760"/>
                    </a:lnTo>
                    <a:lnTo>
                      <a:pt x="5891" y="5760"/>
                    </a:lnTo>
                    <a:cubicBezTo>
                      <a:pt x="5891" y="5760"/>
                      <a:pt x="5891" y="0"/>
                      <a:pt x="5891" y="0"/>
                    </a:cubicBezTo>
                    <a:close/>
                    <a:moveTo>
                      <a:pt x="5891" y="7920"/>
                    </a:moveTo>
                    <a:lnTo>
                      <a:pt x="9818" y="7920"/>
                    </a:lnTo>
                    <a:lnTo>
                      <a:pt x="9818" y="13680"/>
                    </a:lnTo>
                    <a:lnTo>
                      <a:pt x="5891" y="13680"/>
                    </a:lnTo>
                    <a:cubicBezTo>
                      <a:pt x="5891" y="13680"/>
                      <a:pt x="5891" y="7920"/>
                      <a:pt x="5891" y="7920"/>
                    </a:cubicBezTo>
                    <a:close/>
                    <a:moveTo>
                      <a:pt x="5891" y="15840"/>
                    </a:moveTo>
                    <a:lnTo>
                      <a:pt x="9818" y="15840"/>
                    </a:lnTo>
                    <a:lnTo>
                      <a:pt x="9818" y="21600"/>
                    </a:lnTo>
                    <a:lnTo>
                      <a:pt x="5891" y="21600"/>
                    </a:lnTo>
                    <a:cubicBezTo>
                      <a:pt x="5891" y="21600"/>
                      <a:pt x="5891" y="15840"/>
                      <a:pt x="5891" y="15840"/>
                    </a:cubicBezTo>
                    <a:close/>
                    <a:moveTo>
                      <a:pt x="11782" y="0"/>
                    </a:moveTo>
                    <a:lnTo>
                      <a:pt x="15709" y="0"/>
                    </a:lnTo>
                    <a:lnTo>
                      <a:pt x="15709" y="5760"/>
                    </a:lnTo>
                    <a:lnTo>
                      <a:pt x="11782" y="5760"/>
                    </a:lnTo>
                    <a:cubicBezTo>
                      <a:pt x="11782" y="5760"/>
                      <a:pt x="11782" y="0"/>
                      <a:pt x="11782" y="0"/>
                    </a:cubicBezTo>
                    <a:close/>
                    <a:moveTo>
                      <a:pt x="11782" y="15840"/>
                    </a:moveTo>
                    <a:lnTo>
                      <a:pt x="15709" y="15840"/>
                    </a:lnTo>
                    <a:lnTo>
                      <a:pt x="15709" y="21600"/>
                    </a:lnTo>
                    <a:lnTo>
                      <a:pt x="11782" y="21600"/>
                    </a:lnTo>
                    <a:cubicBezTo>
                      <a:pt x="11782" y="21600"/>
                      <a:pt x="11782" y="15840"/>
                      <a:pt x="11782" y="15840"/>
                    </a:cubicBezTo>
                    <a:close/>
                    <a:moveTo>
                      <a:pt x="17673" y="0"/>
                    </a:moveTo>
                    <a:lnTo>
                      <a:pt x="21600" y="0"/>
                    </a:lnTo>
                    <a:lnTo>
                      <a:pt x="21600" y="5760"/>
                    </a:lnTo>
                    <a:lnTo>
                      <a:pt x="17673" y="5760"/>
                    </a:lnTo>
                    <a:cubicBezTo>
                      <a:pt x="17673" y="5760"/>
                      <a:pt x="17673" y="0"/>
                      <a:pt x="17673" y="0"/>
                    </a:cubicBezTo>
                    <a:close/>
                    <a:moveTo>
                      <a:pt x="17673" y="7920"/>
                    </a:moveTo>
                    <a:lnTo>
                      <a:pt x="21600" y="7920"/>
                    </a:lnTo>
                    <a:lnTo>
                      <a:pt x="21600" y="13680"/>
                    </a:lnTo>
                    <a:lnTo>
                      <a:pt x="17673" y="13680"/>
                    </a:lnTo>
                    <a:cubicBezTo>
                      <a:pt x="17673" y="13680"/>
                      <a:pt x="17673" y="7920"/>
                      <a:pt x="17673" y="7920"/>
                    </a:cubicBezTo>
                    <a:close/>
                    <a:moveTo>
                      <a:pt x="17673" y="21600"/>
                    </a:moveTo>
                    <a:lnTo>
                      <a:pt x="17673" y="15840"/>
                    </a:lnTo>
                    <a:lnTo>
                      <a:pt x="21600" y="15840"/>
                    </a:lnTo>
                    <a:lnTo>
                      <a:pt x="21600" y="21600"/>
                    </a:lnTo>
                    <a:cubicBezTo>
                      <a:pt x="21600" y="21600"/>
                      <a:pt x="17673" y="21600"/>
                      <a:pt x="17673"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26" name="形狀"/>
              <p:cNvSpPr/>
              <p:nvPr/>
            </p:nvSpPr>
            <p:spPr>
              <a:xfrm>
                <a:off x="191014" y="0"/>
                <a:ext cx="507388" cy="239709"/>
              </a:xfrm>
              <a:custGeom>
                <a:avLst/>
                <a:gdLst/>
                <a:ahLst/>
                <a:cxnLst>
                  <a:cxn ang="0">
                    <a:pos x="wd2" y="hd2"/>
                  </a:cxn>
                  <a:cxn ang="5400000">
                    <a:pos x="wd2" y="hd2"/>
                  </a:cxn>
                  <a:cxn ang="10800000">
                    <a:pos x="wd2" y="hd2"/>
                  </a:cxn>
                  <a:cxn ang="16200000">
                    <a:pos x="wd2" y="hd2"/>
                  </a:cxn>
                </a:cxnLst>
                <a:rect l="0" t="0" r="r" b="b"/>
                <a:pathLst>
                  <a:path w="21600" h="21600" extrusionOk="0">
                    <a:moveTo>
                      <a:pt x="1906" y="21600"/>
                    </a:moveTo>
                    <a:cubicBezTo>
                      <a:pt x="854" y="21600"/>
                      <a:pt x="0" y="19720"/>
                      <a:pt x="0" y="17399"/>
                    </a:cubicBezTo>
                    <a:lnTo>
                      <a:pt x="0" y="4201"/>
                    </a:lnTo>
                    <a:cubicBezTo>
                      <a:pt x="0" y="1880"/>
                      <a:pt x="854" y="0"/>
                      <a:pt x="1906" y="0"/>
                    </a:cubicBezTo>
                    <a:cubicBezTo>
                      <a:pt x="2958" y="0"/>
                      <a:pt x="3812" y="1880"/>
                      <a:pt x="3812" y="4201"/>
                    </a:cubicBezTo>
                    <a:lnTo>
                      <a:pt x="3812" y="17399"/>
                    </a:lnTo>
                    <a:cubicBezTo>
                      <a:pt x="3812" y="19720"/>
                      <a:pt x="2958" y="21600"/>
                      <a:pt x="1906" y="21600"/>
                    </a:cubicBezTo>
                    <a:close/>
                    <a:moveTo>
                      <a:pt x="19694" y="21600"/>
                    </a:moveTo>
                    <a:cubicBezTo>
                      <a:pt x="18642" y="21600"/>
                      <a:pt x="17788" y="19720"/>
                      <a:pt x="17788" y="17399"/>
                    </a:cubicBezTo>
                    <a:lnTo>
                      <a:pt x="17788" y="4201"/>
                    </a:lnTo>
                    <a:cubicBezTo>
                      <a:pt x="17788" y="1880"/>
                      <a:pt x="18642" y="0"/>
                      <a:pt x="19694" y="0"/>
                    </a:cubicBezTo>
                    <a:cubicBezTo>
                      <a:pt x="20746" y="0"/>
                      <a:pt x="21600" y="1880"/>
                      <a:pt x="21600" y="4201"/>
                    </a:cubicBezTo>
                    <a:lnTo>
                      <a:pt x="21600" y="17399"/>
                    </a:lnTo>
                    <a:cubicBezTo>
                      <a:pt x="21600" y="19720"/>
                      <a:pt x="20746" y="21600"/>
                      <a:pt x="19694"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sp>
        <p:nvSpPr>
          <p:cNvPr id="729" name="影像"/>
          <p:cNvSpPr>
            <a:spLocks noGrp="1"/>
          </p:cNvSpPr>
          <p:nvPr>
            <p:ph type="pic" sz="quarter" idx="13"/>
          </p:nvPr>
        </p:nvSpPr>
        <p:spPr>
          <a:xfrm>
            <a:off x="2501900" y="3759200"/>
            <a:ext cx="19392900" cy="3390900"/>
          </a:xfrm>
          <a:prstGeom prst="rect">
            <a:avLst/>
          </a:prstGeom>
        </p:spPr>
        <p:txBody>
          <a:bodyPr lIns="91439" tIns="45719" rIns="91439" bIns="45719">
            <a:noAutofit/>
          </a:bodyPr>
          <a:lstStyle/>
          <a:p>
            <a:endParaRPr/>
          </a:p>
        </p:txBody>
      </p:sp>
      <p:sp>
        <p:nvSpPr>
          <p:cNvPr id="730" name="Lorem ipsum dolor sit amet, consectetur adipiscing elit. Cras mattis consectetur purus sit amet fermentum. Integer posuere erat a ante venenatis dapibus posuere velit aliquet.…"/>
          <p:cNvSpPr txBox="1">
            <a:spLocks noGrp="1"/>
          </p:cNvSpPr>
          <p:nvPr>
            <p:ph type="body" sz="quarter" idx="14"/>
          </p:nvPr>
        </p:nvSpPr>
        <p:spPr>
          <a:xfrm>
            <a:off x="2510040" y="8551326"/>
            <a:ext cx="11112501" cy="4102101"/>
          </a:xfrm>
          <a:prstGeom prst="rect">
            <a:avLst/>
          </a:prstGeom>
        </p:spPr>
        <p:txBody>
          <a:bodyPr/>
          <a:lstStyle/>
          <a:p>
            <a:pPr algn="l">
              <a:spcBef>
                <a:spcPts val="2900"/>
              </a:spcBef>
              <a:buClr>
                <a:srgbClr val="007ABB"/>
              </a:buClr>
              <a:defRPr sz="3200" spc="160"/>
            </a:pPr>
            <a:r>
              <a:t>Lorem ipsum dolor sit amet, consectetur adipiscing elit. Cras mattis consectetur purus sit amet fermentum. Integer posuere erat a ante venenatis dapibus posuere velit aliquet.</a:t>
            </a:r>
          </a:p>
          <a:p>
            <a:pPr algn="l">
              <a:spcBef>
                <a:spcPts val="2900"/>
              </a:spcBef>
              <a:buClr>
                <a:srgbClr val="007ABB"/>
              </a:buClr>
              <a:defRPr sz="3200" spc="160"/>
            </a:pPr>
            <a:r>
              <a:t>Donec sed odio dui. Cras mattis consectetur purus sit amet fermentum. Sed posuere consectetur est at lobortis. Curabitur blandit tempus porttitor. Cum sociis natoque penatibus et magnis dis parturient montes, nascetur ridiculus mus.</a:t>
            </a:r>
          </a:p>
        </p:txBody>
      </p:sp>
      <p:sp>
        <p:nvSpPr>
          <p:cNvPr id="731" name="Nullam quis risus eget"/>
          <p:cNvSpPr txBox="1">
            <a:spLocks noGrp="1"/>
          </p:cNvSpPr>
          <p:nvPr>
            <p:ph type="body" sz="quarter" idx="15"/>
          </p:nvPr>
        </p:nvSpPr>
        <p:spPr>
          <a:xfrm>
            <a:off x="2510040" y="7843335"/>
            <a:ext cx="11112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Nullam quis risus eget</a:t>
            </a:r>
          </a:p>
        </p:txBody>
      </p:sp>
      <p:sp>
        <p:nvSpPr>
          <p:cNvPr id="732"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733"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734"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48332866"/>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Photo Gallery">
    <p:spTree>
      <p:nvGrpSpPr>
        <p:cNvPr id="1" name=""/>
        <p:cNvGrpSpPr/>
        <p:nvPr/>
      </p:nvGrpSpPr>
      <p:grpSpPr>
        <a:xfrm>
          <a:off x="0" y="0"/>
          <a:ext cx="0" cy="0"/>
          <a:chOff x="0" y="0"/>
          <a:chExt cx="0" cy="0"/>
        </a:xfrm>
      </p:grpSpPr>
      <p:sp>
        <p:nvSpPr>
          <p:cNvPr id="741"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742"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745" name="群組"/>
          <p:cNvGrpSpPr/>
          <p:nvPr/>
        </p:nvGrpSpPr>
        <p:grpSpPr>
          <a:xfrm>
            <a:off x="7759700" y="0"/>
            <a:ext cx="8877301" cy="522445"/>
            <a:chOff x="0" y="0"/>
            <a:chExt cx="8877300" cy="522444"/>
          </a:xfrm>
        </p:grpSpPr>
        <p:sp>
          <p:nvSpPr>
            <p:cNvPr id="743"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744"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746" name="影像"/>
          <p:cNvSpPr>
            <a:spLocks noGrp="1"/>
          </p:cNvSpPr>
          <p:nvPr>
            <p:ph type="pic" sz="quarter" idx="13"/>
          </p:nvPr>
        </p:nvSpPr>
        <p:spPr>
          <a:xfrm>
            <a:off x="18964275" y="9512300"/>
            <a:ext cx="2921000" cy="2290981"/>
          </a:xfrm>
          <a:prstGeom prst="rect">
            <a:avLst/>
          </a:prstGeom>
        </p:spPr>
        <p:txBody>
          <a:bodyPr lIns="91439" tIns="45719" rIns="91439" bIns="45719">
            <a:noAutofit/>
          </a:bodyPr>
          <a:lstStyle/>
          <a:p>
            <a:endParaRPr/>
          </a:p>
        </p:txBody>
      </p:sp>
      <p:sp>
        <p:nvSpPr>
          <p:cNvPr id="747" name="影像"/>
          <p:cNvSpPr>
            <a:spLocks noGrp="1"/>
          </p:cNvSpPr>
          <p:nvPr>
            <p:ph type="pic" sz="quarter" idx="14"/>
          </p:nvPr>
        </p:nvSpPr>
        <p:spPr>
          <a:xfrm>
            <a:off x="15668625" y="9512300"/>
            <a:ext cx="2921000" cy="2290981"/>
          </a:xfrm>
          <a:prstGeom prst="rect">
            <a:avLst/>
          </a:prstGeom>
        </p:spPr>
        <p:txBody>
          <a:bodyPr lIns="91439" tIns="45719" rIns="91439" bIns="45719">
            <a:noAutofit/>
          </a:bodyPr>
          <a:lstStyle/>
          <a:p>
            <a:endParaRPr/>
          </a:p>
        </p:txBody>
      </p:sp>
      <p:sp>
        <p:nvSpPr>
          <p:cNvPr id="748" name="影像"/>
          <p:cNvSpPr>
            <a:spLocks noGrp="1"/>
          </p:cNvSpPr>
          <p:nvPr>
            <p:ph type="pic" sz="quarter" idx="15"/>
          </p:nvPr>
        </p:nvSpPr>
        <p:spPr>
          <a:xfrm>
            <a:off x="12372975" y="9512300"/>
            <a:ext cx="2921000" cy="2290981"/>
          </a:xfrm>
          <a:prstGeom prst="rect">
            <a:avLst/>
          </a:prstGeom>
        </p:spPr>
        <p:txBody>
          <a:bodyPr lIns="91439" tIns="45719" rIns="91439" bIns="45719">
            <a:noAutofit/>
          </a:bodyPr>
          <a:lstStyle/>
          <a:p>
            <a:endParaRPr/>
          </a:p>
        </p:txBody>
      </p:sp>
      <p:sp>
        <p:nvSpPr>
          <p:cNvPr id="749" name="影像"/>
          <p:cNvSpPr>
            <a:spLocks noGrp="1"/>
          </p:cNvSpPr>
          <p:nvPr>
            <p:ph type="pic" sz="quarter" idx="16"/>
          </p:nvPr>
        </p:nvSpPr>
        <p:spPr>
          <a:xfrm>
            <a:off x="9093200" y="9512300"/>
            <a:ext cx="2921000" cy="2290981"/>
          </a:xfrm>
          <a:prstGeom prst="rect">
            <a:avLst/>
          </a:prstGeom>
        </p:spPr>
        <p:txBody>
          <a:bodyPr lIns="91439" tIns="45719" rIns="91439" bIns="45719">
            <a:noAutofit/>
          </a:bodyPr>
          <a:lstStyle/>
          <a:p>
            <a:endParaRPr/>
          </a:p>
        </p:txBody>
      </p:sp>
      <p:sp>
        <p:nvSpPr>
          <p:cNvPr id="750" name="影像"/>
          <p:cNvSpPr>
            <a:spLocks noGrp="1"/>
          </p:cNvSpPr>
          <p:nvPr>
            <p:ph type="pic" sz="quarter" idx="17"/>
          </p:nvPr>
        </p:nvSpPr>
        <p:spPr>
          <a:xfrm>
            <a:off x="5791200" y="9512300"/>
            <a:ext cx="2921000" cy="2290981"/>
          </a:xfrm>
          <a:prstGeom prst="rect">
            <a:avLst/>
          </a:prstGeom>
        </p:spPr>
        <p:txBody>
          <a:bodyPr lIns="91439" tIns="45719" rIns="91439" bIns="45719">
            <a:noAutofit/>
          </a:bodyPr>
          <a:lstStyle/>
          <a:p>
            <a:endParaRPr/>
          </a:p>
        </p:txBody>
      </p:sp>
      <p:sp>
        <p:nvSpPr>
          <p:cNvPr id="751" name="影像"/>
          <p:cNvSpPr>
            <a:spLocks noGrp="1"/>
          </p:cNvSpPr>
          <p:nvPr>
            <p:ph type="pic" sz="quarter" idx="18"/>
          </p:nvPr>
        </p:nvSpPr>
        <p:spPr>
          <a:xfrm>
            <a:off x="2501900" y="9512300"/>
            <a:ext cx="2921000" cy="2290981"/>
          </a:xfrm>
          <a:prstGeom prst="rect">
            <a:avLst/>
          </a:prstGeom>
        </p:spPr>
        <p:txBody>
          <a:bodyPr lIns="91439" tIns="45719" rIns="91439" bIns="45719">
            <a:noAutofit/>
          </a:bodyPr>
          <a:lstStyle/>
          <a:p>
            <a:endParaRPr/>
          </a:p>
        </p:txBody>
      </p:sp>
      <p:sp>
        <p:nvSpPr>
          <p:cNvPr id="752" name="影像"/>
          <p:cNvSpPr>
            <a:spLocks noGrp="1"/>
          </p:cNvSpPr>
          <p:nvPr>
            <p:ph type="pic" sz="quarter" idx="19"/>
          </p:nvPr>
        </p:nvSpPr>
        <p:spPr>
          <a:xfrm>
            <a:off x="18964275" y="6845300"/>
            <a:ext cx="2921000" cy="2290981"/>
          </a:xfrm>
          <a:prstGeom prst="rect">
            <a:avLst/>
          </a:prstGeom>
        </p:spPr>
        <p:txBody>
          <a:bodyPr lIns="91439" tIns="45719" rIns="91439" bIns="45719">
            <a:noAutofit/>
          </a:bodyPr>
          <a:lstStyle/>
          <a:p>
            <a:endParaRPr/>
          </a:p>
        </p:txBody>
      </p:sp>
      <p:sp>
        <p:nvSpPr>
          <p:cNvPr id="753" name="影像"/>
          <p:cNvSpPr>
            <a:spLocks noGrp="1"/>
          </p:cNvSpPr>
          <p:nvPr>
            <p:ph type="pic" sz="quarter" idx="20"/>
          </p:nvPr>
        </p:nvSpPr>
        <p:spPr>
          <a:xfrm>
            <a:off x="15668625" y="6845300"/>
            <a:ext cx="2921000" cy="2290981"/>
          </a:xfrm>
          <a:prstGeom prst="rect">
            <a:avLst/>
          </a:prstGeom>
        </p:spPr>
        <p:txBody>
          <a:bodyPr lIns="91439" tIns="45719" rIns="91439" bIns="45719">
            <a:noAutofit/>
          </a:bodyPr>
          <a:lstStyle/>
          <a:p>
            <a:endParaRPr/>
          </a:p>
        </p:txBody>
      </p:sp>
      <p:sp>
        <p:nvSpPr>
          <p:cNvPr id="754" name="影像"/>
          <p:cNvSpPr>
            <a:spLocks noGrp="1"/>
          </p:cNvSpPr>
          <p:nvPr>
            <p:ph type="pic" sz="quarter" idx="21"/>
          </p:nvPr>
        </p:nvSpPr>
        <p:spPr>
          <a:xfrm>
            <a:off x="12372975" y="6845300"/>
            <a:ext cx="2921000" cy="2290981"/>
          </a:xfrm>
          <a:prstGeom prst="rect">
            <a:avLst/>
          </a:prstGeom>
        </p:spPr>
        <p:txBody>
          <a:bodyPr lIns="91439" tIns="45719" rIns="91439" bIns="45719">
            <a:noAutofit/>
          </a:bodyPr>
          <a:lstStyle/>
          <a:p>
            <a:endParaRPr/>
          </a:p>
        </p:txBody>
      </p:sp>
      <p:sp>
        <p:nvSpPr>
          <p:cNvPr id="755" name="影像"/>
          <p:cNvSpPr>
            <a:spLocks noGrp="1"/>
          </p:cNvSpPr>
          <p:nvPr>
            <p:ph type="pic" sz="quarter" idx="22"/>
          </p:nvPr>
        </p:nvSpPr>
        <p:spPr>
          <a:xfrm>
            <a:off x="9093200" y="6845300"/>
            <a:ext cx="2921000" cy="2290981"/>
          </a:xfrm>
          <a:prstGeom prst="rect">
            <a:avLst/>
          </a:prstGeom>
        </p:spPr>
        <p:txBody>
          <a:bodyPr lIns="91439" tIns="45719" rIns="91439" bIns="45719">
            <a:noAutofit/>
          </a:bodyPr>
          <a:lstStyle/>
          <a:p>
            <a:endParaRPr/>
          </a:p>
        </p:txBody>
      </p:sp>
      <p:sp>
        <p:nvSpPr>
          <p:cNvPr id="756" name="影像"/>
          <p:cNvSpPr>
            <a:spLocks noGrp="1"/>
          </p:cNvSpPr>
          <p:nvPr>
            <p:ph type="pic" sz="quarter" idx="23"/>
          </p:nvPr>
        </p:nvSpPr>
        <p:spPr>
          <a:xfrm>
            <a:off x="5791200" y="6845300"/>
            <a:ext cx="2921000" cy="2290981"/>
          </a:xfrm>
          <a:prstGeom prst="rect">
            <a:avLst/>
          </a:prstGeom>
        </p:spPr>
        <p:txBody>
          <a:bodyPr lIns="91439" tIns="45719" rIns="91439" bIns="45719">
            <a:noAutofit/>
          </a:bodyPr>
          <a:lstStyle/>
          <a:p>
            <a:endParaRPr/>
          </a:p>
        </p:txBody>
      </p:sp>
      <p:sp>
        <p:nvSpPr>
          <p:cNvPr id="757" name="影像"/>
          <p:cNvSpPr>
            <a:spLocks noGrp="1"/>
          </p:cNvSpPr>
          <p:nvPr>
            <p:ph type="pic" sz="quarter" idx="24"/>
          </p:nvPr>
        </p:nvSpPr>
        <p:spPr>
          <a:xfrm>
            <a:off x="2501900" y="6845300"/>
            <a:ext cx="2921000" cy="2290981"/>
          </a:xfrm>
          <a:prstGeom prst="rect">
            <a:avLst/>
          </a:prstGeom>
        </p:spPr>
        <p:txBody>
          <a:bodyPr lIns="91439" tIns="45719" rIns="91439" bIns="45719">
            <a:noAutofit/>
          </a:bodyPr>
          <a:lstStyle/>
          <a:p>
            <a:endParaRPr/>
          </a:p>
        </p:txBody>
      </p:sp>
      <p:sp>
        <p:nvSpPr>
          <p:cNvPr id="758" name="影像"/>
          <p:cNvSpPr>
            <a:spLocks noGrp="1"/>
          </p:cNvSpPr>
          <p:nvPr>
            <p:ph type="pic" sz="quarter" idx="25"/>
          </p:nvPr>
        </p:nvSpPr>
        <p:spPr>
          <a:xfrm>
            <a:off x="18964275" y="4178300"/>
            <a:ext cx="2921000" cy="2290981"/>
          </a:xfrm>
          <a:prstGeom prst="rect">
            <a:avLst/>
          </a:prstGeom>
        </p:spPr>
        <p:txBody>
          <a:bodyPr lIns="91439" tIns="45719" rIns="91439" bIns="45719">
            <a:noAutofit/>
          </a:bodyPr>
          <a:lstStyle/>
          <a:p>
            <a:endParaRPr/>
          </a:p>
        </p:txBody>
      </p:sp>
      <p:sp>
        <p:nvSpPr>
          <p:cNvPr id="759" name="影像"/>
          <p:cNvSpPr>
            <a:spLocks noGrp="1"/>
          </p:cNvSpPr>
          <p:nvPr>
            <p:ph type="pic" sz="quarter" idx="26"/>
          </p:nvPr>
        </p:nvSpPr>
        <p:spPr>
          <a:xfrm>
            <a:off x="15668625" y="4178300"/>
            <a:ext cx="2921000" cy="2290981"/>
          </a:xfrm>
          <a:prstGeom prst="rect">
            <a:avLst/>
          </a:prstGeom>
        </p:spPr>
        <p:txBody>
          <a:bodyPr lIns="91439" tIns="45719" rIns="91439" bIns="45719">
            <a:noAutofit/>
          </a:bodyPr>
          <a:lstStyle/>
          <a:p>
            <a:endParaRPr/>
          </a:p>
        </p:txBody>
      </p:sp>
      <p:sp>
        <p:nvSpPr>
          <p:cNvPr id="760" name="影像"/>
          <p:cNvSpPr>
            <a:spLocks noGrp="1"/>
          </p:cNvSpPr>
          <p:nvPr>
            <p:ph type="pic" sz="quarter" idx="27"/>
          </p:nvPr>
        </p:nvSpPr>
        <p:spPr>
          <a:xfrm>
            <a:off x="12372975" y="4178300"/>
            <a:ext cx="2921000" cy="2290981"/>
          </a:xfrm>
          <a:prstGeom prst="rect">
            <a:avLst/>
          </a:prstGeom>
        </p:spPr>
        <p:txBody>
          <a:bodyPr lIns="91439" tIns="45719" rIns="91439" bIns="45719">
            <a:noAutofit/>
          </a:bodyPr>
          <a:lstStyle/>
          <a:p>
            <a:endParaRPr/>
          </a:p>
        </p:txBody>
      </p:sp>
      <p:sp>
        <p:nvSpPr>
          <p:cNvPr id="761" name="影像"/>
          <p:cNvSpPr>
            <a:spLocks noGrp="1"/>
          </p:cNvSpPr>
          <p:nvPr>
            <p:ph type="pic" sz="quarter" idx="28"/>
          </p:nvPr>
        </p:nvSpPr>
        <p:spPr>
          <a:xfrm>
            <a:off x="9093200" y="4178300"/>
            <a:ext cx="2921000" cy="2290981"/>
          </a:xfrm>
          <a:prstGeom prst="rect">
            <a:avLst/>
          </a:prstGeom>
        </p:spPr>
        <p:txBody>
          <a:bodyPr lIns="91439" tIns="45719" rIns="91439" bIns="45719">
            <a:noAutofit/>
          </a:bodyPr>
          <a:lstStyle/>
          <a:p>
            <a:endParaRPr/>
          </a:p>
        </p:txBody>
      </p:sp>
      <p:sp>
        <p:nvSpPr>
          <p:cNvPr id="762" name="影像"/>
          <p:cNvSpPr>
            <a:spLocks noGrp="1"/>
          </p:cNvSpPr>
          <p:nvPr>
            <p:ph type="pic" sz="quarter" idx="29"/>
          </p:nvPr>
        </p:nvSpPr>
        <p:spPr>
          <a:xfrm>
            <a:off x="5791200" y="4178300"/>
            <a:ext cx="2921000" cy="2290981"/>
          </a:xfrm>
          <a:prstGeom prst="rect">
            <a:avLst/>
          </a:prstGeom>
        </p:spPr>
        <p:txBody>
          <a:bodyPr lIns="91439" tIns="45719" rIns="91439" bIns="45719">
            <a:noAutofit/>
          </a:bodyPr>
          <a:lstStyle/>
          <a:p>
            <a:endParaRPr/>
          </a:p>
        </p:txBody>
      </p:sp>
      <p:sp>
        <p:nvSpPr>
          <p:cNvPr id="763" name="影像"/>
          <p:cNvSpPr>
            <a:spLocks noGrp="1"/>
          </p:cNvSpPr>
          <p:nvPr>
            <p:ph type="pic" sz="quarter" idx="30"/>
          </p:nvPr>
        </p:nvSpPr>
        <p:spPr>
          <a:xfrm>
            <a:off x="2501900" y="4178300"/>
            <a:ext cx="2921000" cy="2290981"/>
          </a:xfrm>
          <a:prstGeom prst="rect">
            <a:avLst/>
          </a:prstGeom>
        </p:spPr>
        <p:txBody>
          <a:bodyPr lIns="91439" tIns="45719" rIns="91439" bIns="45719">
            <a:noAutofit/>
          </a:bodyPr>
          <a:lstStyle/>
          <a:p>
            <a:endParaRPr/>
          </a:p>
        </p:txBody>
      </p:sp>
      <p:sp>
        <p:nvSpPr>
          <p:cNvPr id="76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76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76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1396803"/>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cSld name="Testimonials">
    <p:spTree>
      <p:nvGrpSpPr>
        <p:cNvPr id="1" name=""/>
        <p:cNvGrpSpPr/>
        <p:nvPr/>
      </p:nvGrpSpPr>
      <p:grpSpPr>
        <a:xfrm>
          <a:off x="0" y="0"/>
          <a:ext cx="0" cy="0"/>
          <a:chOff x="0" y="0"/>
          <a:chExt cx="0" cy="0"/>
        </a:xfrm>
      </p:grpSpPr>
      <p:sp>
        <p:nvSpPr>
          <p:cNvPr id="77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77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775" name="矩形"/>
          <p:cNvSpPr/>
          <p:nvPr/>
        </p:nvSpPr>
        <p:spPr>
          <a:xfrm>
            <a:off x="2504281" y="3759200"/>
            <a:ext cx="4640084" cy="81788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sp>
        <p:nvSpPr>
          <p:cNvPr id="776" name="矩形"/>
          <p:cNvSpPr/>
          <p:nvPr/>
        </p:nvSpPr>
        <p:spPr>
          <a:xfrm>
            <a:off x="17247575" y="3759200"/>
            <a:ext cx="4640083" cy="81788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254000" tIns="254000" rIns="254000" bIns="254000"/>
          <a:lstStyle/>
          <a:p>
            <a:pPr marL="327898" defTabSz="825500" hangingPunct="0">
              <a:lnSpc>
                <a:spcPct val="90000"/>
              </a:lnSpc>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777" name="矩形"/>
          <p:cNvSpPr/>
          <p:nvPr/>
        </p:nvSpPr>
        <p:spPr>
          <a:xfrm>
            <a:off x="7418713" y="3759200"/>
            <a:ext cx="4640083" cy="81788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254000" tIns="254000" rIns="254000" bIns="254000"/>
          <a:lstStyle/>
          <a:p>
            <a:pPr marL="327898" defTabSz="825500" hangingPunct="0">
              <a:lnSpc>
                <a:spcPct val="90000"/>
              </a:lnSpc>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778" name="矩形"/>
          <p:cNvSpPr/>
          <p:nvPr/>
        </p:nvSpPr>
        <p:spPr>
          <a:xfrm>
            <a:off x="12333142" y="3759200"/>
            <a:ext cx="4640084" cy="81788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254000" tIns="254000" rIns="254000" bIns="254000"/>
          <a:lstStyle/>
          <a:p>
            <a:pPr marL="327898" defTabSz="825500" hangingPunct="0">
              <a:lnSpc>
                <a:spcPct val="90000"/>
              </a:lnSpc>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grpSp>
        <p:nvGrpSpPr>
          <p:cNvPr id="781" name="群組"/>
          <p:cNvGrpSpPr/>
          <p:nvPr/>
        </p:nvGrpSpPr>
        <p:grpSpPr>
          <a:xfrm>
            <a:off x="7759700" y="0"/>
            <a:ext cx="8877301" cy="522445"/>
            <a:chOff x="0" y="0"/>
            <a:chExt cx="8877300" cy="522444"/>
          </a:xfrm>
        </p:grpSpPr>
        <p:sp>
          <p:nvSpPr>
            <p:cNvPr id="779"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780"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782" name="形狀"/>
          <p:cNvSpPr/>
          <p:nvPr/>
        </p:nvSpPr>
        <p:spPr>
          <a:xfrm>
            <a:off x="2715676" y="8054691"/>
            <a:ext cx="533401" cy="440636"/>
          </a:xfrm>
          <a:custGeom>
            <a:avLst/>
            <a:gdLst/>
            <a:ahLst/>
            <a:cxnLst>
              <a:cxn ang="0">
                <a:pos x="wd2" y="hd2"/>
              </a:cxn>
              <a:cxn ang="5400000">
                <a:pos x="wd2" y="hd2"/>
              </a:cxn>
              <a:cxn ang="10800000">
                <a:pos x="wd2" y="hd2"/>
              </a:cxn>
              <a:cxn ang="16200000">
                <a:pos x="wd2" y="hd2"/>
              </a:cxn>
            </a:cxnLst>
            <a:rect l="0" t="0" r="r" b="b"/>
            <a:pathLst>
              <a:path w="19380" h="21600" extrusionOk="0">
                <a:moveTo>
                  <a:pt x="408" y="17972"/>
                </a:moveTo>
                <a:cubicBezTo>
                  <a:pt x="984" y="20093"/>
                  <a:pt x="2475" y="21600"/>
                  <a:pt x="4230" y="21600"/>
                </a:cubicBezTo>
                <a:cubicBezTo>
                  <a:pt x="6484" y="21600"/>
                  <a:pt x="8311" y="19107"/>
                  <a:pt x="8311" y="16032"/>
                </a:cubicBezTo>
                <a:cubicBezTo>
                  <a:pt x="8311" y="12968"/>
                  <a:pt x="6496" y="10484"/>
                  <a:pt x="4252" y="10467"/>
                </a:cubicBezTo>
                <a:cubicBezTo>
                  <a:pt x="4168" y="9555"/>
                  <a:pt x="4075" y="5299"/>
                  <a:pt x="9013" y="1036"/>
                </a:cubicBezTo>
                <a:lnTo>
                  <a:pt x="8703" y="0"/>
                </a:lnTo>
                <a:cubicBezTo>
                  <a:pt x="8703" y="0"/>
                  <a:pt x="-2220" y="7317"/>
                  <a:pt x="408" y="17972"/>
                </a:cubicBezTo>
                <a:close/>
                <a:moveTo>
                  <a:pt x="19071" y="0"/>
                </a:moveTo>
                <a:lnTo>
                  <a:pt x="19380" y="1036"/>
                </a:lnTo>
                <a:cubicBezTo>
                  <a:pt x="14442" y="5299"/>
                  <a:pt x="14535" y="9555"/>
                  <a:pt x="14620" y="10467"/>
                </a:cubicBezTo>
                <a:cubicBezTo>
                  <a:pt x="16863" y="10484"/>
                  <a:pt x="18678" y="12968"/>
                  <a:pt x="18678" y="16032"/>
                </a:cubicBezTo>
                <a:cubicBezTo>
                  <a:pt x="18678" y="19107"/>
                  <a:pt x="16851" y="21600"/>
                  <a:pt x="14597" y="21600"/>
                </a:cubicBezTo>
                <a:cubicBezTo>
                  <a:pt x="12842" y="21600"/>
                  <a:pt x="11351" y="20093"/>
                  <a:pt x="10775" y="17972"/>
                </a:cubicBezTo>
                <a:cubicBezTo>
                  <a:pt x="8147" y="7317"/>
                  <a:pt x="19071" y="0"/>
                  <a:pt x="19071" y="0"/>
                </a:cubicBezTo>
                <a:close/>
              </a:path>
            </a:pathLst>
          </a:custGeom>
          <a:solidFill>
            <a:srgbClr val="D6D6D6"/>
          </a:solidFill>
          <a:ln w="12700">
            <a:miter lim="400000"/>
          </a:ln>
        </p:spPr>
        <p:txBody>
          <a:bodyPr lIns="50800" tIns="50800" rIns="50800" bIns="50800" anchor="ct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83" name="形狀"/>
          <p:cNvSpPr/>
          <p:nvPr/>
        </p:nvSpPr>
        <p:spPr>
          <a:xfrm>
            <a:off x="11289740" y="7185308"/>
            <a:ext cx="533401" cy="440636"/>
          </a:xfrm>
          <a:custGeom>
            <a:avLst/>
            <a:gdLst/>
            <a:ahLst/>
            <a:cxnLst>
              <a:cxn ang="0">
                <a:pos x="wd2" y="hd2"/>
              </a:cxn>
              <a:cxn ang="5400000">
                <a:pos x="wd2" y="hd2"/>
              </a:cxn>
              <a:cxn ang="10800000">
                <a:pos x="wd2" y="hd2"/>
              </a:cxn>
              <a:cxn ang="16200000">
                <a:pos x="wd2" y="hd2"/>
              </a:cxn>
            </a:cxnLst>
            <a:rect l="0" t="0" r="r" b="b"/>
            <a:pathLst>
              <a:path w="19380" h="21600" extrusionOk="0">
                <a:moveTo>
                  <a:pt x="18972" y="3628"/>
                </a:moveTo>
                <a:cubicBezTo>
                  <a:pt x="18396" y="1507"/>
                  <a:pt x="16905" y="0"/>
                  <a:pt x="15150" y="0"/>
                </a:cubicBezTo>
                <a:cubicBezTo>
                  <a:pt x="12896" y="0"/>
                  <a:pt x="11069" y="2493"/>
                  <a:pt x="11069" y="5568"/>
                </a:cubicBezTo>
                <a:cubicBezTo>
                  <a:pt x="11069" y="8632"/>
                  <a:pt x="12884" y="11116"/>
                  <a:pt x="15128" y="11133"/>
                </a:cubicBezTo>
                <a:cubicBezTo>
                  <a:pt x="15212" y="12045"/>
                  <a:pt x="15305" y="16301"/>
                  <a:pt x="10367" y="20564"/>
                </a:cubicBezTo>
                <a:lnTo>
                  <a:pt x="10677" y="21600"/>
                </a:lnTo>
                <a:cubicBezTo>
                  <a:pt x="10677" y="21600"/>
                  <a:pt x="21600" y="14283"/>
                  <a:pt x="18972" y="3628"/>
                </a:cubicBezTo>
                <a:close/>
                <a:moveTo>
                  <a:pt x="309" y="21600"/>
                </a:moveTo>
                <a:lnTo>
                  <a:pt x="0" y="20564"/>
                </a:lnTo>
                <a:cubicBezTo>
                  <a:pt x="4938" y="16301"/>
                  <a:pt x="4845" y="12045"/>
                  <a:pt x="4760" y="11133"/>
                </a:cubicBezTo>
                <a:cubicBezTo>
                  <a:pt x="2517" y="11116"/>
                  <a:pt x="702" y="8632"/>
                  <a:pt x="702" y="5568"/>
                </a:cubicBezTo>
                <a:cubicBezTo>
                  <a:pt x="702" y="2493"/>
                  <a:pt x="2529" y="0"/>
                  <a:pt x="4783" y="0"/>
                </a:cubicBezTo>
                <a:cubicBezTo>
                  <a:pt x="6538" y="0"/>
                  <a:pt x="8029" y="1507"/>
                  <a:pt x="8605" y="3628"/>
                </a:cubicBezTo>
                <a:cubicBezTo>
                  <a:pt x="11233" y="14283"/>
                  <a:pt x="309" y="21600"/>
                  <a:pt x="309" y="21600"/>
                </a:cubicBezTo>
                <a:close/>
              </a:path>
            </a:pathLst>
          </a:custGeom>
          <a:solidFill>
            <a:srgbClr val="D6D6D6"/>
          </a:solidFill>
          <a:ln w="12700">
            <a:miter lim="400000"/>
          </a:ln>
        </p:spPr>
        <p:txBody>
          <a:bodyPr lIns="50800" tIns="50800" rIns="50800" bIns="50800" anchor="ct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84" name="形狀"/>
          <p:cNvSpPr/>
          <p:nvPr/>
        </p:nvSpPr>
        <p:spPr>
          <a:xfrm>
            <a:off x="21119538" y="7185308"/>
            <a:ext cx="533401" cy="440636"/>
          </a:xfrm>
          <a:custGeom>
            <a:avLst/>
            <a:gdLst/>
            <a:ahLst/>
            <a:cxnLst>
              <a:cxn ang="0">
                <a:pos x="wd2" y="hd2"/>
              </a:cxn>
              <a:cxn ang="5400000">
                <a:pos x="wd2" y="hd2"/>
              </a:cxn>
              <a:cxn ang="10800000">
                <a:pos x="wd2" y="hd2"/>
              </a:cxn>
              <a:cxn ang="16200000">
                <a:pos x="wd2" y="hd2"/>
              </a:cxn>
            </a:cxnLst>
            <a:rect l="0" t="0" r="r" b="b"/>
            <a:pathLst>
              <a:path w="19380" h="21600" extrusionOk="0">
                <a:moveTo>
                  <a:pt x="18972" y="3628"/>
                </a:moveTo>
                <a:cubicBezTo>
                  <a:pt x="18396" y="1507"/>
                  <a:pt x="16905" y="0"/>
                  <a:pt x="15150" y="0"/>
                </a:cubicBezTo>
                <a:cubicBezTo>
                  <a:pt x="12896" y="0"/>
                  <a:pt x="11069" y="2493"/>
                  <a:pt x="11069" y="5568"/>
                </a:cubicBezTo>
                <a:cubicBezTo>
                  <a:pt x="11069" y="8632"/>
                  <a:pt x="12884" y="11116"/>
                  <a:pt x="15128" y="11133"/>
                </a:cubicBezTo>
                <a:cubicBezTo>
                  <a:pt x="15212" y="12045"/>
                  <a:pt x="15305" y="16301"/>
                  <a:pt x="10367" y="20564"/>
                </a:cubicBezTo>
                <a:lnTo>
                  <a:pt x="10677" y="21600"/>
                </a:lnTo>
                <a:cubicBezTo>
                  <a:pt x="10677" y="21600"/>
                  <a:pt x="21600" y="14283"/>
                  <a:pt x="18972" y="3628"/>
                </a:cubicBezTo>
                <a:close/>
                <a:moveTo>
                  <a:pt x="309" y="21600"/>
                </a:moveTo>
                <a:lnTo>
                  <a:pt x="0" y="20564"/>
                </a:lnTo>
                <a:cubicBezTo>
                  <a:pt x="4938" y="16301"/>
                  <a:pt x="4845" y="12045"/>
                  <a:pt x="4760" y="11133"/>
                </a:cubicBezTo>
                <a:cubicBezTo>
                  <a:pt x="2517" y="11116"/>
                  <a:pt x="702" y="8632"/>
                  <a:pt x="702" y="5568"/>
                </a:cubicBezTo>
                <a:cubicBezTo>
                  <a:pt x="702" y="2493"/>
                  <a:pt x="2529" y="0"/>
                  <a:pt x="4783" y="0"/>
                </a:cubicBezTo>
                <a:cubicBezTo>
                  <a:pt x="6538" y="0"/>
                  <a:pt x="8029" y="1507"/>
                  <a:pt x="8605" y="3628"/>
                </a:cubicBezTo>
                <a:cubicBezTo>
                  <a:pt x="11233" y="14283"/>
                  <a:pt x="309" y="21600"/>
                  <a:pt x="309" y="21600"/>
                </a:cubicBezTo>
                <a:close/>
              </a:path>
            </a:pathLst>
          </a:custGeom>
          <a:solidFill>
            <a:srgbClr val="D6D6D6"/>
          </a:solidFill>
          <a:ln w="12700">
            <a:miter lim="400000"/>
          </a:ln>
        </p:spPr>
        <p:txBody>
          <a:bodyPr lIns="50800" tIns="50800" rIns="50800" bIns="50800" anchor="ct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85" name="形狀"/>
          <p:cNvSpPr/>
          <p:nvPr/>
        </p:nvSpPr>
        <p:spPr>
          <a:xfrm>
            <a:off x="12564526" y="8054691"/>
            <a:ext cx="533401" cy="440636"/>
          </a:xfrm>
          <a:custGeom>
            <a:avLst/>
            <a:gdLst/>
            <a:ahLst/>
            <a:cxnLst>
              <a:cxn ang="0">
                <a:pos x="wd2" y="hd2"/>
              </a:cxn>
              <a:cxn ang="5400000">
                <a:pos x="wd2" y="hd2"/>
              </a:cxn>
              <a:cxn ang="10800000">
                <a:pos x="wd2" y="hd2"/>
              </a:cxn>
              <a:cxn ang="16200000">
                <a:pos x="wd2" y="hd2"/>
              </a:cxn>
            </a:cxnLst>
            <a:rect l="0" t="0" r="r" b="b"/>
            <a:pathLst>
              <a:path w="19380" h="21600" extrusionOk="0">
                <a:moveTo>
                  <a:pt x="408" y="17972"/>
                </a:moveTo>
                <a:cubicBezTo>
                  <a:pt x="984" y="20093"/>
                  <a:pt x="2475" y="21600"/>
                  <a:pt x="4230" y="21600"/>
                </a:cubicBezTo>
                <a:cubicBezTo>
                  <a:pt x="6484" y="21600"/>
                  <a:pt x="8311" y="19107"/>
                  <a:pt x="8311" y="16032"/>
                </a:cubicBezTo>
                <a:cubicBezTo>
                  <a:pt x="8311" y="12968"/>
                  <a:pt x="6496" y="10484"/>
                  <a:pt x="4252" y="10467"/>
                </a:cubicBezTo>
                <a:cubicBezTo>
                  <a:pt x="4168" y="9555"/>
                  <a:pt x="4075" y="5299"/>
                  <a:pt x="9013" y="1036"/>
                </a:cubicBezTo>
                <a:lnTo>
                  <a:pt x="8703" y="0"/>
                </a:lnTo>
                <a:cubicBezTo>
                  <a:pt x="8703" y="0"/>
                  <a:pt x="-2220" y="7317"/>
                  <a:pt x="408" y="17972"/>
                </a:cubicBezTo>
                <a:close/>
                <a:moveTo>
                  <a:pt x="19071" y="0"/>
                </a:moveTo>
                <a:lnTo>
                  <a:pt x="19380" y="1036"/>
                </a:lnTo>
                <a:cubicBezTo>
                  <a:pt x="14442" y="5299"/>
                  <a:pt x="14535" y="9555"/>
                  <a:pt x="14620" y="10467"/>
                </a:cubicBezTo>
                <a:cubicBezTo>
                  <a:pt x="16863" y="10484"/>
                  <a:pt x="18678" y="12968"/>
                  <a:pt x="18678" y="16032"/>
                </a:cubicBezTo>
                <a:cubicBezTo>
                  <a:pt x="18678" y="19107"/>
                  <a:pt x="16851" y="21600"/>
                  <a:pt x="14597" y="21600"/>
                </a:cubicBezTo>
                <a:cubicBezTo>
                  <a:pt x="12842" y="21600"/>
                  <a:pt x="11351" y="20093"/>
                  <a:pt x="10775" y="17972"/>
                </a:cubicBezTo>
                <a:cubicBezTo>
                  <a:pt x="8147" y="7317"/>
                  <a:pt x="19071" y="0"/>
                  <a:pt x="19071" y="0"/>
                </a:cubicBezTo>
                <a:close/>
              </a:path>
            </a:pathLst>
          </a:custGeom>
          <a:solidFill>
            <a:srgbClr val="D6D6D6"/>
          </a:solidFill>
          <a:ln w="12700">
            <a:miter lim="400000"/>
          </a:ln>
        </p:spPr>
        <p:txBody>
          <a:bodyPr lIns="50800" tIns="50800" rIns="50800" bIns="50800" anchor="ct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86" name="影像"/>
          <p:cNvSpPr>
            <a:spLocks noGrp="1"/>
          </p:cNvSpPr>
          <p:nvPr>
            <p:ph type="pic" sz="quarter" idx="13"/>
          </p:nvPr>
        </p:nvSpPr>
        <p:spPr>
          <a:xfrm>
            <a:off x="17242541" y="7835900"/>
            <a:ext cx="4648201" cy="3048000"/>
          </a:xfrm>
          <a:prstGeom prst="rect">
            <a:avLst/>
          </a:prstGeom>
        </p:spPr>
        <p:txBody>
          <a:bodyPr lIns="91439" tIns="45719" rIns="91439" bIns="45719">
            <a:noAutofit/>
          </a:bodyPr>
          <a:lstStyle/>
          <a:p>
            <a:endParaRPr/>
          </a:p>
        </p:txBody>
      </p:sp>
      <p:sp>
        <p:nvSpPr>
          <p:cNvPr id="787" name="影像"/>
          <p:cNvSpPr>
            <a:spLocks noGrp="1"/>
          </p:cNvSpPr>
          <p:nvPr>
            <p:ph type="pic" sz="quarter" idx="14"/>
          </p:nvPr>
        </p:nvSpPr>
        <p:spPr>
          <a:xfrm>
            <a:off x="12337165" y="3759200"/>
            <a:ext cx="4648201" cy="3048000"/>
          </a:xfrm>
          <a:prstGeom prst="rect">
            <a:avLst/>
          </a:prstGeom>
        </p:spPr>
        <p:txBody>
          <a:bodyPr lIns="91439" tIns="45719" rIns="91439" bIns="45719">
            <a:noAutofit/>
          </a:bodyPr>
          <a:lstStyle/>
          <a:p>
            <a:endParaRPr/>
          </a:p>
        </p:txBody>
      </p:sp>
      <p:sp>
        <p:nvSpPr>
          <p:cNvPr id="788" name="影像"/>
          <p:cNvSpPr>
            <a:spLocks noGrp="1"/>
          </p:cNvSpPr>
          <p:nvPr>
            <p:ph type="pic" sz="quarter" idx="15"/>
          </p:nvPr>
        </p:nvSpPr>
        <p:spPr>
          <a:xfrm>
            <a:off x="7407978" y="7835900"/>
            <a:ext cx="4648201" cy="3048000"/>
          </a:xfrm>
          <a:prstGeom prst="rect">
            <a:avLst/>
          </a:prstGeom>
        </p:spPr>
        <p:txBody>
          <a:bodyPr lIns="91439" tIns="45719" rIns="91439" bIns="45719">
            <a:noAutofit/>
          </a:bodyPr>
          <a:lstStyle/>
          <a:p>
            <a:endParaRPr/>
          </a:p>
        </p:txBody>
      </p:sp>
      <p:sp>
        <p:nvSpPr>
          <p:cNvPr id="789" name="影像"/>
          <p:cNvSpPr>
            <a:spLocks noGrp="1"/>
          </p:cNvSpPr>
          <p:nvPr>
            <p:ph type="pic" sz="quarter" idx="16"/>
          </p:nvPr>
        </p:nvSpPr>
        <p:spPr>
          <a:xfrm>
            <a:off x="2502603" y="3759200"/>
            <a:ext cx="4648201" cy="3048000"/>
          </a:xfrm>
          <a:prstGeom prst="rect">
            <a:avLst/>
          </a:prstGeom>
        </p:spPr>
        <p:txBody>
          <a:bodyPr lIns="91439" tIns="45719" rIns="91439" bIns="45719">
            <a:noAutofit/>
          </a:bodyPr>
          <a:lstStyle/>
          <a:p>
            <a:endParaRPr/>
          </a:p>
        </p:txBody>
      </p:sp>
      <p:sp>
        <p:nvSpPr>
          <p:cNvPr id="790" name="矩形"/>
          <p:cNvSpPr>
            <a:spLocks noGrp="1"/>
          </p:cNvSpPr>
          <p:nvPr>
            <p:ph type="body" sz="quarter" idx="17"/>
          </p:nvPr>
        </p:nvSpPr>
        <p:spPr>
          <a:xfrm>
            <a:off x="17242541" y="10591800"/>
            <a:ext cx="4648201" cy="1333500"/>
          </a:xfrm>
          <a:prstGeom prst="rect">
            <a:avLst/>
          </a:prstGeom>
          <a:solidFill>
            <a:srgbClr val="2FC4E8"/>
          </a:solidFill>
        </p:spPr>
        <p:txBody>
          <a:bodyPr lIns="50800" tIns="50800" rIns="50800" bIns="50800" anchor="ctr">
            <a:noAutofit/>
          </a:bodyPr>
          <a:lstStyle/>
          <a:p>
            <a:pPr>
              <a:lnSpc>
                <a:spcPct val="100000"/>
              </a:lnSpc>
              <a:spcBef>
                <a:spcPts val="0"/>
              </a:spcBef>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1" name="矩形"/>
          <p:cNvSpPr>
            <a:spLocks noGrp="1"/>
          </p:cNvSpPr>
          <p:nvPr>
            <p:ph type="body" sz="quarter" idx="18"/>
          </p:nvPr>
        </p:nvSpPr>
        <p:spPr>
          <a:xfrm>
            <a:off x="2502603" y="6502400"/>
            <a:ext cx="4648201" cy="1333500"/>
          </a:xfrm>
          <a:prstGeom prst="rect">
            <a:avLst/>
          </a:prstGeom>
          <a:solidFill>
            <a:srgbClr val="ECBC2B"/>
          </a:solidFill>
        </p:spPr>
        <p:txBody>
          <a:bodyPr lIns="50800" tIns="50800" rIns="50800" bIns="50800" anchor="ctr">
            <a:noAutofit/>
          </a:bodyPr>
          <a:lstStyle/>
          <a:p>
            <a:pPr>
              <a:lnSpc>
                <a:spcPct val="100000"/>
              </a:lnSpc>
              <a:spcBef>
                <a:spcPts val="0"/>
              </a:spcBef>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2" name="矩形"/>
          <p:cNvSpPr>
            <a:spLocks noGrp="1"/>
          </p:cNvSpPr>
          <p:nvPr>
            <p:ph type="body" sz="quarter" idx="19"/>
          </p:nvPr>
        </p:nvSpPr>
        <p:spPr>
          <a:xfrm>
            <a:off x="12337165" y="6807200"/>
            <a:ext cx="4648201" cy="1054100"/>
          </a:xfrm>
          <a:prstGeom prst="rect">
            <a:avLst/>
          </a:prstGeom>
          <a:solidFill>
            <a:srgbClr val="67AC39"/>
          </a:solidFill>
        </p:spPr>
        <p:txBody>
          <a:bodyPr lIns="50800" tIns="50800" rIns="50800" bIns="50800" anchor="ctr">
            <a:noAutofit/>
          </a:bodyPr>
          <a:lstStyle/>
          <a:p>
            <a:pPr>
              <a:lnSpc>
                <a:spcPct val="100000"/>
              </a:lnSpc>
              <a:spcBef>
                <a:spcPts val="0"/>
              </a:spcBef>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3" name="矩形"/>
          <p:cNvSpPr>
            <a:spLocks noGrp="1"/>
          </p:cNvSpPr>
          <p:nvPr>
            <p:ph type="body" sz="quarter" idx="20"/>
          </p:nvPr>
        </p:nvSpPr>
        <p:spPr>
          <a:xfrm>
            <a:off x="7407978" y="10896600"/>
            <a:ext cx="4648201" cy="1054100"/>
          </a:xfrm>
          <a:prstGeom prst="rect">
            <a:avLst/>
          </a:prstGeom>
          <a:solidFill>
            <a:srgbClr val="E03F52"/>
          </a:solidFill>
        </p:spPr>
        <p:txBody>
          <a:bodyPr lIns="50800" tIns="50800" rIns="50800" bIns="50800" anchor="ctr">
            <a:noAutofit/>
          </a:bodyPr>
          <a:lstStyle/>
          <a:p>
            <a:pPr>
              <a:lnSpc>
                <a:spcPct val="100000"/>
              </a:lnSpc>
              <a:spcBef>
                <a:spcPts val="0"/>
              </a:spcBef>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4" name="Nulla vitae elit libero, a pharetra augue."/>
          <p:cNvSpPr txBox="1">
            <a:spLocks noGrp="1"/>
          </p:cNvSpPr>
          <p:nvPr>
            <p:ph type="body" sz="quarter" idx="21"/>
          </p:nvPr>
        </p:nvSpPr>
        <p:spPr>
          <a:xfrm>
            <a:off x="17816334" y="4178300"/>
            <a:ext cx="3162301" cy="3225800"/>
          </a:xfrm>
          <a:prstGeom prst="rect">
            <a:avLst/>
          </a:prstGeom>
        </p:spPr>
        <p:txBody>
          <a:bodyPr anchor="ctr"/>
          <a:lstStyle>
            <a:lvl1pPr algn="l">
              <a:spcBef>
                <a:spcPts val="0"/>
              </a:spcBef>
              <a:defRPr sz="3200" spc="96"/>
            </a:lvl1pPr>
          </a:lstStyle>
          <a:p>
            <a:r>
              <a:t>Nulla vitae elit libero, a pharetra augue.</a:t>
            </a:r>
          </a:p>
        </p:txBody>
      </p:sp>
      <p:sp>
        <p:nvSpPr>
          <p:cNvPr id="795" name="Vivamus sagittis lacus vel augue laoreet rutrum faucibus dolor auctor."/>
          <p:cNvSpPr txBox="1">
            <a:spLocks noGrp="1"/>
          </p:cNvSpPr>
          <p:nvPr>
            <p:ph type="body" sz="quarter" idx="22"/>
          </p:nvPr>
        </p:nvSpPr>
        <p:spPr>
          <a:xfrm>
            <a:off x="13246100" y="8293100"/>
            <a:ext cx="3162300" cy="3225800"/>
          </a:xfrm>
          <a:prstGeom prst="rect">
            <a:avLst/>
          </a:prstGeom>
        </p:spPr>
        <p:txBody>
          <a:bodyPr anchor="ctr"/>
          <a:lstStyle>
            <a:lvl1pPr algn="l">
              <a:spcBef>
                <a:spcPts val="0"/>
              </a:spcBef>
              <a:defRPr sz="3200" spc="96"/>
            </a:lvl1pPr>
          </a:lstStyle>
          <a:p>
            <a:r>
              <a:t>Vivamus sagittis lacus vel augue laoreet rutrum faucibus dolor auctor.</a:t>
            </a:r>
          </a:p>
        </p:txBody>
      </p:sp>
      <p:sp>
        <p:nvSpPr>
          <p:cNvPr id="796" name="Lorem ipsum dolor sit amet, consectetur adipiscing elit."/>
          <p:cNvSpPr txBox="1">
            <a:spLocks noGrp="1"/>
          </p:cNvSpPr>
          <p:nvPr>
            <p:ph type="body" sz="quarter" idx="23"/>
          </p:nvPr>
        </p:nvSpPr>
        <p:spPr>
          <a:xfrm>
            <a:off x="7975600" y="4178300"/>
            <a:ext cx="3162300" cy="3225800"/>
          </a:xfrm>
          <a:prstGeom prst="rect">
            <a:avLst/>
          </a:prstGeom>
        </p:spPr>
        <p:txBody>
          <a:bodyPr anchor="ctr"/>
          <a:lstStyle>
            <a:lvl1pPr algn="l">
              <a:spcBef>
                <a:spcPts val="0"/>
              </a:spcBef>
              <a:defRPr sz="3200" spc="96"/>
            </a:lvl1pPr>
          </a:lstStyle>
          <a:p>
            <a:r>
              <a:t>Lorem ipsum dolor sit amet, consectetur adipiscing elit.</a:t>
            </a:r>
          </a:p>
        </p:txBody>
      </p:sp>
      <p:sp>
        <p:nvSpPr>
          <p:cNvPr id="797" name="Pellentesque ornare sem lacinia quam venenatis."/>
          <p:cNvSpPr txBox="1">
            <a:spLocks noGrp="1"/>
          </p:cNvSpPr>
          <p:nvPr>
            <p:ph type="body" sz="quarter" idx="24"/>
          </p:nvPr>
        </p:nvSpPr>
        <p:spPr>
          <a:xfrm>
            <a:off x="3416300" y="8293100"/>
            <a:ext cx="3162300" cy="3225800"/>
          </a:xfrm>
          <a:prstGeom prst="rect">
            <a:avLst/>
          </a:prstGeom>
        </p:spPr>
        <p:txBody>
          <a:bodyPr anchor="ctr"/>
          <a:lstStyle>
            <a:lvl1pPr algn="l">
              <a:spcBef>
                <a:spcPts val="0"/>
              </a:spcBef>
              <a:defRPr sz="3200" spc="96"/>
            </a:lvl1pPr>
          </a:lstStyle>
          <a:p>
            <a:r>
              <a:t>Pellentesque ornare sem lacinia quam venenatis.</a:t>
            </a:r>
          </a:p>
        </p:txBody>
      </p:sp>
      <p:sp>
        <p:nvSpPr>
          <p:cNvPr id="798" name="CEO,  Pellentesque Cras"/>
          <p:cNvSpPr txBox="1">
            <a:spLocks noGrp="1"/>
          </p:cNvSpPr>
          <p:nvPr>
            <p:ph type="body" sz="quarter" idx="25"/>
          </p:nvPr>
        </p:nvSpPr>
        <p:spPr>
          <a:xfrm>
            <a:off x="17535726" y="11404401"/>
            <a:ext cx="4076701" cy="419101"/>
          </a:xfrm>
          <a:prstGeom prst="rect">
            <a:avLst/>
          </a:prstGeom>
        </p:spPr>
        <p:txBody>
          <a:bodyPr>
            <a:spAutoFit/>
          </a:bodyPr>
          <a:lstStyle>
            <a:lvl1pPr algn="r">
              <a:lnSpc>
                <a:spcPct val="60000"/>
              </a:lnSpc>
              <a:spcBef>
                <a:spcPts val="0"/>
              </a:spcBef>
              <a:buClr>
                <a:srgbClr val="007ABB"/>
              </a:buClr>
              <a:defRPr sz="2400" spc="120">
                <a:solidFill>
                  <a:srgbClr val="FFFFFF"/>
                </a:solidFill>
                <a:latin typeface="+mj-lt"/>
                <a:ea typeface="+mj-ea"/>
                <a:cs typeface="+mj-cs"/>
                <a:sym typeface="Avenir Next Condensed"/>
              </a:defRPr>
            </a:lvl1pPr>
          </a:lstStyle>
          <a:p>
            <a:pPr>
              <a:defRPr>
                <a:effectLst/>
              </a:defRPr>
            </a:pPr>
            <a:r>
              <a:t>CEO,  Pellentesque Cras</a:t>
            </a:r>
          </a:p>
        </p:txBody>
      </p:sp>
      <p:sp>
        <p:nvSpPr>
          <p:cNvPr id="799" name="CEO, Magna Pro"/>
          <p:cNvSpPr txBox="1">
            <a:spLocks noGrp="1"/>
          </p:cNvSpPr>
          <p:nvPr>
            <p:ph type="body" sz="quarter" idx="26"/>
          </p:nvPr>
        </p:nvSpPr>
        <p:spPr>
          <a:xfrm>
            <a:off x="12630352" y="7315200"/>
            <a:ext cx="4076701" cy="419100"/>
          </a:xfrm>
          <a:prstGeom prst="rect">
            <a:avLst/>
          </a:prstGeom>
        </p:spPr>
        <p:txBody>
          <a:bodyPr>
            <a:spAutoFit/>
          </a:bodyPr>
          <a:lstStyle>
            <a:lvl1pPr algn="r">
              <a:lnSpc>
                <a:spcPct val="60000"/>
              </a:lnSpc>
              <a:spcBef>
                <a:spcPts val="0"/>
              </a:spcBef>
              <a:buClr>
                <a:srgbClr val="007ABB"/>
              </a:buClr>
              <a:defRPr sz="2400" spc="120">
                <a:solidFill>
                  <a:srgbClr val="FFFFFF"/>
                </a:solidFill>
                <a:latin typeface="+mj-lt"/>
                <a:ea typeface="+mj-ea"/>
                <a:cs typeface="+mj-cs"/>
                <a:sym typeface="Avenir Next Condensed"/>
              </a:defRPr>
            </a:lvl1pPr>
          </a:lstStyle>
          <a:p>
            <a:pPr>
              <a:defRPr>
                <a:effectLst/>
              </a:defRPr>
            </a:pPr>
            <a:r>
              <a:t>CEO, Magna Pro</a:t>
            </a:r>
          </a:p>
        </p:txBody>
      </p:sp>
      <p:sp>
        <p:nvSpPr>
          <p:cNvPr id="800" name="Project Manager, Odio"/>
          <p:cNvSpPr txBox="1">
            <a:spLocks noGrp="1"/>
          </p:cNvSpPr>
          <p:nvPr>
            <p:ph type="body" sz="quarter" idx="27"/>
          </p:nvPr>
        </p:nvSpPr>
        <p:spPr>
          <a:xfrm>
            <a:off x="7701164" y="11391900"/>
            <a:ext cx="4076701" cy="419100"/>
          </a:xfrm>
          <a:prstGeom prst="rect">
            <a:avLst/>
          </a:prstGeom>
        </p:spPr>
        <p:txBody>
          <a:bodyPr>
            <a:spAutoFit/>
          </a:bodyPr>
          <a:lstStyle>
            <a:lvl1pPr algn="r">
              <a:lnSpc>
                <a:spcPct val="60000"/>
              </a:lnSpc>
              <a:spcBef>
                <a:spcPts val="0"/>
              </a:spcBef>
              <a:buClr>
                <a:srgbClr val="007ABB"/>
              </a:buClr>
              <a:defRPr sz="2400" spc="120">
                <a:solidFill>
                  <a:srgbClr val="FFFFFF"/>
                </a:solidFill>
                <a:latin typeface="+mj-lt"/>
                <a:ea typeface="+mj-ea"/>
                <a:cs typeface="+mj-cs"/>
                <a:sym typeface="Avenir Next Condensed"/>
              </a:defRPr>
            </a:lvl1pPr>
          </a:lstStyle>
          <a:p>
            <a:pPr>
              <a:defRPr>
                <a:effectLst/>
              </a:defRPr>
            </a:pPr>
            <a:r>
              <a:t>Project Manager, Odio</a:t>
            </a:r>
          </a:p>
        </p:txBody>
      </p:sp>
      <p:sp>
        <p:nvSpPr>
          <p:cNvPr id="801" name="Project Manager, ABC Co."/>
          <p:cNvSpPr txBox="1">
            <a:spLocks noGrp="1"/>
          </p:cNvSpPr>
          <p:nvPr>
            <p:ph type="body" sz="quarter" idx="28"/>
          </p:nvPr>
        </p:nvSpPr>
        <p:spPr>
          <a:xfrm>
            <a:off x="2795788" y="7314604"/>
            <a:ext cx="4076701" cy="419101"/>
          </a:xfrm>
          <a:prstGeom prst="rect">
            <a:avLst/>
          </a:prstGeom>
        </p:spPr>
        <p:txBody>
          <a:bodyPr>
            <a:spAutoFit/>
          </a:bodyPr>
          <a:lstStyle>
            <a:lvl1pPr algn="r">
              <a:lnSpc>
                <a:spcPct val="60000"/>
              </a:lnSpc>
              <a:spcBef>
                <a:spcPts val="0"/>
              </a:spcBef>
              <a:buClr>
                <a:srgbClr val="007ABB"/>
              </a:buClr>
              <a:defRPr sz="2400" spc="120">
                <a:solidFill>
                  <a:srgbClr val="FFFFFF"/>
                </a:solidFill>
                <a:latin typeface="+mj-lt"/>
                <a:ea typeface="+mj-ea"/>
                <a:cs typeface="+mj-cs"/>
                <a:sym typeface="Avenir Next Condensed"/>
              </a:defRPr>
            </a:lvl1pPr>
          </a:lstStyle>
          <a:p>
            <a:pPr>
              <a:defRPr>
                <a:effectLst/>
              </a:defRPr>
            </a:pPr>
            <a:r>
              <a:t>Project Manager, ABC Co.</a:t>
            </a:r>
          </a:p>
        </p:txBody>
      </p:sp>
      <p:sp>
        <p:nvSpPr>
          <p:cNvPr id="802" name="Mattis…"/>
          <p:cNvSpPr txBox="1">
            <a:spLocks noGrp="1"/>
          </p:cNvSpPr>
          <p:nvPr>
            <p:ph type="body" sz="quarter" idx="29"/>
          </p:nvPr>
        </p:nvSpPr>
        <p:spPr>
          <a:xfrm>
            <a:off x="17535726" y="10731500"/>
            <a:ext cx="4076701" cy="838200"/>
          </a:xfrm>
          <a:prstGeom prst="rect">
            <a:avLst/>
          </a:prstGeom>
        </p:spPr>
        <p:txBody>
          <a:bodyPr anchor="b">
            <a:spAutoFit/>
          </a:bodyPr>
          <a:lstStyle/>
          <a:p>
            <a:pPr algn="r">
              <a:lnSpc>
                <a:spcPct val="60000"/>
              </a:lnSpc>
              <a:spcBef>
                <a:spcPts val="0"/>
              </a:spcBef>
              <a:buClr>
                <a:srgbClr val="007ABB"/>
              </a:buClr>
              <a:defRPr sz="3000" cap="all" spc="150">
                <a:solidFill>
                  <a:srgbClr val="FFFFFF"/>
                </a:solidFill>
                <a:effectLst/>
                <a:latin typeface="Avenir Next Condensed Medium"/>
                <a:ea typeface="Avenir Next Condensed Medium"/>
                <a:cs typeface="Avenir Next Condensed Medium"/>
                <a:sym typeface="Avenir Next Condensed Medium"/>
              </a:defRPr>
            </a:pPr>
            <a:r>
              <a:t>Mattis </a:t>
            </a:r>
          </a:p>
          <a:p>
            <a:pPr algn="r">
              <a:lnSpc>
                <a:spcPct val="60000"/>
              </a:lnSpc>
              <a:spcBef>
                <a:spcPts val="0"/>
              </a:spcBef>
              <a:buClr>
                <a:srgbClr val="007ABB"/>
              </a:buClr>
              <a:defRPr sz="3000" cap="all" spc="150">
                <a:solidFill>
                  <a:srgbClr val="FFFFFF"/>
                </a:solidFill>
                <a:effectLst/>
                <a:latin typeface="Avenir Next Condensed Medium"/>
                <a:ea typeface="Avenir Next Condensed Medium"/>
                <a:cs typeface="Avenir Next Condensed Medium"/>
                <a:sym typeface="Avenir Next Condensed Medium"/>
              </a:defRPr>
            </a:pPr>
            <a:r>
              <a:t>Condimentum</a:t>
            </a:r>
          </a:p>
        </p:txBody>
      </p:sp>
      <p:sp>
        <p:nvSpPr>
          <p:cNvPr id="803" name="Mollis Amet"/>
          <p:cNvSpPr txBox="1">
            <a:spLocks noGrp="1"/>
          </p:cNvSpPr>
          <p:nvPr>
            <p:ph type="body" sz="quarter" idx="30"/>
          </p:nvPr>
        </p:nvSpPr>
        <p:spPr>
          <a:xfrm>
            <a:off x="12630352" y="6972300"/>
            <a:ext cx="4076701" cy="520700"/>
          </a:xfrm>
          <a:prstGeom prst="rect">
            <a:avLst/>
          </a:prstGeom>
        </p:spPr>
        <p:txBody>
          <a:bodyPr anchor="b">
            <a:spAutoFit/>
          </a:bodyPr>
          <a:lstStyle>
            <a:lvl1pPr algn="r">
              <a:spcBef>
                <a:spcPts val="0"/>
              </a:spcBef>
              <a:buClr>
                <a:srgbClr val="007ABB"/>
              </a:buClr>
              <a:defRPr sz="3000" cap="all" spc="15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Mollis Amet</a:t>
            </a:r>
          </a:p>
        </p:txBody>
      </p:sp>
      <p:sp>
        <p:nvSpPr>
          <p:cNvPr id="804" name="Lorem Ipsum"/>
          <p:cNvSpPr txBox="1">
            <a:spLocks noGrp="1"/>
          </p:cNvSpPr>
          <p:nvPr>
            <p:ph type="body" sz="quarter" idx="31"/>
          </p:nvPr>
        </p:nvSpPr>
        <p:spPr>
          <a:xfrm>
            <a:off x="7701164" y="11049000"/>
            <a:ext cx="4076701" cy="520700"/>
          </a:xfrm>
          <a:prstGeom prst="rect">
            <a:avLst/>
          </a:prstGeom>
        </p:spPr>
        <p:txBody>
          <a:bodyPr anchor="b">
            <a:spAutoFit/>
          </a:bodyPr>
          <a:lstStyle>
            <a:lvl1pPr algn="r">
              <a:spcBef>
                <a:spcPts val="0"/>
              </a:spcBef>
              <a:buClr>
                <a:srgbClr val="007ABB"/>
              </a:buClr>
              <a:defRPr sz="3000" cap="all" spc="15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Lorem Ipsum</a:t>
            </a:r>
          </a:p>
        </p:txBody>
      </p:sp>
      <p:sp>
        <p:nvSpPr>
          <p:cNvPr id="805" name="Etiam Nibh…"/>
          <p:cNvSpPr txBox="1">
            <a:spLocks noGrp="1"/>
          </p:cNvSpPr>
          <p:nvPr>
            <p:ph type="body" sz="quarter" idx="32"/>
          </p:nvPr>
        </p:nvSpPr>
        <p:spPr>
          <a:xfrm>
            <a:off x="2795788" y="6654800"/>
            <a:ext cx="4076701" cy="838200"/>
          </a:xfrm>
          <a:prstGeom prst="rect">
            <a:avLst/>
          </a:prstGeom>
        </p:spPr>
        <p:txBody>
          <a:bodyPr anchor="b">
            <a:spAutoFit/>
          </a:bodyPr>
          <a:lstStyle/>
          <a:p>
            <a:pPr algn="r">
              <a:lnSpc>
                <a:spcPct val="60000"/>
              </a:lnSpc>
              <a:spcBef>
                <a:spcPts val="0"/>
              </a:spcBef>
              <a:buClr>
                <a:srgbClr val="007ABB"/>
              </a:buClr>
              <a:defRPr sz="3000" cap="all" spc="150">
                <a:solidFill>
                  <a:srgbClr val="FFFFFF"/>
                </a:solidFill>
                <a:effectLst/>
                <a:latin typeface="Avenir Next Condensed Medium"/>
                <a:ea typeface="Avenir Next Condensed Medium"/>
                <a:cs typeface="Avenir Next Condensed Medium"/>
                <a:sym typeface="Avenir Next Condensed Medium"/>
              </a:defRPr>
            </a:pPr>
            <a:r>
              <a:t>Etiam Nibh </a:t>
            </a:r>
          </a:p>
          <a:p>
            <a:pPr algn="r">
              <a:lnSpc>
                <a:spcPct val="60000"/>
              </a:lnSpc>
              <a:spcBef>
                <a:spcPts val="0"/>
              </a:spcBef>
              <a:buClr>
                <a:srgbClr val="007ABB"/>
              </a:buClr>
              <a:defRPr sz="3000" cap="all" spc="150">
                <a:solidFill>
                  <a:srgbClr val="FFFFFF"/>
                </a:solidFill>
                <a:effectLst/>
                <a:latin typeface="Avenir Next Condensed Medium"/>
                <a:ea typeface="Avenir Next Condensed Medium"/>
                <a:cs typeface="Avenir Next Condensed Medium"/>
                <a:sym typeface="Avenir Next Condensed Medium"/>
              </a:defRPr>
            </a:pPr>
            <a:r>
              <a:t>Ultricies</a:t>
            </a:r>
          </a:p>
        </p:txBody>
      </p:sp>
      <p:sp>
        <p:nvSpPr>
          <p:cNvPr id="806"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07"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08"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83344149"/>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Photo Gallery &amp; Text">
    <p:spTree>
      <p:nvGrpSpPr>
        <p:cNvPr id="1" name=""/>
        <p:cNvGrpSpPr/>
        <p:nvPr/>
      </p:nvGrpSpPr>
      <p:grpSpPr>
        <a:xfrm>
          <a:off x="0" y="0"/>
          <a:ext cx="0" cy="0"/>
          <a:chOff x="0" y="0"/>
          <a:chExt cx="0" cy="0"/>
        </a:xfrm>
      </p:grpSpPr>
      <p:sp>
        <p:nvSpPr>
          <p:cNvPr id="815"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816"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819" name="群組"/>
          <p:cNvGrpSpPr/>
          <p:nvPr/>
        </p:nvGrpSpPr>
        <p:grpSpPr>
          <a:xfrm>
            <a:off x="7759700" y="0"/>
            <a:ext cx="8877301" cy="522445"/>
            <a:chOff x="0" y="0"/>
            <a:chExt cx="8877300" cy="522444"/>
          </a:xfrm>
        </p:grpSpPr>
        <p:sp>
          <p:nvSpPr>
            <p:cNvPr id="817"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818"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820" name="Vivamus sagittis lacus vel augue laoreet rutrum faucibus dolor auctor. Donec ullamcorper nulla non metus auctor fringilla. Donec sed odio dui. Lorem ipsum dolor sit amet, consectetur adipiscing elit. Lorem ipsum dolor sit amet, consectetur adipiscing elit. Aenean eu leo quam.…"/>
          <p:cNvSpPr txBox="1">
            <a:spLocks noGrp="1"/>
          </p:cNvSpPr>
          <p:nvPr>
            <p:ph type="body" sz="quarter" idx="13"/>
          </p:nvPr>
        </p:nvSpPr>
        <p:spPr>
          <a:xfrm>
            <a:off x="12687502" y="4869562"/>
            <a:ext cx="9207501" cy="6616701"/>
          </a:xfrm>
          <a:prstGeom prst="rect">
            <a:avLst/>
          </a:prstGeom>
        </p:spPr>
        <p:txBody>
          <a:bodyPr/>
          <a:lstStyle/>
          <a:p>
            <a:pPr algn="l">
              <a:spcBef>
                <a:spcPts val="2900"/>
              </a:spcBef>
              <a:buClr>
                <a:srgbClr val="007ABB"/>
              </a:buClr>
              <a:defRPr sz="3200" spc="160"/>
            </a:pPr>
            <a:r>
              <a:t>Vivamus sagittis lacus vel augue laoreet rutrum faucibus dolor auctor. Donec ullamcorper nulla non metus auctor fringilla. Donec sed odio dui. Lorem ipsum dolor sit amet, consectetur adipiscing elit. Lorem ipsum dolor sit amet, consectetur adipiscing elit. Aenean eu leo quam. </a:t>
            </a:r>
          </a:p>
          <a:p>
            <a:pPr algn="l">
              <a:spcBef>
                <a:spcPts val="2900"/>
              </a:spcBef>
              <a:buClr>
                <a:srgbClr val="007ABB"/>
              </a:buClr>
              <a:defRPr sz="3200" spc="160"/>
            </a:pPr>
            <a:r>
              <a:t>Pellentesque ornare sem lacinia quam venenatis vestibulum. Maecenas sed diam eget risus varius blandit sit amet non magna. Integer posuere erat a ante. Morbi leo risus, porta ac consectetur ac, vestibulum at eros. Nulla vitae elit libero, a pharetra augue. Cras justo odio, dapibus ac facilisis in, egestas eget quam.</a:t>
            </a:r>
          </a:p>
        </p:txBody>
      </p:sp>
      <p:sp>
        <p:nvSpPr>
          <p:cNvPr id="821" name="Vestibulum Sollicitudin"/>
          <p:cNvSpPr txBox="1">
            <a:spLocks noGrp="1"/>
          </p:cNvSpPr>
          <p:nvPr>
            <p:ph type="body" sz="quarter" idx="14"/>
          </p:nvPr>
        </p:nvSpPr>
        <p:spPr>
          <a:xfrm>
            <a:off x="12687502" y="4174021"/>
            <a:ext cx="9207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Vestibulum Sollicitudin</a:t>
            </a:r>
          </a:p>
        </p:txBody>
      </p:sp>
      <p:sp>
        <p:nvSpPr>
          <p:cNvPr id="822" name="影像"/>
          <p:cNvSpPr>
            <a:spLocks noGrp="1"/>
          </p:cNvSpPr>
          <p:nvPr>
            <p:ph type="pic" sz="quarter" idx="15"/>
          </p:nvPr>
        </p:nvSpPr>
        <p:spPr>
          <a:xfrm>
            <a:off x="8788400" y="9191625"/>
            <a:ext cx="2921000" cy="2290981"/>
          </a:xfrm>
          <a:prstGeom prst="rect">
            <a:avLst/>
          </a:prstGeom>
        </p:spPr>
        <p:txBody>
          <a:bodyPr lIns="91439" tIns="45719" rIns="91439" bIns="45719">
            <a:noAutofit/>
          </a:bodyPr>
          <a:lstStyle/>
          <a:p>
            <a:endParaRPr/>
          </a:p>
        </p:txBody>
      </p:sp>
      <p:sp>
        <p:nvSpPr>
          <p:cNvPr id="823" name="影像"/>
          <p:cNvSpPr>
            <a:spLocks noGrp="1"/>
          </p:cNvSpPr>
          <p:nvPr>
            <p:ph type="pic" sz="quarter" idx="16"/>
          </p:nvPr>
        </p:nvSpPr>
        <p:spPr>
          <a:xfrm>
            <a:off x="5638800" y="9191625"/>
            <a:ext cx="2921000" cy="2290981"/>
          </a:xfrm>
          <a:prstGeom prst="rect">
            <a:avLst/>
          </a:prstGeom>
        </p:spPr>
        <p:txBody>
          <a:bodyPr lIns="91439" tIns="45719" rIns="91439" bIns="45719">
            <a:noAutofit/>
          </a:bodyPr>
          <a:lstStyle/>
          <a:p>
            <a:endParaRPr/>
          </a:p>
        </p:txBody>
      </p:sp>
      <p:sp>
        <p:nvSpPr>
          <p:cNvPr id="824" name="影像"/>
          <p:cNvSpPr>
            <a:spLocks noGrp="1"/>
          </p:cNvSpPr>
          <p:nvPr>
            <p:ph type="pic" sz="quarter" idx="17"/>
          </p:nvPr>
        </p:nvSpPr>
        <p:spPr>
          <a:xfrm>
            <a:off x="2501900" y="9191625"/>
            <a:ext cx="2921000" cy="2290981"/>
          </a:xfrm>
          <a:prstGeom prst="rect">
            <a:avLst/>
          </a:prstGeom>
        </p:spPr>
        <p:txBody>
          <a:bodyPr lIns="91439" tIns="45719" rIns="91439" bIns="45719">
            <a:noAutofit/>
          </a:bodyPr>
          <a:lstStyle/>
          <a:p>
            <a:endParaRPr/>
          </a:p>
        </p:txBody>
      </p:sp>
      <p:sp>
        <p:nvSpPr>
          <p:cNvPr id="825" name="影像"/>
          <p:cNvSpPr>
            <a:spLocks noGrp="1"/>
          </p:cNvSpPr>
          <p:nvPr>
            <p:ph type="pic" sz="quarter" idx="18"/>
          </p:nvPr>
        </p:nvSpPr>
        <p:spPr>
          <a:xfrm>
            <a:off x="8788400" y="6677025"/>
            <a:ext cx="2921000" cy="2290981"/>
          </a:xfrm>
          <a:prstGeom prst="rect">
            <a:avLst/>
          </a:prstGeom>
        </p:spPr>
        <p:txBody>
          <a:bodyPr lIns="91439" tIns="45719" rIns="91439" bIns="45719">
            <a:noAutofit/>
          </a:bodyPr>
          <a:lstStyle/>
          <a:p>
            <a:endParaRPr/>
          </a:p>
        </p:txBody>
      </p:sp>
      <p:sp>
        <p:nvSpPr>
          <p:cNvPr id="826" name="影像"/>
          <p:cNvSpPr>
            <a:spLocks noGrp="1"/>
          </p:cNvSpPr>
          <p:nvPr>
            <p:ph type="pic" sz="quarter" idx="19"/>
          </p:nvPr>
        </p:nvSpPr>
        <p:spPr>
          <a:xfrm>
            <a:off x="5638800" y="6677025"/>
            <a:ext cx="2921000" cy="2290981"/>
          </a:xfrm>
          <a:prstGeom prst="rect">
            <a:avLst/>
          </a:prstGeom>
        </p:spPr>
        <p:txBody>
          <a:bodyPr lIns="91439" tIns="45719" rIns="91439" bIns="45719">
            <a:noAutofit/>
          </a:bodyPr>
          <a:lstStyle/>
          <a:p>
            <a:endParaRPr/>
          </a:p>
        </p:txBody>
      </p:sp>
      <p:sp>
        <p:nvSpPr>
          <p:cNvPr id="827" name="影像"/>
          <p:cNvSpPr>
            <a:spLocks noGrp="1"/>
          </p:cNvSpPr>
          <p:nvPr>
            <p:ph type="pic" sz="quarter" idx="20"/>
          </p:nvPr>
        </p:nvSpPr>
        <p:spPr>
          <a:xfrm>
            <a:off x="2501900" y="6677025"/>
            <a:ext cx="2921000" cy="2290981"/>
          </a:xfrm>
          <a:prstGeom prst="rect">
            <a:avLst/>
          </a:prstGeom>
        </p:spPr>
        <p:txBody>
          <a:bodyPr lIns="91439" tIns="45719" rIns="91439" bIns="45719">
            <a:noAutofit/>
          </a:bodyPr>
          <a:lstStyle/>
          <a:p>
            <a:endParaRPr/>
          </a:p>
        </p:txBody>
      </p:sp>
      <p:sp>
        <p:nvSpPr>
          <p:cNvPr id="828" name="影像"/>
          <p:cNvSpPr>
            <a:spLocks noGrp="1"/>
          </p:cNvSpPr>
          <p:nvPr>
            <p:ph type="pic" sz="quarter" idx="21"/>
          </p:nvPr>
        </p:nvSpPr>
        <p:spPr>
          <a:xfrm>
            <a:off x="8788400" y="4162425"/>
            <a:ext cx="2921000" cy="2290981"/>
          </a:xfrm>
          <a:prstGeom prst="rect">
            <a:avLst/>
          </a:prstGeom>
        </p:spPr>
        <p:txBody>
          <a:bodyPr lIns="91439" tIns="45719" rIns="91439" bIns="45719">
            <a:noAutofit/>
          </a:bodyPr>
          <a:lstStyle/>
          <a:p>
            <a:endParaRPr/>
          </a:p>
        </p:txBody>
      </p:sp>
      <p:sp>
        <p:nvSpPr>
          <p:cNvPr id="829" name="影像"/>
          <p:cNvSpPr>
            <a:spLocks noGrp="1"/>
          </p:cNvSpPr>
          <p:nvPr>
            <p:ph type="pic" sz="quarter" idx="22"/>
          </p:nvPr>
        </p:nvSpPr>
        <p:spPr>
          <a:xfrm>
            <a:off x="5638800" y="4162425"/>
            <a:ext cx="2921000" cy="2290981"/>
          </a:xfrm>
          <a:prstGeom prst="rect">
            <a:avLst/>
          </a:prstGeom>
        </p:spPr>
        <p:txBody>
          <a:bodyPr lIns="91439" tIns="45719" rIns="91439" bIns="45719">
            <a:noAutofit/>
          </a:bodyPr>
          <a:lstStyle/>
          <a:p>
            <a:endParaRPr/>
          </a:p>
        </p:txBody>
      </p:sp>
      <p:sp>
        <p:nvSpPr>
          <p:cNvPr id="830" name="影像"/>
          <p:cNvSpPr>
            <a:spLocks noGrp="1"/>
          </p:cNvSpPr>
          <p:nvPr>
            <p:ph type="pic" sz="quarter" idx="23"/>
          </p:nvPr>
        </p:nvSpPr>
        <p:spPr>
          <a:xfrm>
            <a:off x="2501900" y="4162425"/>
            <a:ext cx="2921000" cy="2290981"/>
          </a:xfrm>
          <a:prstGeom prst="rect">
            <a:avLst/>
          </a:prstGeom>
        </p:spPr>
        <p:txBody>
          <a:bodyPr lIns="91439" tIns="45719" rIns="91439" bIns="45719">
            <a:noAutofit/>
          </a:bodyPr>
          <a:lstStyle/>
          <a:p>
            <a:endParaRPr/>
          </a:p>
        </p:txBody>
      </p:sp>
      <p:sp>
        <p:nvSpPr>
          <p:cNvPr id="831"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32"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33"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236893488"/>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Photos with Descriptions">
    <p:spTree>
      <p:nvGrpSpPr>
        <p:cNvPr id="1" name=""/>
        <p:cNvGrpSpPr/>
        <p:nvPr/>
      </p:nvGrpSpPr>
      <p:grpSpPr>
        <a:xfrm>
          <a:off x="0" y="0"/>
          <a:ext cx="0" cy="0"/>
          <a:chOff x="0" y="0"/>
          <a:chExt cx="0" cy="0"/>
        </a:xfrm>
      </p:grpSpPr>
      <p:sp>
        <p:nvSpPr>
          <p:cNvPr id="840"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841"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844" name="群組"/>
          <p:cNvGrpSpPr/>
          <p:nvPr/>
        </p:nvGrpSpPr>
        <p:grpSpPr>
          <a:xfrm>
            <a:off x="7759700" y="0"/>
            <a:ext cx="8877301" cy="522445"/>
            <a:chOff x="0" y="0"/>
            <a:chExt cx="8877300" cy="522444"/>
          </a:xfrm>
        </p:grpSpPr>
        <p:sp>
          <p:nvSpPr>
            <p:cNvPr id="842"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843"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845" name="影像"/>
          <p:cNvSpPr>
            <a:spLocks noGrp="1"/>
          </p:cNvSpPr>
          <p:nvPr>
            <p:ph type="pic" sz="quarter" idx="13"/>
          </p:nvPr>
        </p:nvSpPr>
        <p:spPr>
          <a:xfrm>
            <a:off x="2494359" y="9841841"/>
            <a:ext cx="5778501" cy="2824372"/>
          </a:xfrm>
          <a:prstGeom prst="rect">
            <a:avLst/>
          </a:prstGeom>
        </p:spPr>
        <p:txBody>
          <a:bodyPr lIns="91439" tIns="45719" rIns="91439" bIns="45719">
            <a:noAutofit/>
          </a:bodyPr>
          <a:lstStyle/>
          <a:p>
            <a:endParaRPr/>
          </a:p>
        </p:txBody>
      </p:sp>
      <p:sp>
        <p:nvSpPr>
          <p:cNvPr id="846" name="影像"/>
          <p:cNvSpPr>
            <a:spLocks noGrp="1"/>
          </p:cNvSpPr>
          <p:nvPr>
            <p:ph type="pic" sz="quarter" idx="14"/>
          </p:nvPr>
        </p:nvSpPr>
        <p:spPr>
          <a:xfrm>
            <a:off x="2494359" y="6796560"/>
            <a:ext cx="5778501" cy="2824372"/>
          </a:xfrm>
          <a:prstGeom prst="rect">
            <a:avLst/>
          </a:prstGeom>
        </p:spPr>
        <p:txBody>
          <a:bodyPr lIns="91439" tIns="45719" rIns="91439" bIns="45719">
            <a:noAutofit/>
          </a:bodyPr>
          <a:lstStyle/>
          <a:p>
            <a:endParaRPr/>
          </a:p>
        </p:txBody>
      </p:sp>
      <p:sp>
        <p:nvSpPr>
          <p:cNvPr id="847" name="影像"/>
          <p:cNvSpPr>
            <a:spLocks noGrp="1"/>
          </p:cNvSpPr>
          <p:nvPr>
            <p:ph type="pic" sz="quarter" idx="15"/>
          </p:nvPr>
        </p:nvSpPr>
        <p:spPr>
          <a:xfrm>
            <a:off x="2494359" y="3751280"/>
            <a:ext cx="5778501" cy="2824372"/>
          </a:xfrm>
          <a:prstGeom prst="rect">
            <a:avLst/>
          </a:prstGeom>
        </p:spPr>
        <p:txBody>
          <a:bodyPr lIns="91439" tIns="45719" rIns="91439" bIns="45719">
            <a:noAutofit/>
          </a:bodyPr>
          <a:lstStyle/>
          <a:p>
            <a:endParaRPr/>
          </a:p>
        </p:txBody>
      </p:sp>
      <p:sp>
        <p:nvSpPr>
          <p:cNvPr id="848" name="Duis mollis, est non commodo luctus, nisi erat porttitor ligula, eget lacinia odio sem nec elit. Maecenas sed diam eget risus varius blandit sit amet non magna. Curabitur blandit tempus porttitor."/>
          <p:cNvSpPr txBox="1">
            <a:spLocks noGrp="1"/>
          </p:cNvSpPr>
          <p:nvPr>
            <p:ph type="body" sz="quarter" idx="16"/>
          </p:nvPr>
        </p:nvSpPr>
        <p:spPr>
          <a:xfrm>
            <a:off x="9225166" y="10692257"/>
            <a:ext cx="12674601" cy="1663701"/>
          </a:xfrm>
          <a:prstGeom prst="rect">
            <a:avLst/>
          </a:prstGeom>
        </p:spPr>
        <p:txBody>
          <a:bodyPr/>
          <a:lstStyle>
            <a:lvl1pPr algn="l">
              <a:spcBef>
                <a:spcPts val="0"/>
              </a:spcBef>
              <a:buClr>
                <a:srgbClr val="007ABB"/>
              </a:buClr>
              <a:defRPr sz="3200" spc="160"/>
            </a:lvl1pPr>
          </a:lstStyle>
          <a:p>
            <a:r>
              <a:t>Duis mollis, est non commodo luctus, nisi erat porttitor ligula, eget lacinia odio sem nec elit. Maecenas sed diam eget risus varius blandit sit amet non magna. Curabitur blandit tempus porttitor.</a:t>
            </a:r>
          </a:p>
        </p:txBody>
      </p:sp>
      <p:sp>
        <p:nvSpPr>
          <p:cNvPr id="849" name="Etiam porta sem malesuada magna mollis euismod. Lorem ipsum dolor sit amet, consectetur adipiscing elit. Integer posuere erat a ante venenatis dapibus posuere velit. Lorem ipsum dolor sit amet, consectetur adipiscing elit."/>
          <p:cNvSpPr txBox="1">
            <a:spLocks noGrp="1"/>
          </p:cNvSpPr>
          <p:nvPr>
            <p:ph type="body" sz="quarter" idx="17"/>
          </p:nvPr>
        </p:nvSpPr>
        <p:spPr>
          <a:xfrm>
            <a:off x="9225168" y="7635384"/>
            <a:ext cx="12674601" cy="1663701"/>
          </a:xfrm>
          <a:prstGeom prst="rect">
            <a:avLst/>
          </a:prstGeom>
        </p:spPr>
        <p:txBody>
          <a:bodyPr/>
          <a:lstStyle>
            <a:lvl1pPr algn="l">
              <a:spcBef>
                <a:spcPts val="0"/>
              </a:spcBef>
              <a:buClr>
                <a:srgbClr val="007ABB"/>
              </a:buClr>
              <a:defRPr sz="3200" spc="160"/>
            </a:lvl1pPr>
          </a:lstStyle>
          <a:p>
            <a:r>
              <a:t>Etiam porta sem malesuada magna mollis euismod. Lorem ipsum dolor sit amet, consectetur adipiscing elit. Integer posuere erat a ante venenatis dapibus posuere velit. Lorem ipsum dolor sit amet, consectetur adipiscing elit.</a:t>
            </a:r>
          </a:p>
        </p:txBody>
      </p:sp>
      <p:sp>
        <p:nvSpPr>
          <p:cNvPr id="850" name="Maecenas sed diam eget risus varius blandit sit amet non magna. Vivamus sagittis lacus vel augue laoreet rutrum faucibus dolor auctor. Etiam porta sem malesuada magna."/>
          <p:cNvSpPr txBox="1">
            <a:spLocks noGrp="1"/>
          </p:cNvSpPr>
          <p:nvPr>
            <p:ph type="body" sz="quarter" idx="18"/>
          </p:nvPr>
        </p:nvSpPr>
        <p:spPr>
          <a:xfrm>
            <a:off x="9225168" y="4579692"/>
            <a:ext cx="12674601" cy="1663701"/>
          </a:xfrm>
          <a:prstGeom prst="rect">
            <a:avLst/>
          </a:prstGeom>
        </p:spPr>
        <p:txBody>
          <a:bodyPr/>
          <a:lstStyle>
            <a:lvl1pPr algn="l">
              <a:spcBef>
                <a:spcPts val="0"/>
              </a:spcBef>
              <a:buClr>
                <a:srgbClr val="007ABB"/>
              </a:buClr>
              <a:defRPr sz="3200" spc="160"/>
            </a:lvl1pPr>
          </a:lstStyle>
          <a:p>
            <a:r>
              <a:t>Maecenas sed diam eget risus varius blandit sit amet non magna. Vivamus sagittis lacus vel augue laoreet rutrum faucibus dolor auctor. Etiam porta sem malesuada magna.</a:t>
            </a:r>
          </a:p>
        </p:txBody>
      </p:sp>
      <p:sp>
        <p:nvSpPr>
          <p:cNvPr id="851" name="Commodo Quam"/>
          <p:cNvSpPr txBox="1">
            <a:spLocks noGrp="1"/>
          </p:cNvSpPr>
          <p:nvPr>
            <p:ph type="body" sz="quarter" idx="19"/>
          </p:nvPr>
        </p:nvSpPr>
        <p:spPr>
          <a:xfrm>
            <a:off x="9225166" y="10162116"/>
            <a:ext cx="12674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Commodo Quam</a:t>
            </a:r>
          </a:p>
        </p:txBody>
      </p:sp>
      <p:sp>
        <p:nvSpPr>
          <p:cNvPr id="852" name="Sem Vulputate Ornare"/>
          <p:cNvSpPr txBox="1">
            <a:spLocks noGrp="1"/>
          </p:cNvSpPr>
          <p:nvPr>
            <p:ph type="body" sz="quarter" idx="20"/>
          </p:nvPr>
        </p:nvSpPr>
        <p:spPr>
          <a:xfrm>
            <a:off x="9225166" y="7105243"/>
            <a:ext cx="12674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Sem Vulputate Ornare</a:t>
            </a:r>
          </a:p>
        </p:txBody>
      </p:sp>
      <p:sp>
        <p:nvSpPr>
          <p:cNvPr id="853" name="Nullam Malesuada"/>
          <p:cNvSpPr txBox="1">
            <a:spLocks noGrp="1"/>
          </p:cNvSpPr>
          <p:nvPr>
            <p:ph type="body" sz="quarter" idx="21"/>
          </p:nvPr>
        </p:nvSpPr>
        <p:spPr>
          <a:xfrm>
            <a:off x="9225166" y="4049553"/>
            <a:ext cx="12674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Nullam Malesuada</a:t>
            </a:r>
          </a:p>
        </p:txBody>
      </p:sp>
      <p:sp>
        <p:nvSpPr>
          <p:cNvPr id="85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5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5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60399347"/>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cSld name="List &amp; Photo">
    <p:spTree>
      <p:nvGrpSpPr>
        <p:cNvPr id="1" name=""/>
        <p:cNvGrpSpPr/>
        <p:nvPr/>
      </p:nvGrpSpPr>
      <p:grpSpPr>
        <a:xfrm>
          <a:off x="0" y="0"/>
          <a:ext cx="0" cy="0"/>
          <a:chOff x="0" y="0"/>
          <a:chExt cx="0" cy="0"/>
        </a:xfrm>
      </p:grpSpPr>
      <p:sp>
        <p:nvSpPr>
          <p:cNvPr id="86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86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867" name="群組"/>
          <p:cNvGrpSpPr/>
          <p:nvPr/>
        </p:nvGrpSpPr>
        <p:grpSpPr>
          <a:xfrm>
            <a:off x="7759700" y="0"/>
            <a:ext cx="8877301" cy="522445"/>
            <a:chOff x="0" y="0"/>
            <a:chExt cx="8877300" cy="522444"/>
          </a:xfrm>
        </p:grpSpPr>
        <p:sp>
          <p:nvSpPr>
            <p:cNvPr id="865"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866"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868" name="影像"/>
          <p:cNvSpPr>
            <a:spLocks noGrp="1"/>
          </p:cNvSpPr>
          <p:nvPr>
            <p:ph type="pic" sz="half" idx="13"/>
          </p:nvPr>
        </p:nvSpPr>
        <p:spPr>
          <a:xfrm>
            <a:off x="12674600" y="4178300"/>
            <a:ext cx="9227466" cy="8064500"/>
          </a:xfrm>
          <a:prstGeom prst="rect">
            <a:avLst/>
          </a:prstGeom>
        </p:spPr>
        <p:txBody>
          <a:bodyPr lIns="91439" tIns="45719" rIns="91439" bIns="45719">
            <a:noAutofit/>
          </a:bodyPr>
          <a:lstStyle/>
          <a:p>
            <a:endParaRPr/>
          </a:p>
        </p:txBody>
      </p:sp>
      <p:sp>
        <p:nvSpPr>
          <p:cNvPr id="869" name="Nullam id dolor id nibh ultricies vehicula ut id elit. Vivamus sagittis lacus vel augue laoreet rutrum faucibus dolor auctor."/>
          <p:cNvSpPr txBox="1">
            <a:spLocks noGrp="1"/>
          </p:cNvSpPr>
          <p:nvPr>
            <p:ph type="body" sz="quarter" idx="14"/>
          </p:nvPr>
        </p:nvSpPr>
        <p:spPr>
          <a:xfrm>
            <a:off x="2501900" y="9246299"/>
            <a:ext cx="9220200" cy="2082801"/>
          </a:xfrm>
          <a:prstGeom prst="rect">
            <a:avLst/>
          </a:prstGeom>
        </p:spPr>
        <p:txBody>
          <a:bodyPr/>
          <a:lstStyle>
            <a:lvl1pPr marL="762000" indent="-762000" algn="l">
              <a:spcBef>
                <a:spcPts val="2900"/>
              </a:spcBef>
              <a:buSzPct val="100000"/>
              <a:buBlip>
                <a:blip r:embed="rId2"/>
              </a:buBlip>
              <a:defRPr sz="3200" spc="160"/>
            </a:lvl1pPr>
          </a:lstStyle>
          <a:p>
            <a:r>
              <a:t>Nullam id dolor id nibh ultricies vehicula ut id elit. Vivamus sagittis lacus vel augue laoreet rutrum faucibus dolor auctor.</a:t>
            </a:r>
          </a:p>
        </p:txBody>
      </p:sp>
      <p:sp>
        <p:nvSpPr>
          <p:cNvPr id="870" name="Integer posuere erat a ante venenatis dapibus posuere velit aliquet."/>
          <p:cNvSpPr txBox="1">
            <a:spLocks noGrp="1"/>
          </p:cNvSpPr>
          <p:nvPr>
            <p:ph type="body" sz="quarter" idx="15"/>
          </p:nvPr>
        </p:nvSpPr>
        <p:spPr>
          <a:xfrm>
            <a:off x="2501900" y="7817549"/>
            <a:ext cx="9220200" cy="1181101"/>
          </a:xfrm>
          <a:prstGeom prst="rect">
            <a:avLst/>
          </a:prstGeom>
        </p:spPr>
        <p:txBody>
          <a:bodyPr/>
          <a:lstStyle>
            <a:lvl1pPr marL="762000" indent="-762000" algn="l">
              <a:spcBef>
                <a:spcPts val="2900"/>
              </a:spcBef>
              <a:buSzPct val="100000"/>
              <a:buBlip>
                <a:blip r:embed="rId3"/>
              </a:buBlip>
              <a:defRPr sz="3200" spc="160"/>
            </a:lvl1pPr>
          </a:lstStyle>
          <a:p>
            <a:r>
              <a:t>Integer posuere erat a ante venenatis dapibus posuere velit aliquet.</a:t>
            </a:r>
          </a:p>
        </p:txBody>
      </p:sp>
      <p:sp>
        <p:nvSpPr>
          <p:cNvPr id="871" name="Aenean eu leo quam. Pellentesque ornare sem lacinia quam venenatis vestibulum."/>
          <p:cNvSpPr txBox="1">
            <a:spLocks noGrp="1"/>
          </p:cNvSpPr>
          <p:nvPr>
            <p:ph type="body" sz="quarter" idx="16"/>
          </p:nvPr>
        </p:nvSpPr>
        <p:spPr>
          <a:xfrm>
            <a:off x="2501900" y="5870877"/>
            <a:ext cx="9220200" cy="1600201"/>
          </a:xfrm>
          <a:prstGeom prst="rect">
            <a:avLst/>
          </a:prstGeom>
        </p:spPr>
        <p:txBody>
          <a:bodyPr/>
          <a:lstStyle>
            <a:lvl1pPr marL="762000" indent="-762000" algn="l">
              <a:spcBef>
                <a:spcPts val="2900"/>
              </a:spcBef>
              <a:buSzPct val="100000"/>
              <a:buBlip>
                <a:blip r:embed="rId4"/>
              </a:buBlip>
              <a:defRPr sz="3200" spc="160"/>
            </a:lvl1pPr>
          </a:lstStyle>
          <a:p>
            <a:r>
              <a:t>Aenean eu leo quam. Pellentesque ornare sem lacinia quam venenatis vestibulum.</a:t>
            </a:r>
          </a:p>
        </p:txBody>
      </p:sp>
      <p:sp>
        <p:nvSpPr>
          <p:cNvPr id="872" name="Praesent commodo cursus magna, vel scelerisque nisl consectetur et."/>
          <p:cNvSpPr txBox="1">
            <a:spLocks noGrp="1"/>
          </p:cNvSpPr>
          <p:nvPr>
            <p:ph type="body" sz="quarter" idx="17"/>
          </p:nvPr>
        </p:nvSpPr>
        <p:spPr>
          <a:xfrm>
            <a:off x="2501900" y="4442127"/>
            <a:ext cx="9220200" cy="1143001"/>
          </a:xfrm>
          <a:prstGeom prst="rect">
            <a:avLst/>
          </a:prstGeom>
        </p:spPr>
        <p:txBody>
          <a:bodyPr/>
          <a:lstStyle>
            <a:lvl1pPr marL="762000" indent="-762000" algn="l">
              <a:spcBef>
                <a:spcPts val="2900"/>
              </a:spcBef>
              <a:buSzPct val="100000"/>
              <a:buBlip>
                <a:blip r:embed="rId5"/>
              </a:buBlip>
              <a:defRPr sz="3200" spc="160"/>
            </a:lvl1pPr>
          </a:lstStyle>
          <a:p>
            <a:r>
              <a:t>Praesent commodo cursus magna, vel scelerisque nisl consectetur et.</a:t>
            </a:r>
          </a:p>
        </p:txBody>
      </p:sp>
      <p:sp>
        <p:nvSpPr>
          <p:cNvPr id="873"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74"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75"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39451991"/>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Bar Chart">
    <p:spTree>
      <p:nvGrpSpPr>
        <p:cNvPr id="1" name=""/>
        <p:cNvGrpSpPr/>
        <p:nvPr/>
      </p:nvGrpSpPr>
      <p:grpSpPr>
        <a:xfrm>
          <a:off x="0" y="0"/>
          <a:ext cx="0" cy="0"/>
          <a:chOff x="0" y="0"/>
          <a:chExt cx="0" cy="0"/>
        </a:xfrm>
      </p:grpSpPr>
      <p:sp>
        <p:nvSpPr>
          <p:cNvPr id="882"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883"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aphicFrame>
        <p:nvGraphicFramePr>
          <p:cNvPr id="884" name="2D 柱狀圖"/>
          <p:cNvGraphicFramePr/>
          <p:nvPr/>
        </p:nvGraphicFramePr>
        <p:xfrm>
          <a:off x="2501900" y="3390900"/>
          <a:ext cx="19392900" cy="7778750"/>
        </p:xfrm>
        <a:graphic>
          <a:graphicData uri="http://schemas.openxmlformats.org/drawingml/2006/chart">
            <c:chart xmlns:c="http://schemas.openxmlformats.org/drawingml/2006/chart" xmlns:r="http://schemas.openxmlformats.org/officeDocument/2006/relationships" r:id="rId2"/>
          </a:graphicData>
        </a:graphic>
      </p:graphicFrame>
      <p:sp>
        <p:nvSpPr>
          <p:cNvPr id="885" name="線條"/>
          <p:cNvSpPr/>
          <p:nvPr/>
        </p:nvSpPr>
        <p:spPr>
          <a:xfrm flipH="1" flipV="1">
            <a:off x="2501900" y="10121899"/>
            <a:ext cx="19397852" cy="2"/>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888" name="群組"/>
          <p:cNvGrpSpPr/>
          <p:nvPr/>
        </p:nvGrpSpPr>
        <p:grpSpPr>
          <a:xfrm>
            <a:off x="7759700" y="0"/>
            <a:ext cx="8877301" cy="522445"/>
            <a:chOff x="0" y="0"/>
            <a:chExt cx="8877300" cy="522444"/>
          </a:xfrm>
        </p:grpSpPr>
        <p:sp>
          <p:nvSpPr>
            <p:cNvPr id="886"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887"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889"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90"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91"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10631236"/>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
  <p:cSld name="Bar Chart copy">
    <p:spTree>
      <p:nvGrpSpPr>
        <p:cNvPr id="1" name=""/>
        <p:cNvGrpSpPr/>
        <p:nvPr/>
      </p:nvGrpSpPr>
      <p:grpSpPr>
        <a:xfrm>
          <a:off x="0" y="0"/>
          <a:ext cx="0" cy="0"/>
          <a:chOff x="0" y="0"/>
          <a:chExt cx="0" cy="0"/>
        </a:xfrm>
      </p:grpSpPr>
      <p:sp>
        <p:nvSpPr>
          <p:cNvPr id="898"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899"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aphicFrame>
        <p:nvGraphicFramePr>
          <p:cNvPr id="900" name="2D 柱狀圖"/>
          <p:cNvGraphicFramePr/>
          <p:nvPr/>
        </p:nvGraphicFramePr>
        <p:xfrm>
          <a:off x="808831" y="3327400"/>
          <a:ext cx="22796501" cy="7886700"/>
        </p:xfrm>
        <a:graphic>
          <a:graphicData uri="http://schemas.openxmlformats.org/drawingml/2006/chart">
            <c:chart xmlns:c="http://schemas.openxmlformats.org/drawingml/2006/chart" xmlns:r="http://schemas.openxmlformats.org/officeDocument/2006/relationships" r:id="rId2"/>
          </a:graphicData>
        </a:graphic>
      </p:graphicFrame>
      <p:sp>
        <p:nvSpPr>
          <p:cNvPr id="901" name="線條"/>
          <p:cNvSpPr/>
          <p:nvPr/>
        </p:nvSpPr>
        <p:spPr>
          <a:xfrm flipH="1" flipV="1">
            <a:off x="2501900" y="10121899"/>
            <a:ext cx="19397852" cy="2"/>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904" name="群組"/>
          <p:cNvGrpSpPr/>
          <p:nvPr/>
        </p:nvGrpSpPr>
        <p:grpSpPr>
          <a:xfrm>
            <a:off x="7759700" y="0"/>
            <a:ext cx="8877301" cy="522445"/>
            <a:chOff x="0" y="0"/>
            <a:chExt cx="8877300" cy="522444"/>
          </a:xfrm>
        </p:grpSpPr>
        <p:sp>
          <p:nvSpPr>
            <p:cNvPr id="902"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03"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905" name="Fusce dapibus, tellus ac cursus commodo, tortor mauris condimentum nibh, ut fermentum massa justo sit amet risus. Nullam quis risus eget urna mollis ornare vel eu leo."/>
          <p:cNvSpPr txBox="1">
            <a:spLocks noGrp="1"/>
          </p:cNvSpPr>
          <p:nvPr>
            <p:ph type="body" sz="quarter" idx="13"/>
          </p:nvPr>
        </p:nvSpPr>
        <p:spPr>
          <a:xfrm>
            <a:off x="2501900" y="11531600"/>
            <a:ext cx="19392900" cy="1104900"/>
          </a:xfrm>
          <a:prstGeom prst="rect">
            <a:avLst/>
          </a:prstGeom>
        </p:spPr>
        <p:txBody>
          <a:bodyPr/>
          <a:lstStyle>
            <a:lvl1pPr algn="l">
              <a:spcBef>
                <a:spcPts val="2900"/>
              </a:spcBef>
              <a:defRPr sz="3200" spc="160"/>
            </a:lvl1pPr>
          </a:lstStyle>
          <a:p>
            <a:r>
              <a:t>Fusce dapibus, tellus ac cursus commodo, tortor mauris condimentum nibh, ut fermentum massa justo sit amet risus. Nullam quis risus eget urna mollis ornare vel eu leo.</a:t>
            </a:r>
          </a:p>
        </p:txBody>
      </p:sp>
      <p:sp>
        <p:nvSpPr>
          <p:cNvPr id="906"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907"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908"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3927995"/>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
  <p:cSld name="Pie Chart">
    <p:spTree>
      <p:nvGrpSpPr>
        <p:cNvPr id="1" name=""/>
        <p:cNvGrpSpPr/>
        <p:nvPr/>
      </p:nvGrpSpPr>
      <p:grpSpPr>
        <a:xfrm>
          <a:off x="0" y="0"/>
          <a:ext cx="0" cy="0"/>
          <a:chOff x="0" y="0"/>
          <a:chExt cx="0" cy="0"/>
        </a:xfrm>
      </p:grpSpPr>
      <p:sp>
        <p:nvSpPr>
          <p:cNvPr id="915"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916"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aphicFrame>
        <p:nvGraphicFramePr>
          <p:cNvPr id="917" name="2D 圓餅圖"/>
          <p:cNvGraphicFramePr/>
          <p:nvPr/>
        </p:nvGraphicFramePr>
        <p:xfrm>
          <a:off x="2501900" y="3759200"/>
          <a:ext cx="19392900" cy="6762750"/>
        </p:xfrm>
        <a:graphic>
          <a:graphicData uri="http://schemas.openxmlformats.org/drawingml/2006/chart">
            <c:chart xmlns:c="http://schemas.openxmlformats.org/drawingml/2006/chart" xmlns:r="http://schemas.openxmlformats.org/officeDocument/2006/relationships" r:id="rId2"/>
          </a:graphicData>
        </a:graphic>
      </p:graphicFrame>
      <p:grpSp>
        <p:nvGrpSpPr>
          <p:cNvPr id="920" name="群組"/>
          <p:cNvGrpSpPr/>
          <p:nvPr/>
        </p:nvGrpSpPr>
        <p:grpSpPr>
          <a:xfrm>
            <a:off x="7759700" y="0"/>
            <a:ext cx="8877301" cy="522445"/>
            <a:chOff x="0" y="0"/>
            <a:chExt cx="8877300" cy="522444"/>
          </a:xfrm>
        </p:grpSpPr>
        <p:sp>
          <p:nvSpPr>
            <p:cNvPr id="91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1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921" name="Vestibulum id ligula porta felis euismod semper. Sed posuere consectetur est at lobortis. Duis mollis, est non commodo luctus, nisi erat porttitor ligula, eget lacinia odio sem nec elit. Sed posuere consectetur est at lobortis. Praesent commodo cursus magna, vel scelerisque nisl consectetur et."/>
          <p:cNvSpPr txBox="1">
            <a:spLocks noGrp="1"/>
          </p:cNvSpPr>
          <p:nvPr>
            <p:ph type="body" sz="quarter" idx="13"/>
          </p:nvPr>
        </p:nvSpPr>
        <p:spPr>
          <a:xfrm>
            <a:off x="2501900" y="10883900"/>
            <a:ext cx="19392900" cy="1778000"/>
          </a:xfrm>
          <a:prstGeom prst="rect">
            <a:avLst/>
          </a:prstGeom>
        </p:spPr>
        <p:txBody>
          <a:bodyPr/>
          <a:lstStyle>
            <a:lvl1pPr algn="l">
              <a:spcBef>
                <a:spcPts val="2900"/>
              </a:spcBef>
              <a:defRPr sz="3600" spc="180"/>
            </a:lvl1pPr>
          </a:lstStyle>
          <a:p>
            <a:r>
              <a:t>Vestibulum id ligula porta felis euismod semper. Sed posuere consectetur est at lobortis. Duis mollis, est non commodo luctus, nisi erat porttitor ligula, eget lacinia odio sem nec elit. Sed posuere consectetur est at lobortis. Praesent commodo cursus magna, vel scelerisque nisl consectetur et.</a:t>
            </a:r>
          </a:p>
        </p:txBody>
      </p:sp>
      <p:sp>
        <p:nvSpPr>
          <p:cNvPr id="922"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923"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924"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8298958"/>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cSld name="Service Diagram">
    <p:spTree>
      <p:nvGrpSpPr>
        <p:cNvPr id="1" name=""/>
        <p:cNvGrpSpPr/>
        <p:nvPr/>
      </p:nvGrpSpPr>
      <p:grpSpPr>
        <a:xfrm>
          <a:off x="0" y="0"/>
          <a:ext cx="0" cy="0"/>
          <a:chOff x="0" y="0"/>
          <a:chExt cx="0" cy="0"/>
        </a:xfrm>
      </p:grpSpPr>
      <p:sp>
        <p:nvSpPr>
          <p:cNvPr id="931"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932"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935" name="群組"/>
          <p:cNvGrpSpPr/>
          <p:nvPr/>
        </p:nvGrpSpPr>
        <p:grpSpPr>
          <a:xfrm>
            <a:off x="7759700" y="0"/>
            <a:ext cx="8877301" cy="522445"/>
            <a:chOff x="0" y="0"/>
            <a:chExt cx="8877300" cy="522444"/>
          </a:xfrm>
        </p:grpSpPr>
        <p:sp>
          <p:nvSpPr>
            <p:cNvPr id="933"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34"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graphicFrame>
        <p:nvGraphicFramePr>
          <p:cNvPr id="936" name="表格"/>
          <p:cNvGraphicFramePr/>
          <p:nvPr/>
        </p:nvGraphicFramePr>
        <p:xfrm>
          <a:off x="5266266" y="8909964"/>
          <a:ext cx="13851468" cy="1488607"/>
        </p:xfrm>
        <a:graphic>
          <a:graphicData uri="http://schemas.openxmlformats.org/drawingml/2006/table">
            <a:tbl>
              <a:tblPr firstRow="1"/>
              <a:tblGrid>
                <a:gridCol w="3462867"/>
                <a:gridCol w="3462867"/>
                <a:gridCol w="3462867"/>
                <a:gridCol w="3462867"/>
              </a:tblGrid>
              <a:tr h="703915">
                <a:tc>
                  <a:txBody>
                    <a:bodyPr/>
                    <a:lstStyle/>
                    <a:p>
                      <a:pPr marL="145542" defTabSz="876300">
                        <a:lnSpc>
                          <a:spcPct val="90000"/>
                        </a:lnSpc>
                        <a:defRPr sz="1800" spc="0">
                          <a:solidFill>
                            <a:srgbClr val="000000"/>
                          </a:solidFill>
                          <a:effectLst/>
                        </a:defRPr>
                      </a:pPr>
                      <a:r>
                        <a:rPr sz="3200" b="1" spc="160">
                          <a:effectLst>
                            <a:outerShdw blurRad="25400" dist="25400" dir="13500000" rotWithShape="0">
                              <a:srgbClr val="FFFFFF">
                                <a:alpha val="35000"/>
                              </a:srgbClr>
                            </a:outerShdw>
                          </a:effectLst>
                          <a:latin typeface="+mj-lt"/>
                          <a:ea typeface="+mj-ea"/>
                          <a:cs typeface="+mj-cs"/>
                          <a:sym typeface="Avenir Next Condensed"/>
                        </a:rPr>
                        <a:t>Optimizer</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c>
                  <a:txBody>
                    <a:bodyPr/>
                    <a:lstStyle/>
                    <a:p>
                      <a:pPr marL="145542" defTabSz="876300">
                        <a:lnSpc>
                          <a:spcPct val="90000"/>
                        </a:lnSpc>
                        <a:defRPr sz="1800" spc="0">
                          <a:solidFill>
                            <a:srgbClr val="000000"/>
                          </a:solidFill>
                          <a:effectLst/>
                        </a:defRPr>
                      </a:pPr>
                      <a:r>
                        <a:rPr sz="3200" b="1" spc="160">
                          <a:effectLst>
                            <a:outerShdw blurRad="25400" dist="25400" dir="13500000" rotWithShape="0">
                              <a:srgbClr val="FFFFFF">
                                <a:alpha val="35000"/>
                              </a:srgbClr>
                            </a:outerShdw>
                          </a:effectLst>
                          <a:latin typeface="+mj-lt"/>
                          <a:ea typeface="+mj-ea"/>
                          <a:cs typeface="+mj-cs"/>
                          <a:sym typeface="Avenir Next Condensed"/>
                        </a:rPr>
                        <a:t>LR</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c>
                  <a:txBody>
                    <a:bodyPr/>
                    <a:lstStyle/>
                    <a:p>
                      <a:pPr marL="145542" defTabSz="876300">
                        <a:lnSpc>
                          <a:spcPct val="90000"/>
                        </a:lnSpc>
                        <a:defRPr sz="1800" spc="0">
                          <a:solidFill>
                            <a:srgbClr val="000000"/>
                          </a:solidFill>
                          <a:effectLst/>
                        </a:defRPr>
                      </a:pPr>
                      <a:r>
                        <a:rPr sz="3200" b="1" spc="160">
                          <a:effectLst>
                            <a:outerShdw blurRad="25400" dist="25400" dir="13500000" rotWithShape="0">
                              <a:srgbClr val="FFFFFF">
                                <a:alpha val="35000"/>
                              </a:srgbClr>
                            </a:outerShdw>
                          </a:effectLst>
                          <a:latin typeface="+mj-lt"/>
                          <a:ea typeface="+mj-ea"/>
                          <a:cs typeface="+mj-cs"/>
                          <a:sym typeface="Avenir Next Condensed"/>
                        </a:rPr>
                        <a:t>Momentum</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c>
                  <a:txBody>
                    <a:bodyPr/>
                    <a:lstStyle/>
                    <a:p>
                      <a:pPr marL="145542" defTabSz="876300">
                        <a:lnSpc>
                          <a:spcPct val="90000"/>
                        </a:lnSpc>
                        <a:defRPr sz="1800" spc="0">
                          <a:solidFill>
                            <a:srgbClr val="000000"/>
                          </a:solidFill>
                          <a:effectLst/>
                        </a:defRPr>
                      </a:pPr>
                      <a:r>
                        <a:rPr sz="3200" b="1" spc="160">
                          <a:effectLst>
                            <a:outerShdw blurRad="25400" dist="25400" dir="13500000" rotWithShape="0">
                              <a:srgbClr val="FFFFFF">
                                <a:alpha val="35000"/>
                              </a:srgbClr>
                            </a:outerShdw>
                          </a:effectLst>
                          <a:latin typeface="+mj-lt"/>
                          <a:ea typeface="+mj-ea"/>
                          <a:cs typeface="+mj-cs"/>
                          <a:sym typeface="Avenir Next Condensed"/>
                        </a:rPr>
                        <a:t>Decay</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r>
              <a:tr h="784692">
                <a:tc>
                  <a:txBody>
                    <a:bodyPr/>
                    <a:lstStyle/>
                    <a:p>
                      <a:pPr marL="145542" defTabSz="876300">
                        <a:lnSpc>
                          <a:spcPct val="90000"/>
                        </a:lnSpc>
                        <a:defRPr sz="1800" spc="0">
                          <a:solidFill>
                            <a:srgbClr val="000000"/>
                          </a:solidFill>
                          <a:effectLst/>
                        </a:defRPr>
                      </a:pPr>
                      <a:r>
                        <a:rPr sz="3600" b="1" spc="180">
                          <a:solidFill>
                            <a:srgbClr val="969592"/>
                          </a:solidFill>
                          <a:effectLst>
                            <a:outerShdw blurRad="25400" dist="25400" dir="13500000" rotWithShape="0">
                              <a:srgbClr val="FFFFFF">
                                <a:alpha val="35000"/>
                              </a:srgbClr>
                            </a:outerShdw>
                          </a:effectLst>
                          <a:latin typeface="+mj-lt"/>
                          <a:ea typeface="+mj-ea"/>
                          <a:cs typeface="+mj-cs"/>
                          <a:sym typeface="Avenir Next Condensed"/>
                        </a:rPr>
                        <a:t>SGD</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c>
                  <a:txBody>
                    <a:bodyPr/>
                    <a:lstStyle/>
                    <a:p>
                      <a:pPr marR="145542" defTabSz="876300">
                        <a:lnSpc>
                          <a:spcPct val="90000"/>
                        </a:lnSpc>
                        <a:defRPr sz="1800" spc="0">
                          <a:solidFill>
                            <a:srgbClr val="000000"/>
                          </a:solidFill>
                          <a:effectLst/>
                        </a:defRPr>
                      </a:pPr>
                      <a:r>
                        <a:rPr sz="3600" b="1" i="1" spc="107">
                          <a:solidFill>
                            <a:srgbClr val="969592"/>
                          </a:solidFill>
                          <a:effectLst>
                            <a:outerShdw blurRad="25400" dist="25400" dir="13500000" rotWithShape="0">
                              <a:srgbClr val="FFFFFF">
                                <a:alpha val="35000"/>
                              </a:srgbClr>
                            </a:outerShdw>
                          </a:effectLst>
                          <a:latin typeface="+mj-lt"/>
                          <a:ea typeface="+mj-ea"/>
                          <a:cs typeface="+mj-cs"/>
                          <a:sym typeface="Avenir Next Condensed"/>
                        </a:rPr>
                        <a:t>0.1</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c>
                  <a:txBody>
                    <a:bodyPr/>
                    <a:lstStyle/>
                    <a:p>
                      <a:pPr marR="145542" defTabSz="876300">
                        <a:lnSpc>
                          <a:spcPct val="90000"/>
                        </a:lnSpc>
                        <a:defRPr sz="1800" spc="0">
                          <a:solidFill>
                            <a:srgbClr val="000000"/>
                          </a:solidFill>
                          <a:effectLst/>
                        </a:defRPr>
                      </a:pPr>
                      <a:r>
                        <a:rPr sz="3600" b="1" i="1" spc="107">
                          <a:solidFill>
                            <a:srgbClr val="969592"/>
                          </a:solidFill>
                          <a:effectLst>
                            <a:outerShdw blurRad="25400" dist="25400" dir="13500000" rotWithShape="0">
                              <a:srgbClr val="FFFFFF">
                                <a:alpha val="35000"/>
                              </a:srgbClr>
                            </a:outerShdw>
                          </a:effectLst>
                          <a:latin typeface="+mj-lt"/>
                          <a:ea typeface="+mj-ea"/>
                          <a:cs typeface="+mj-cs"/>
                          <a:sym typeface="Avenir Next Condensed"/>
                        </a:rPr>
                        <a:t>0.8</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c>
                  <a:txBody>
                    <a:bodyPr/>
                    <a:lstStyle/>
                    <a:p>
                      <a:pPr marR="145542" defTabSz="876300">
                        <a:lnSpc>
                          <a:spcPct val="90000"/>
                        </a:lnSpc>
                        <a:defRPr sz="1800" spc="0">
                          <a:solidFill>
                            <a:srgbClr val="000000"/>
                          </a:solidFill>
                          <a:effectLst/>
                        </a:defRPr>
                      </a:pPr>
                      <a:r>
                        <a:rPr sz="3600" b="1" i="1" spc="107">
                          <a:solidFill>
                            <a:srgbClr val="969592"/>
                          </a:solidFill>
                          <a:effectLst>
                            <a:outerShdw blurRad="25400" dist="25400" dir="13500000" rotWithShape="0">
                              <a:srgbClr val="FFFFFF">
                                <a:alpha val="35000"/>
                              </a:srgbClr>
                            </a:outerShdw>
                          </a:effectLst>
                          <a:latin typeface="+mj-lt"/>
                          <a:ea typeface="+mj-ea"/>
                          <a:cs typeface="+mj-cs"/>
                          <a:sym typeface="Avenir Next Condensed"/>
                        </a:rPr>
                        <a:t>0</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r>
            </a:tbl>
          </a:graphicData>
        </a:graphic>
      </p:graphicFrame>
      <p:sp>
        <p:nvSpPr>
          <p:cNvPr id="937" name="正方形"/>
          <p:cNvSpPr/>
          <p:nvPr/>
        </p:nvSpPr>
        <p:spPr>
          <a:xfrm>
            <a:off x="774177" y="5388361"/>
            <a:ext cx="2286001" cy="2286001"/>
          </a:xfrm>
          <a:prstGeom prst="rect">
            <a:avLst/>
          </a:prstGeom>
          <a:solidFill>
            <a:srgbClr val="F7EA3D"/>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38" name="正方形"/>
          <p:cNvSpPr/>
          <p:nvPr/>
        </p:nvSpPr>
        <p:spPr>
          <a:xfrm>
            <a:off x="4012677" y="5388361"/>
            <a:ext cx="2286001" cy="2286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39" name="正方形"/>
          <p:cNvSpPr/>
          <p:nvPr/>
        </p:nvSpPr>
        <p:spPr>
          <a:xfrm>
            <a:off x="6518003" y="5657435"/>
            <a:ext cx="1778001" cy="1778001"/>
          </a:xfrm>
          <a:prstGeom prst="rect">
            <a:avLst/>
          </a:prstGeom>
          <a:solidFill>
            <a:schemeClr val="accent4">
              <a:hueOff val="384618"/>
              <a:satOff val="3869"/>
              <a:lumOff val="5802"/>
            </a:schemeClr>
          </a:solidFill>
          <a:ln w="12700">
            <a:miter lim="400000"/>
          </a:ln>
        </p:spPr>
        <p:txBody>
          <a:bodyPr lIns="0" tIns="0" rIns="0" bIns="0" anchor="ctr"/>
          <a:lstStyle/>
          <a:p>
            <a:pPr algn="ctr" defTabSz="584200" hangingPunct="0">
              <a:lnSpc>
                <a:spcPct val="120000"/>
              </a:lnSpc>
              <a:spcBef>
                <a:spcPts val="2500"/>
              </a:spcBef>
              <a:buClr>
                <a:srgbClr val="007ABB"/>
              </a:buClr>
              <a:defRPr sz="2800" spc="28"/>
            </a:pPr>
            <a:endParaRPr sz="2800" kern="0" spc="28">
              <a:solidFill>
                <a:srgbClr val="515151"/>
              </a:solidFill>
              <a:latin typeface="Gill Sans Light"/>
              <a:sym typeface="Gill Sans Light"/>
            </a:endParaRPr>
          </a:p>
        </p:txBody>
      </p:sp>
      <p:sp>
        <p:nvSpPr>
          <p:cNvPr id="940" name="正方形"/>
          <p:cNvSpPr/>
          <p:nvPr/>
        </p:nvSpPr>
        <p:spPr>
          <a:xfrm>
            <a:off x="18465514" y="5445511"/>
            <a:ext cx="2286001" cy="2286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41" name="線條"/>
          <p:cNvSpPr/>
          <p:nvPr/>
        </p:nvSpPr>
        <p:spPr>
          <a:xfrm flipH="1" flipV="1">
            <a:off x="2755900" y="3467099"/>
            <a:ext cx="19397705" cy="2"/>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42" name="線條"/>
          <p:cNvSpPr/>
          <p:nvPr/>
        </p:nvSpPr>
        <p:spPr>
          <a:xfrm>
            <a:off x="3289057" y="6525011"/>
            <a:ext cx="488588"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43" name="線條"/>
          <p:cNvSpPr/>
          <p:nvPr/>
        </p:nvSpPr>
        <p:spPr>
          <a:xfrm>
            <a:off x="8321711" y="6633833"/>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44" name="線條"/>
          <p:cNvSpPr/>
          <p:nvPr/>
        </p:nvSpPr>
        <p:spPr>
          <a:xfrm>
            <a:off x="5016779" y="8496300"/>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45" name="線條"/>
          <p:cNvSpPr/>
          <p:nvPr/>
        </p:nvSpPr>
        <p:spPr>
          <a:xfrm>
            <a:off x="20806868" y="6607632"/>
            <a:ext cx="488588"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46" name="正方形"/>
          <p:cNvSpPr/>
          <p:nvPr/>
        </p:nvSpPr>
        <p:spPr>
          <a:xfrm>
            <a:off x="21353984" y="5382011"/>
            <a:ext cx="2286001" cy="2286001"/>
          </a:xfrm>
          <a:prstGeom prst="rect">
            <a:avLst/>
          </a:prstGeom>
          <a:solidFill>
            <a:srgbClr val="70D6EE"/>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47" name="#200"/>
          <p:cNvSpPr txBox="1">
            <a:spLocks noGrp="1"/>
          </p:cNvSpPr>
          <p:nvPr>
            <p:ph type="body" sz="quarter" idx="13"/>
          </p:nvPr>
        </p:nvSpPr>
        <p:spPr>
          <a:xfrm>
            <a:off x="18714877" y="6571835"/>
            <a:ext cx="1778001" cy="914401"/>
          </a:xfrm>
          <a:prstGeom prst="rect">
            <a:avLst/>
          </a:prstGeom>
        </p:spPr>
        <p:txBody>
          <a:bodyPr/>
          <a:lstStyle>
            <a:lvl1pPr defTabSz="876300">
              <a:spcBef>
                <a:spcPts val="0"/>
              </a:spcBef>
              <a:buClr>
                <a:srgbClr val="007ABB"/>
              </a:buClr>
              <a:defRPr sz="3600" cap="all" spc="180">
                <a:solidFill>
                  <a:srgbClr val="969592"/>
                </a:solidFill>
                <a:latin typeface="Avenir Next Condensed Medium"/>
                <a:ea typeface="Avenir Next Condensed Medium"/>
                <a:cs typeface="Avenir Next Condensed Medium"/>
                <a:sym typeface="Avenir Next Condensed Medium"/>
              </a:defRPr>
            </a:lvl1pPr>
          </a:lstStyle>
          <a:p>
            <a:pPr>
              <a:defRPr>
                <a:effectLst/>
              </a:defRPr>
            </a:pPr>
            <a:r>
              <a:t>#200</a:t>
            </a:r>
          </a:p>
        </p:txBody>
      </p:sp>
      <p:sp>
        <p:nvSpPr>
          <p:cNvPr id="948" name="Dense"/>
          <p:cNvSpPr txBox="1">
            <a:spLocks noGrp="1"/>
          </p:cNvSpPr>
          <p:nvPr>
            <p:ph type="body" sz="quarter" idx="14"/>
          </p:nvPr>
        </p:nvSpPr>
        <p:spPr>
          <a:xfrm>
            <a:off x="18714877" y="5714585"/>
            <a:ext cx="1778001" cy="914401"/>
          </a:xfrm>
          <a:prstGeom prst="rect">
            <a:avLst/>
          </a:prstGeom>
        </p:spPr>
        <p:txBody>
          <a:bodyPr anchor="b"/>
          <a:lstStyle>
            <a:lvl1pPr defTabSz="876300">
              <a:spcBef>
                <a:spcPts val="0"/>
              </a:spcBef>
              <a:buClr>
                <a:srgbClr val="007ABB"/>
              </a:buClr>
              <a:defRPr sz="3600" spc="180"/>
            </a:lvl1pPr>
          </a:lstStyle>
          <a:p>
            <a:r>
              <a:t>Dense</a:t>
            </a:r>
          </a:p>
        </p:txBody>
      </p:sp>
      <p:sp>
        <p:nvSpPr>
          <p:cNvPr id="949" name="0.3"/>
          <p:cNvSpPr txBox="1">
            <a:spLocks noGrp="1"/>
          </p:cNvSpPr>
          <p:nvPr>
            <p:ph type="body" sz="quarter" idx="15"/>
          </p:nvPr>
        </p:nvSpPr>
        <p:spPr>
          <a:xfrm>
            <a:off x="6526896" y="6477772"/>
            <a:ext cx="1778001" cy="914401"/>
          </a:xfrm>
          <a:prstGeom prst="rect">
            <a:avLst/>
          </a:prstGeom>
        </p:spPr>
        <p:txBody>
          <a:bodyPr/>
          <a:lstStyle>
            <a:lvl1pPr defTabSz="876300">
              <a:spcBef>
                <a:spcPts val="0"/>
              </a:spcBef>
              <a:buClr>
                <a:srgbClr val="007ABB"/>
              </a:buClr>
              <a:defRPr sz="3600" cap="all" spc="180">
                <a:solidFill>
                  <a:srgbClr val="969592"/>
                </a:solidFill>
                <a:latin typeface="Avenir Next Condensed Medium"/>
                <a:ea typeface="Avenir Next Condensed Medium"/>
                <a:cs typeface="Avenir Next Condensed Medium"/>
                <a:sym typeface="Avenir Next Condensed Medium"/>
              </a:defRPr>
            </a:lvl1pPr>
          </a:lstStyle>
          <a:p>
            <a:pPr>
              <a:defRPr>
                <a:effectLst/>
              </a:defRPr>
            </a:pPr>
            <a:r>
              <a:t>0.3</a:t>
            </a:r>
          </a:p>
        </p:txBody>
      </p:sp>
      <p:sp>
        <p:nvSpPr>
          <p:cNvPr id="950" name="#200"/>
          <p:cNvSpPr txBox="1">
            <a:spLocks noGrp="1"/>
          </p:cNvSpPr>
          <p:nvPr>
            <p:ph type="body" sz="quarter" idx="16"/>
          </p:nvPr>
        </p:nvSpPr>
        <p:spPr>
          <a:xfrm>
            <a:off x="4262040" y="6508335"/>
            <a:ext cx="1778001" cy="914401"/>
          </a:xfrm>
          <a:prstGeom prst="rect">
            <a:avLst/>
          </a:prstGeom>
        </p:spPr>
        <p:txBody>
          <a:bodyPr/>
          <a:lstStyle>
            <a:lvl1pPr defTabSz="876300">
              <a:spcBef>
                <a:spcPts val="0"/>
              </a:spcBef>
              <a:buClr>
                <a:srgbClr val="007ABB"/>
              </a:buClr>
              <a:defRPr sz="3600" cap="all" spc="180">
                <a:solidFill>
                  <a:srgbClr val="969592"/>
                </a:solidFill>
                <a:latin typeface="Avenir Next Condensed Medium"/>
                <a:ea typeface="Avenir Next Condensed Medium"/>
                <a:cs typeface="Avenir Next Condensed Medium"/>
                <a:sym typeface="Avenir Next Condensed Medium"/>
              </a:defRPr>
            </a:lvl1pPr>
          </a:lstStyle>
          <a:p>
            <a:pPr>
              <a:defRPr>
                <a:effectLst/>
              </a:defRPr>
            </a:pPr>
            <a:r>
              <a:t>#200</a:t>
            </a:r>
          </a:p>
        </p:txBody>
      </p:sp>
      <p:sp>
        <p:nvSpPr>
          <p:cNvPr id="951" name="Dropout"/>
          <p:cNvSpPr txBox="1">
            <a:spLocks noGrp="1"/>
          </p:cNvSpPr>
          <p:nvPr>
            <p:ph type="body" sz="quarter" idx="17"/>
          </p:nvPr>
        </p:nvSpPr>
        <p:spPr>
          <a:xfrm>
            <a:off x="6526896" y="5689185"/>
            <a:ext cx="1778001" cy="914401"/>
          </a:xfrm>
          <a:prstGeom prst="rect">
            <a:avLst/>
          </a:prstGeom>
        </p:spPr>
        <p:txBody>
          <a:bodyPr anchor="b"/>
          <a:lstStyle>
            <a:lvl1pPr defTabSz="876300">
              <a:spcBef>
                <a:spcPts val="0"/>
              </a:spcBef>
              <a:buClr>
                <a:srgbClr val="007ABB"/>
              </a:buClr>
              <a:defRPr sz="3600" spc="180"/>
            </a:lvl1pPr>
          </a:lstStyle>
          <a:p>
            <a:r>
              <a:t>Dropout</a:t>
            </a:r>
          </a:p>
        </p:txBody>
      </p:sp>
      <p:sp>
        <p:nvSpPr>
          <p:cNvPr id="952" name="Dense"/>
          <p:cNvSpPr txBox="1">
            <a:spLocks noGrp="1"/>
          </p:cNvSpPr>
          <p:nvPr>
            <p:ph type="body" sz="quarter" idx="18"/>
          </p:nvPr>
        </p:nvSpPr>
        <p:spPr>
          <a:xfrm>
            <a:off x="4262040" y="5651085"/>
            <a:ext cx="1778001" cy="914401"/>
          </a:xfrm>
          <a:prstGeom prst="rect">
            <a:avLst/>
          </a:prstGeom>
        </p:spPr>
        <p:txBody>
          <a:bodyPr anchor="b"/>
          <a:lstStyle>
            <a:lvl1pPr defTabSz="876300">
              <a:spcBef>
                <a:spcPts val="0"/>
              </a:spcBef>
              <a:buClr>
                <a:srgbClr val="007ABB"/>
              </a:buClr>
              <a:defRPr sz="3600" spc="180"/>
            </a:lvl1pPr>
          </a:lstStyle>
          <a:p>
            <a:r>
              <a:t>Dense</a:t>
            </a:r>
          </a:p>
        </p:txBody>
      </p:sp>
      <p:sp>
        <p:nvSpPr>
          <p:cNvPr id="953" name="6"/>
          <p:cNvSpPr txBox="1">
            <a:spLocks noGrp="1"/>
          </p:cNvSpPr>
          <p:nvPr>
            <p:ph type="body" sz="quarter" idx="19"/>
          </p:nvPr>
        </p:nvSpPr>
        <p:spPr>
          <a:xfrm>
            <a:off x="21603348" y="6508336"/>
            <a:ext cx="1778001" cy="914401"/>
          </a:xfrm>
          <a:prstGeom prst="rect">
            <a:avLst/>
          </a:prstGeom>
        </p:spPr>
        <p:txBody>
          <a:bodyPr/>
          <a:lstStyle>
            <a:lvl1pPr defTabSz="876300">
              <a:spcBef>
                <a:spcPts val="0"/>
              </a:spcBef>
              <a:buClr>
                <a:srgbClr val="007ABB"/>
              </a:buClr>
              <a:defRPr sz="3600" b="1" cap="all" spc="180">
                <a:solidFill>
                  <a:srgbClr val="FFFFFF"/>
                </a:solidFill>
                <a:latin typeface="+mj-lt"/>
                <a:ea typeface="+mj-ea"/>
                <a:cs typeface="+mj-cs"/>
                <a:sym typeface="Avenir Next Condensed"/>
              </a:defRPr>
            </a:lvl1pPr>
          </a:lstStyle>
          <a:p>
            <a:pPr>
              <a:defRPr b="0">
                <a:effectLst/>
                <a:latin typeface="Avenir Next Condensed Medium"/>
                <a:ea typeface="Avenir Next Condensed Medium"/>
                <a:cs typeface="Avenir Next Condensed Medium"/>
                <a:sym typeface="Avenir Next Condensed Medium"/>
              </a:defRPr>
            </a:pPr>
            <a:r>
              <a:rPr b="1">
                <a:latin typeface="+mj-lt"/>
                <a:ea typeface="+mj-ea"/>
                <a:cs typeface="+mj-cs"/>
                <a:sym typeface="Avenir Next Condensed"/>
              </a:rPr>
              <a:t>6</a:t>
            </a:r>
          </a:p>
        </p:txBody>
      </p:sp>
      <p:sp>
        <p:nvSpPr>
          <p:cNvPr id="954" name="output"/>
          <p:cNvSpPr txBox="1">
            <a:spLocks noGrp="1"/>
          </p:cNvSpPr>
          <p:nvPr>
            <p:ph type="body" sz="quarter" idx="20"/>
          </p:nvPr>
        </p:nvSpPr>
        <p:spPr>
          <a:xfrm>
            <a:off x="21603348" y="5651085"/>
            <a:ext cx="1778001" cy="914401"/>
          </a:xfrm>
          <a:prstGeom prst="rect">
            <a:avLst/>
          </a:prstGeom>
        </p:spPr>
        <p:txBody>
          <a:bodyPr anchor="b"/>
          <a:lstStyle>
            <a:lvl1pPr defTabSz="876300">
              <a:spcBef>
                <a:spcPts val="0"/>
              </a:spcBef>
              <a:buClr>
                <a:srgbClr val="007ABB"/>
              </a:buClr>
              <a:defRPr sz="3600" cap="all" spc="18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output</a:t>
            </a:r>
          </a:p>
        </p:txBody>
      </p:sp>
      <p:sp>
        <p:nvSpPr>
          <p:cNvPr id="955" name="46"/>
          <p:cNvSpPr txBox="1">
            <a:spLocks noGrp="1"/>
          </p:cNvSpPr>
          <p:nvPr>
            <p:ph type="body" sz="quarter" idx="21"/>
          </p:nvPr>
        </p:nvSpPr>
        <p:spPr>
          <a:xfrm>
            <a:off x="1023540" y="6508335"/>
            <a:ext cx="1778001" cy="914401"/>
          </a:xfrm>
          <a:prstGeom prst="rect">
            <a:avLst/>
          </a:prstGeom>
        </p:spPr>
        <p:txBody>
          <a:bodyPr/>
          <a:lstStyle>
            <a:lvl1pPr defTabSz="876300">
              <a:spcBef>
                <a:spcPts val="0"/>
              </a:spcBef>
              <a:buClr>
                <a:srgbClr val="007ABB"/>
              </a:buClr>
              <a:defRPr sz="3600" b="1" cap="all" spc="180">
                <a:solidFill>
                  <a:srgbClr val="FFFFFF"/>
                </a:solidFill>
                <a:latin typeface="+mj-lt"/>
                <a:ea typeface="+mj-ea"/>
                <a:cs typeface="+mj-cs"/>
                <a:sym typeface="Avenir Next Condensed"/>
              </a:defRPr>
            </a:lvl1pPr>
          </a:lstStyle>
          <a:p>
            <a:pPr>
              <a:defRPr b="0">
                <a:effectLst/>
                <a:latin typeface="Avenir Next Condensed Medium"/>
                <a:ea typeface="Avenir Next Condensed Medium"/>
                <a:cs typeface="Avenir Next Condensed Medium"/>
                <a:sym typeface="Avenir Next Condensed Medium"/>
              </a:defRPr>
            </a:pPr>
            <a:r>
              <a:rPr b="1">
                <a:latin typeface="+mj-lt"/>
                <a:ea typeface="+mj-ea"/>
                <a:cs typeface="+mj-cs"/>
                <a:sym typeface="Avenir Next Condensed"/>
              </a:rPr>
              <a:t>46</a:t>
            </a:r>
          </a:p>
        </p:txBody>
      </p:sp>
      <p:sp>
        <p:nvSpPr>
          <p:cNvPr id="956" name="Input"/>
          <p:cNvSpPr txBox="1">
            <a:spLocks noGrp="1"/>
          </p:cNvSpPr>
          <p:nvPr>
            <p:ph type="body" sz="quarter" idx="22"/>
          </p:nvPr>
        </p:nvSpPr>
        <p:spPr>
          <a:xfrm>
            <a:off x="1023540" y="5651085"/>
            <a:ext cx="1778001" cy="914401"/>
          </a:xfrm>
          <a:prstGeom prst="rect">
            <a:avLst/>
          </a:prstGeom>
        </p:spPr>
        <p:txBody>
          <a:bodyPr anchor="b"/>
          <a:lstStyle>
            <a:lvl1pPr defTabSz="876300">
              <a:spcBef>
                <a:spcPts val="0"/>
              </a:spcBef>
              <a:buClr>
                <a:srgbClr val="007ABB"/>
              </a:buClr>
              <a:defRPr sz="3600" cap="all" spc="18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Input</a:t>
            </a:r>
          </a:p>
        </p:txBody>
      </p:sp>
      <p:sp>
        <p:nvSpPr>
          <p:cNvPr id="957"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958"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959" name="正方形"/>
          <p:cNvSpPr/>
          <p:nvPr/>
        </p:nvSpPr>
        <p:spPr>
          <a:xfrm>
            <a:off x="8830289" y="5403435"/>
            <a:ext cx="2286001" cy="2286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60" name="正方形"/>
          <p:cNvSpPr/>
          <p:nvPr/>
        </p:nvSpPr>
        <p:spPr>
          <a:xfrm>
            <a:off x="11335615" y="5672509"/>
            <a:ext cx="1778001" cy="1778001"/>
          </a:xfrm>
          <a:prstGeom prst="rect">
            <a:avLst/>
          </a:prstGeom>
          <a:solidFill>
            <a:schemeClr val="accent4">
              <a:hueOff val="384618"/>
              <a:satOff val="3869"/>
              <a:lumOff val="5802"/>
            </a:schemeClr>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61" name="線條"/>
          <p:cNvSpPr/>
          <p:nvPr/>
        </p:nvSpPr>
        <p:spPr>
          <a:xfrm>
            <a:off x="13139323" y="6648907"/>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62" name="0.3"/>
          <p:cNvSpPr txBox="1"/>
          <p:nvPr/>
        </p:nvSpPr>
        <p:spPr>
          <a:xfrm>
            <a:off x="11344508" y="6492846"/>
            <a:ext cx="1778001" cy="914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pPr algn="ctr" hangingPunct="0">
              <a:buClr>
                <a:srgbClr val="007ABB"/>
              </a:buClr>
            </a:pPr>
            <a:r>
              <a:rPr sz="3600" kern="0"/>
              <a:t>0.3</a:t>
            </a:r>
          </a:p>
        </p:txBody>
      </p:sp>
      <p:sp>
        <p:nvSpPr>
          <p:cNvPr id="963" name="#200"/>
          <p:cNvSpPr txBox="1"/>
          <p:nvPr/>
        </p:nvSpPr>
        <p:spPr>
          <a:xfrm>
            <a:off x="9079652" y="6523409"/>
            <a:ext cx="1778001" cy="914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pPr algn="ctr" hangingPunct="0">
              <a:buClr>
                <a:srgbClr val="007ABB"/>
              </a:buClr>
            </a:pPr>
            <a:r>
              <a:rPr sz="3600" kern="0"/>
              <a:t>#200</a:t>
            </a:r>
          </a:p>
        </p:txBody>
      </p:sp>
      <p:sp>
        <p:nvSpPr>
          <p:cNvPr id="964" name="Dropout"/>
          <p:cNvSpPr txBox="1"/>
          <p:nvPr/>
        </p:nvSpPr>
        <p:spPr>
          <a:xfrm>
            <a:off x="11344508" y="5704259"/>
            <a:ext cx="1778001" cy="914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lvl1pPr defTabSz="876300">
              <a:lnSpc>
                <a:spcPct val="90000"/>
              </a:lnSpc>
              <a:spcBef>
                <a:spcPts val="0"/>
              </a:spcBef>
              <a:defRPr spc="18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lvl1pPr>
          </a:lstStyle>
          <a:p>
            <a:pPr algn="ctr" hangingPunct="0">
              <a:buClr>
                <a:srgbClr val="007ABB"/>
              </a:buClr>
            </a:pPr>
            <a:r>
              <a:rPr sz="3600" kern="0"/>
              <a:t>Dropout</a:t>
            </a:r>
          </a:p>
        </p:txBody>
      </p:sp>
      <p:sp>
        <p:nvSpPr>
          <p:cNvPr id="965" name="Dense"/>
          <p:cNvSpPr txBox="1"/>
          <p:nvPr/>
        </p:nvSpPr>
        <p:spPr>
          <a:xfrm>
            <a:off x="9079652" y="5666159"/>
            <a:ext cx="1778001" cy="914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lvl1pPr defTabSz="876300">
              <a:lnSpc>
                <a:spcPct val="90000"/>
              </a:lnSpc>
              <a:spcBef>
                <a:spcPts val="0"/>
              </a:spcBef>
              <a:defRPr spc="18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lvl1pPr>
          </a:lstStyle>
          <a:p>
            <a:pPr algn="ctr" hangingPunct="0">
              <a:buClr>
                <a:srgbClr val="007ABB"/>
              </a:buClr>
            </a:pPr>
            <a:r>
              <a:rPr sz="3600" kern="0"/>
              <a:t>Dense</a:t>
            </a:r>
          </a:p>
        </p:txBody>
      </p:sp>
      <p:sp>
        <p:nvSpPr>
          <p:cNvPr id="966" name="正方形"/>
          <p:cNvSpPr/>
          <p:nvPr/>
        </p:nvSpPr>
        <p:spPr>
          <a:xfrm>
            <a:off x="13609364" y="5449558"/>
            <a:ext cx="2286001" cy="2286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67" name="正方形"/>
          <p:cNvSpPr/>
          <p:nvPr/>
        </p:nvSpPr>
        <p:spPr>
          <a:xfrm>
            <a:off x="16114690" y="5718632"/>
            <a:ext cx="1778001" cy="1778001"/>
          </a:xfrm>
          <a:prstGeom prst="rect">
            <a:avLst/>
          </a:prstGeom>
          <a:solidFill>
            <a:schemeClr val="accent4">
              <a:hueOff val="384618"/>
              <a:satOff val="3869"/>
              <a:lumOff val="5802"/>
            </a:schemeClr>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68" name="線條"/>
          <p:cNvSpPr/>
          <p:nvPr/>
        </p:nvSpPr>
        <p:spPr>
          <a:xfrm>
            <a:off x="17918397" y="6695030"/>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69" name="0.3"/>
          <p:cNvSpPr txBox="1"/>
          <p:nvPr/>
        </p:nvSpPr>
        <p:spPr>
          <a:xfrm>
            <a:off x="16123583" y="6538969"/>
            <a:ext cx="1778001" cy="914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pPr algn="ctr" hangingPunct="0">
              <a:buClr>
                <a:srgbClr val="007ABB"/>
              </a:buClr>
            </a:pPr>
            <a:r>
              <a:rPr sz="3600" kern="0"/>
              <a:t>0.3</a:t>
            </a:r>
          </a:p>
        </p:txBody>
      </p:sp>
      <p:sp>
        <p:nvSpPr>
          <p:cNvPr id="970" name="#200"/>
          <p:cNvSpPr txBox="1"/>
          <p:nvPr/>
        </p:nvSpPr>
        <p:spPr>
          <a:xfrm>
            <a:off x="13858727" y="6569532"/>
            <a:ext cx="1778001" cy="914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pPr algn="ctr" hangingPunct="0">
              <a:buClr>
                <a:srgbClr val="007ABB"/>
              </a:buClr>
            </a:pPr>
            <a:r>
              <a:rPr sz="3600" kern="0"/>
              <a:t>#200</a:t>
            </a:r>
          </a:p>
        </p:txBody>
      </p:sp>
      <p:sp>
        <p:nvSpPr>
          <p:cNvPr id="971" name="Dropout"/>
          <p:cNvSpPr txBox="1"/>
          <p:nvPr/>
        </p:nvSpPr>
        <p:spPr>
          <a:xfrm>
            <a:off x="16123583" y="5750382"/>
            <a:ext cx="1778001" cy="914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lvl1pPr defTabSz="876300">
              <a:lnSpc>
                <a:spcPct val="90000"/>
              </a:lnSpc>
              <a:spcBef>
                <a:spcPts val="0"/>
              </a:spcBef>
              <a:defRPr spc="18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lvl1pPr>
          </a:lstStyle>
          <a:p>
            <a:pPr algn="ctr" hangingPunct="0">
              <a:buClr>
                <a:srgbClr val="007ABB"/>
              </a:buClr>
            </a:pPr>
            <a:r>
              <a:rPr sz="3600" kern="0"/>
              <a:t>Dropout</a:t>
            </a:r>
          </a:p>
        </p:txBody>
      </p:sp>
      <p:sp>
        <p:nvSpPr>
          <p:cNvPr id="972" name="Dense"/>
          <p:cNvSpPr txBox="1"/>
          <p:nvPr/>
        </p:nvSpPr>
        <p:spPr>
          <a:xfrm>
            <a:off x="13858727" y="5712282"/>
            <a:ext cx="1778001" cy="91440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lvl1pPr defTabSz="876300">
              <a:lnSpc>
                <a:spcPct val="90000"/>
              </a:lnSpc>
              <a:spcBef>
                <a:spcPts val="0"/>
              </a:spcBef>
              <a:defRPr spc="18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lvl1pPr>
          </a:lstStyle>
          <a:p>
            <a:pPr algn="ctr" hangingPunct="0">
              <a:buClr>
                <a:srgbClr val="007ABB"/>
              </a:buClr>
            </a:pPr>
            <a:r>
              <a:rPr sz="3600" kern="0"/>
              <a:t>Dense</a:t>
            </a:r>
          </a:p>
        </p:txBody>
      </p:sp>
      <p:sp>
        <p:nvSpPr>
          <p:cNvPr id="973"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6804314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97"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198" name="PlaceHolder 3"/>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199" name="PlaceHolder 4"/>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
  <p:cSld name="FAQ">
    <p:spTree>
      <p:nvGrpSpPr>
        <p:cNvPr id="1" name=""/>
        <p:cNvGrpSpPr/>
        <p:nvPr/>
      </p:nvGrpSpPr>
      <p:grpSpPr>
        <a:xfrm>
          <a:off x="0" y="0"/>
          <a:ext cx="0" cy="0"/>
          <a:chOff x="0" y="0"/>
          <a:chExt cx="0" cy="0"/>
        </a:xfrm>
      </p:grpSpPr>
      <p:sp>
        <p:nvSpPr>
          <p:cNvPr id="980"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981"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984" name="群組"/>
          <p:cNvGrpSpPr/>
          <p:nvPr/>
        </p:nvGrpSpPr>
        <p:grpSpPr>
          <a:xfrm>
            <a:off x="7759700" y="0"/>
            <a:ext cx="8877301" cy="522445"/>
            <a:chOff x="0" y="0"/>
            <a:chExt cx="8877300" cy="522444"/>
          </a:xfrm>
        </p:grpSpPr>
        <p:sp>
          <p:nvSpPr>
            <p:cNvPr id="982"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83"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985" name="Nulla vitae elit libero, a pharetra augue. Fusce dapibus, tellus ac cursus commodo, tortor mauris condimentum nibh."/>
          <p:cNvSpPr txBox="1">
            <a:spLocks noGrp="1"/>
          </p:cNvSpPr>
          <p:nvPr>
            <p:ph type="body" sz="quarter" idx="13"/>
          </p:nvPr>
        </p:nvSpPr>
        <p:spPr>
          <a:xfrm>
            <a:off x="12668452" y="10657332"/>
            <a:ext cx="9220201" cy="1892301"/>
          </a:xfrm>
          <a:prstGeom prst="rect">
            <a:avLst/>
          </a:prstGeom>
        </p:spPr>
        <p:txBody>
          <a:bodyPr/>
          <a:lstStyle>
            <a:lvl1pPr algn="l">
              <a:spcBef>
                <a:spcPts val="0"/>
              </a:spcBef>
              <a:buClr>
                <a:srgbClr val="007ABB"/>
              </a:buClr>
              <a:defRPr sz="3200" spc="160"/>
            </a:lvl1pPr>
          </a:lstStyle>
          <a:p>
            <a:r>
              <a:t>Nulla vitae elit libero, a pharetra augue. Fusce dapibus, tellus ac cursus commodo, tortor mauris condimentum nibh.</a:t>
            </a:r>
          </a:p>
        </p:txBody>
      </p:sp>
      <p:sp>
        <p:nvSpPr>
          <p:cNvPr id="986" name="Cras justo odio, dapibus ac facilisis?"/>
          <p:cNvSpPr txBox="1">
            <a:spLocks noGrp="1"/>
          </p:cNvSpPr>
          <p:nvPr>
            <p:ph type="body" sz="quarter" idx="14"/>
          </p:nvPr>
        </p:nvSpPr>
        <p:spPr>
          <a:xfrm>
            <a:off x="12668452" y="10121900"/>
            <a:ext cx="9220201" cy="609600"/>
          </a:xfrm>
          <a:prstGeom prst="rect">
            <a:avLst/>
          </a:prstGeom>
        </p:spPr>
        <p:txBody>
          <a:bodyPr/>
          <a:lstStyle>
            <a:lvl1pPr algn="l">
              <a:spcBef>
                <a:spcPts val="0"/>
              </a:spcBef>
              <a:buClr>
                <a:srgbClr val="007ABB"/>
              </a:buClr>
              <a:defRPr sz="3000" cap="all" spc="150">
                <a:solidFill>
                  <a:srgbClr val="CF68B2"/>
                </a:solidFill>
                <a:latin typeface="Avenir Next Condensed Medium"/>
                <a:ea typeface="Avenir Next Condensed Medium"/>
                <a:cs typeface="Avenir Next Condensed Medium"/>
                <a:sym typeface="Avenir Next Condensed Medium"/>
              </a:defRPr>
            </a:lvl1pPr>
          </a:lstStyle>
          <a:p>
            <a:r>
              <a:t>Cras justo odio, dapibus ac facilisis?</a:t>
            </a:r>
          </a:p>
        </p:txBody>
      </p:sp>
      <p:sp>
        <p:nvSpPr>
          <p:cNvPr id="987" name="Integer posuere erat a ante venenatis dapibus posuere velit aliquet. Fusce dapibus, tellus ac cursus commodo, tortor mauris condimentum nibh, ut fermentum massa justo sit amet risus. Morbi leo risus, porta ac consectetur ac, vestibulum at eros. Vivamus sagittis lacus vel augue laoreet rutrum faucibus dolor auctor. Fusce dapibus, tellus ac cursus commodo, tortor mauris condimentum nibh, ut fermentum massa justo sit amet risus."/>
          <p:cNvSpPr txBox="1">
            <a:spLocks noGrp="1"/>
          </p:cNvSpPr>
          <p:nvPr>
            <p:ph type="body" sz="quarter" idx="15"/>
          </p:nvPr>
        </p:nvSpPr>
        <p:spPr>
          <a:xfrm>
            <a:off x="12668452" y="5370956"/>
            <a:ext cx="9220201" cy="4343401"/>
          </a:xfrm>
          <a:prstGeom prst="rect">
            <a:avLst/>
          </a:prstGeom>
        </p:spPr>
        <p:txBody>
          <a:bodyPr/>
          <a:lstStyle>
            <a:lvl1pPr algn="l">
              <a:spcBef>
                <a:spcPts val="0"/>
              </a:spcBef>
              <a:buClr>
                <a:srgbClr val="007ABB"/>
              </a:buClr>
              <a:defRPr sz="3200" spc="160"/>
            </a:lvl1pPr>
          </a:lstStyle>
          <a:p>
            <a:r>
              <a:t>Integer posuere erat a ante venenatis dapibus posuere velit aliquet. Fusce dapibus, tellus ac cursus commodo, tortor mauris condimentum nibh, ut fermentum massa justo sit amet risus. Morbi leo risus, porta ac consectetur ac, vestibulum at eros. Vivamus sagittis lacus vel augue laoreet rutrum faucibus dolor auctor. Fusce dapibus, tellus ac cursus commodo, tortor mauris condimentum nibh, ut fermentum massa justo sit amet risus.</a:t>
            </a:r>
          </a:p>
        </p:txBody>
      </p:sp>
      <p:sp>
        <p:nvSpPr>
          <p:cNvPr id="988" name="Integer posuere erat a ante venenatis dapibus posuere velit aliquet. Donec id elit non porta at eget?"/>
          <p:cNvSpPr txBox="1">
            <a:spLocks noGrp="1"/>
          </p:cNvSpPr>
          <p:nvPr>
            <p:ph type="body" sz="quarter" idx="16"/>
          </p:nvPr>
        </p:nvSpPr>
        <p:spPr>
          <a:xfrm>
            <a:off x="12668452" y="3759200"/>
            <a:ext cx="9220201" cy="1587500"/>
          </a:xfrm>
          <a:prstGeom prst="rect">
            <a:avLst/>
          </a:prstGeom>
        </p:spPr>
        <p:txBody>
          <a:bodyPr/>
          <a:lstStyle>
            <a:lvl1pPr algn="l">
              <a:spcBef>
                <a:spcPts val="0"/>
              </a:spcBef>
              <a:buClr>
                <a:srgbClr val="007ABB"/>
              </a:buClr>
              <a:defRPr sz="3000" cap="all" spc="150">
                <a:solidFill>
                  <a:srgbClr val="2FC4E8"/>
                </a:solidFill>
                <a:latin typeface="Avenir Next Condensed Medium"/>
                <a:ea typeface="Avenir Next Condensed Medium"/>
                <a:cs typeface="Avenir Next Condensed Medium"/>
                <a:sym typeface="Avenir Next Condensed Medium"/>
              </a:defRPr>
            </a:lvl1pPr>
          </a:lstStyle>
          <a:p>
            <a:r>
              <a:t>Integer posuere erat a ante venenatis dapibus posuere velit aliquet. Donec id elit non porta at eget?</a:t>
            </a:r>
          </a:p>
        </p:txBody>
      </p:sp>
      <p:sp>
        <p:nvSpPr>
          <p:cNvPr id="989" name="Vestibulum id ligula porta felis euismod semper. Sed posuere consectetur est at lobortis. Duis mollis, est non commodo luctus, nisi erat porttitor ligula."/>
          <p:cNvSpPr txBox="1">
            <a:spLocks noGrp="1"/>
          </p:cNvSpPr>
          <p:nvPr>
            <p:ph type="body" sz="quarter" idx="17"/>
          </p:nvPr>
        </p:nvSpPr>
        <p:spPr>
          <a:xfrm>
            <a:off x="2490990" y="10067973"/>
            <a:ext cx="9220201" cy="2540001"/>
          </a:xfrm>
          <a:prstGeom prst="rect">
            <a:avLst/>
          </a:prstGeom>
        </p:spPr>
        <p:txBody>
          <a:bodyPr/>
          <a:lstStyle>
            <a:lvl1pPr algn="l">
              <a:spcBef>
                <a:spcPts val="0"/>
              </a:spcBef>
              <a:buClr>
                <a:srgbClr val="007ABB"/>
              </a:buClr>
              <a:defRPr sz="3200" spc="160"/>
            </a:lvl1pPr>
          </a:lstStyle>
          <a:p>
            <a:r>
              <a:t>Vestibulum id ligula porta felis euismod semper. Sed posuere consectetur est at lobortis. Duis mollis, est non commodo luctus, nisi erat porttitor ligula.</a:t>
            </a:r>
          </a:p>
        </p:txBody>
      </p:sp>
      <p:sp>
        <p:nvSpPr>
          <p:cNvPr id="990" name="At commodo perfecto neglegentur vim, eum omnis justo debet ut, eos dico hinc argumentum ex?"/>
          <p:cNvSpPr txBox="1">
            <a:spLocks noGrp="1"/>
          </p:cNvSpPr>
          <p:nvPr>
            <p:ph type="body" sz="quarter" idx="18"/>
          </p:nvPr>
        </p:nvSpPr>
        <p:spPr>
          <a:xfrm>
            <a:off x="2490990" y="8445500"/>
            <a:ext cx="9220201" cy="1587500"/>
          </a:xfrm>
          <a:prstGeom prst="rect">
            <a:avLst/>
          </a:prstGeom>
        </p:spPr>
        <p:txBody>
          <a:bodyPr/>
          <a:lstStyle>
            <a:lvl1pPr algn="l">
              <a:spcBef>
                <a:spcPts val="0"/>
              </a:spcBef>
              <a:buClr>
                <a:srgbClr val="007ABB"/>
              </a:buClr>
              <a:defRPr sz="3000" cap="all" spc="150">
                <a:solidFill>
                  <a:srgbClr val="67AD39"/>
                </a:solidFill>
                <a:latin typeface="Avenir Next Condensed Medium"/>
                <a:ea typeface="Avenir Next Condensed Medium"/>
                <a:cs typeface="Avenir Next Condensed Medium"/>
                <a:sym typeface="Avenir Next Condensed Medium"/>
              </a:defRPr>
            </a:lvl1pPr>
          </a:lstStyle>
          <a:p>
            <a:r>
              <a:t>At commodo perfecto neglegentur vim, eum omnis justo debet ut, eos dico hinc argumentum ex?</a:t>
            </a:r>
          </a:p>
        </p:txBody>
      </p:sp>
      <p:sp>
        <p:nvSpPr>
          <p:cNvPr id="991" name="Vestibulum id ligula porta felis euismod semper. Sed posuere consectetur est at lobortis. Duis mollis, est non commodo luctus, nisi erat porttitor ligula, eget lacinia odio sem nec elit. Sed posuere consectetur est at lobortis. Fusce dapibus, tellus ac cursus commodo, tortor mauris nibh, ut fermentum massa justo sit amet risus. Curabitur blandit."/>
          <p:cNvSpPr txBox="1">
            <a:spLocks noGrp="1"/>
          </p:cNvSpPr>
          <p:nvPr>
            <p:ph type="body" sz="quarter" idx="19"/>
          </p:nvPr>
        </p:nvSpPr>
        <p:spPr>
          <a:xfrm>
            <a:off x="2490990" y="4787900"/>
            <a:ext cx="9220201" cy="3263900"/>
          </a:xfrm>
          <a:prstGeom prst="rect">
            <a:avLst/>
          </a:prstGeom>
        </p:spPr>
        <p:txBody>
          <a:bodyPr/>
          <a:lstStyle>
            <a:lvl1pPr algn="l">
              <a:spcBef>
                <a:spcPts val="0"/>
              </a:spcBef>
              <a:buClr>
                <a:srgbClr val="007ABB"/>
              </a:buClr>
              <a:defRPr sz="3200" spc="160"/>
            </a:lvl1pPr>
          </a:lstStyle>
          <a:p>
            <a:r>
              <a:t>Vestibulum id ligula porta felis euismod semper. Sed posuere consectetur est at lobortis. Duis mollis, est non commodo luctus, nisi erat porttitor ligula, eget lacinia odio sem nec elit. Sed posuere consectetur est at lobortis. Fusce dapibus, tellus ac cursus commodo, tortor mauris nibh, ut fermentum massa justo sit amet risus. Curabitur blandit.</a:t>
            </a:r>
          </a:p>
        </p:txBody>
      </p:sp>
      <p:sp>
        <p:nvSpPr>
          <p:cNvPr id="992" name="No vix odio magna, pro id habemus neglegentur?"/>
          <p:cNvSpPr txBox="1">
            <a:spLocks noGrp="1"/>
          </p:cNvSpPr>
          <p:nvPr>
            <p:ph type="body" sz="quarter" idx="20"/>
          </p:nvPr>
        </p:nvSpPr>
        <p:spPr>
          <a:xfrm>
            <a:off x="2490990" y="3759200"/>
            <a:ext cx="9220201" cy="1016000"/>
          </a:xfrm>
          <a:prstGeom prst="rect">
            <a:avLst/>
          </a:prstGeom>
        </p:spPr>
        <p:txBody>
          <a:bodyPr/>
          <a:lstStyle>
            <a:lvl1pPr algn="l">
              <a:spcBef>
                <a:spcPts val="0"/>
              </a:spcBef>
              <a:buClr>
                <a:srgbClr val="007ABB"/>
              </a:buClr>
              <a:defRPr sz="3000" cap="all" spc="150">
                <a:solidFill>
                  <a:srgbClr val="ED6266"/>
                </a:solidFill>
                <a:latin typeface="Avenir Next Condensed Medium"/>
                <a:ea typeface="Avenir Next Condensed Medium"/>
                <a:cs typeface="Avenir Next Condensed Medium"/>
                <a:sym typeface="Avenir Next Condensed Medium"/>
              </a:defRPr>
            </a:lvl1pPr>
          </a:lstStyle>
          <a:p>
            <a:r>
              <a:t>No vix odio magna, pro id habemus neglegentur?</a:t>
            </a:r>
          </a:p>
        </p:txBody>
      </p:sp>
      <p:sp>
        <p:nvSpPr>
          <p:cNvPr id="993"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994"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995"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42392946"/>
      </p:ext>
    </p:extLst>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x">
  <p:cSld name="Contact Details">
    <p:spTree>
      <p:nvGrpSpPr>
        <p:cNvPr id="1" name=""/>
        <p:cNvGrpSpPr/>
        <p:nvPr/>
      </p:nvGrpSpPr>
      <p:grpSpPr>
        <a:xfrm>
          <a:off x="0" y="0"/>
          <a:ext cx="0" cy="0"/>
          <a:chOff x="0" y="0"/>
          <a:chExt cx="0" cy="0"/>
        </a:xfrm>
      </p:grpSpPr>
      <p:sp>
        <p:nvSpPr>
          <p:cNvPr id="1002"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1003"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006" name="群組"/>
          <p:cNvGrpSpPr/>
          <p:nvPr/>
        </p:nvGrpSpPr>
        <p:grpSpPr>
          <a:xfrm>
            <a:off x="7759700" y="0"/>
            <a:ext cx="8877301" cy="522445"/>
            <a:chOff x="0" y="0"/>
            <a:chExt cx="8877300" cy="522444"/>
          </a:xfrm>
        </p:grpSpPr>
        <p:sp>
          <p:nvSpPr>
            <p:cNvPr id="1004"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1005"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1007" name="ADDRESS:"/>
          <p:cNvSpPr txBox="1">
            <a:spLocks noGrp="1"/>
          </p:cNvSpPr>
          <p:nvPr>
            <p:ph type="body" sz="quarter" idx="13"/>
          </p:nvPr>
        </p:nvSpPr>
        <p:spPr>
          <a:xfrm>
            <a:off x="12654164" y="5064978"/>
            <a:ext cx="7962901" cy="533401"/>
          </a:xfrm>
          <a:prstGeom prst="rect">
            <a:avLst/>
          </a:prstGeom>
        </p:spPr>
        <p:txBody>
          <a:bodyPr anchor="b"/>
          <a:lstStyle>
            <a:lvl1pPr algn="l">
              <a:spcBef>
                <a:spcPts val="290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ADDRESS:</a:t>
            </a:r>
          </a:p>
        </p:txBody>
      </p:sp>
      <p:sp>
        <p:nvSpPr>
          <p:cNvPr id="1008" name="Work Street, Work City, Work State"/>
          <p:cNvSpPr txBox="1">
            <a:spLocks noGrp="1"/>
          </p:cNvSpPr>
          <p:nvPr>
            <p:ph type="body" sz="quarter" idx="14"/>
          </p:nvPr>
        </p:nvSpPr>
        <p:spPr>
          <a:xfrm>
            <a:off x="12654164" y="5576018"/>
            <a:ext cx="7962901" cy="596901"/>
          </a:xfrm>
          <a:prstGeom prst="rect">
            <a:avLst/>
          </a:prstGeom>
        </p:spPr>
        <p:txBody>
          <a:bodyPr/>
          <a:lstStyle>
            <a:lvl1pPr algn="l">
              <a:spcBef>
                <a:spcPts val="2900"/>
              </a:spcBef>
              <a:defRPr sz="3200" spc="160"/>
            </a:lvl1pPr>
          </a:lstStyle>
          <a:p>
            <a:r>
              <a:t>Work Street, Work City, Work State</a:t>
            </a:r>
          </a:p>
        </p:txBody>
      </p:sp>
      <p:sp>
        <p:nvSpPr>
          <p:cNvPr id="1009" name="PHONE:"/>
          <p:cNvSpPr txBox="1">
            <a:spLocks noGrp="1"/>
          </p:cNvSpPr>
          <p:nvPr>
            <p:ph type="body" sz="quarter" idx="15"/>
          </p:nvPr>
        </p:nvSpPr>
        <p:spPr>
          <a:xfrm>
            <a:off x="12654164" y="6797337"/>
            <a:ext cx="7962901" cy="533401"/>
          </a:xfrm>
          <a:prstGeom prst="rect">
            <a:avLst/>
          </a:prstGeom>
        </p:spPr>
        <p:txBody>
          <a:bodyPr anchor="b"/>
          <a:lstStyle>
            <a:lvl1pPr algn="l">
              <a:spcBef>
                <a:spcPts val="290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PHONE:</a:t>
            </a:r>
          </a:p>
        </p:txBody>
      </p:sp>
      <p:sp>
        <p:nvSpPr>
          <p:cNvPr id="1010" name="Work Phone"/>
          <p:cNvSpPr txBox="1">
            <a:spLocks noGrp="1"/>
          </p:cNvSpPr>
          <p:nvPr>
            <p:ph type="body" sz="quarter" idx="16"/>
          </p:nvPr>
        </p:nvSpPr>
        <p:spPr>
          <a:xfrm>
            <a:off x="12654164" y="7327427"/>
            <a:ext cx="7962901" cy="596901"/>
          </a:xfrm>
          <a:prstGeom prst="rect">
            <a:avLst/>
          </a:prstGeom>
        </p:spPr>
        <p:txBody>
          <a:bodyPr/>
          <a:lstStyle>
            <a:lvl1pPr algn="l">
              <a:spcBef>
                <a:spcPts val="2900"/>
              </a:spcBef>
              <a:defRPr sz="3200" spc="160"/>
            </a:lvl1pPr>
          </a:lstStyle>
          <a:p>
            <a:r>
              <a:t>Work Phone</a:t>
            </a:r>
          </a:p>
        </p:txBody>
      </p:sp>
      <p:sp>
        <p:nvSpPr>
          <p:cNvPr id="1011" name="FAX:"/>
          <p:cNvSpPr txBox="1">
            <a:spLocks noGrp="1"/>
          </p:cNvSpPr>
          <p:nvPr>
            <p:ph type="body" sz="quarter" idx="17"/>
          </p:nvPr>
        </p:nvSpPr>
        <p:spPr>
          <a:xfrm>
            <a:off x="12654164" y="8529697"/>
            <a:ext cx="7962901" cy="533401"/>
          </a:xfrm>
          <a:prstGeom prst="rect">
            <a:avLst/>
          </a:prstGeom>
        </p:spPr>
        <p:txBody>
          <a:bodyPr anchor="b"/>
          <a:lstStyle>
            <a:lvl1pPr algn="l">
              <a:spcBef>
                <a:spcPts val="290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FAX:</a:t>
            </a:r>
          </a:p>
        </p:txBody>
      </p:sp>
      <p:sp>
        <p:nvSpPr>
          <p:cNvPr id="1012" name="Work Fax"/>
          <p:cNvSpPr txBox="1">
            <a:spLocks noGrp="1"/>
          </p:cNvSpPr>
          <p:nvPr>
            <p:ph type="body" sz="quarter" idx="18"/>
          </p:nvPr>
        </p:nvSpPr>
        <p:spPr>
          <a:xfrm>
            <a:off x="12654164" y="9059786"/>
            <a:ext cx="7962901" cy="596901"/>
          </a:xfrm>
          <a:prstGeom prst="rect">
            <a:avLst/>
          </a:prstGeom>
        </p:spPr>
        <p:txBody>
          <a:bodyPr/>
          <a:lstStyle>
            <a:lvl1pPr algn="l">
              <a:spcBef>
                <a:spcPts val="2900"/>
              </a:spcBef>
              <a:defRPr sz="3200" spc="160"/>
            </a:lvl1pPr>
          </a:lstStyle>
          <a:p>
            <a:r>
              <a:t>Work Fax</a:t>
            </a:r>
          </a:p>
        </p:txBody>
      </p:sp>
      <p:sp>
        <p:nvSpPr>
          <p:cNvPr id="1013" name="WEBSITE:"/>
          <p:cNvSpPr txBox="1">
            <a:spLocks noGrp="1"/>
          </p:cNvSpPr>
          <p:nvPr>
            <p:ph type="body" sz="quarter" idx="19"/>
          </p:nvPr>
        </p:nvSpPr>
        <p:spPr>
          <a:xfrm>
            <a:off x="12654164" y="10244197"/>
            <a:ext cx="7962901" cy="533401"/>
          </a:xfrm>
          <a:prstGeom prst="rect">
            <a:avLst/>
          </a:prstGeom>
        </p:spPr>
        <p:txBody>
          <a:bodyPr anchor="b"/>
          <a:lstStyle>
            <a:lvl1pPr algn="l">
              <a:spcBef>
                <a:spcPts val="290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WEBSITE:</a:t>
            </a:r>
          </a:p>
        </p:txBody>
      </p:sp>
      <p:sp>
        <p:nvSpPr>
          <p:cNvPr id="1014" name="Company Website"/>
          <p:cNvSpPr txBox="1">
            <a:spLocks noGrp="1"/>
          </p:cNvSpPr>
          <p:nvPr>
            <p:ph type="body" sz="quarter" idx="20"/>
          </p:nvPr>
        </p:nvSpPr>
        <p:spPr>
          <a:xfrm>
            <a:off x="12654164" y="10755236"/>
            <a:ext cx="7962901" cy="596901"/>
          </a:xfrm>
          <a:prstGeom prst="rect">
            <a:avLst/>
          </a:prstGeom>
        </p:spPr>
        <p:txBody>
          <a:bodyPr/>
          <a:lstStyle>
            <a:lvl1pPr algn="l">
              <a:spcBef>
                <a:spcPts val="2900"/>
              </a:spcBef>
              <a:defRPr sz="3200" spc="160"/>
            </a:lvl1pPr>
          </a:lstStyle>
          <a:p>
            <a:r>
              <a:t>Company Website</a:t>
            </a:r>
          </a:p>
        </p:txBody>
      </p:sp>
      <p:sp>
        <p:nvSpPr>
          <p:cNvPr id="1015" name="影像"/>
          <p:cNvSpPr>
            <a:spLocks noGrp="1"/>
          </p:cNvSpPr>
          <p:nvPr>
            <p:ph type="pic" sz="half" idx="21"/>
          </p:nvPr>
        </p:nvSpPr>
        <p:spPr>
          <a:xfrm>
            <a:off x="2501900" y="4178300"/>
            <a:ext cx="9227466" cy="8064500"/>
          </a:xfrm>
          <a:prstGeom prst="rect">
            <a:avLst/>
          </a:prstGeom>
        </p:spPr>
        <p:txBody>
          <a:bodyPr lIns="91439" tIns="45719" rIns="91439" bIns="45719">
            <a:noAutofit/>
          </a:bodyPr>
          <a:lstStyle/>
          <a:p>
            <a:endParaRPr/>
          </a:p>
        </p:txBody>
      </p:sp>
      <p:sp>
        <p:nvSpPr>
          <p:cNvPr id="1016"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1017"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1018"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5177853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01"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2"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3"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05"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6"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7" name="PlaceHolder 4"/>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chart" Target="../charts/chart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theme" Target="../theme/theme5.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65" name="CustomShape 1" hidden="1"/>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66" name="CustomShape 2" hidden="1"/>
          <p:cNvSpPr/>
          <p:nvPr/>
        </p:nvSpPr>
        <p:spPr>
          <a:xfrm>
            <a:off x="2502000" y="3454560"/>
            <a:ext cx="19392480" cy="3530160"/>
          </a:xfrm>
          <a:prstGeom prst="roundRect">
            <a:avLst>
              <a:gd name="adj" fmla="val 50000"/>
            </a:avLst>
          </a:prstGeom>
          <a:solidFill>
            <a:srgbClr val="FFFFFF"/>
          </a:solidFill>
          <a:ln w="12600">
            <a:noFill/>
          </a:ln>
          <a:effectLst>
            <a:outerShdw dist="63360" dir="5400000">
              <a:srgbClr val="0A0A12">
                <a:alpha val="5000"/>
              </a:srgbClr>
            </a:outerShdw>
          </a:effectLst>
        </p:spPr>
        <p:style>
          <a:lnRef idx="0">
            <a:scrgbClr r="0" g="0" b="0"/>
          </a:lnRef>
          <a:fillRef idx="0">
            <a:scrgbClr r="0" g="0" b="0"/>
          </a:fillRef>
          <a:effectRef idx="0">
            <a:scrgbClr r="0" g="0" b="0"/>
          </a:effectRef>
          <a:fontRef idx="minor"/>
        </p:style>
      </p:sp>
      <p:sp>
        <p:nvSpPr>
          <p:cNvPr id="67"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68"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69"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70" name="CustomShape 6"/>
          <p:cNvSpPr/>
          <p:nvPr/>
        </p:nvSpPr>
        <p:spPr>
          <a:xfrm>
            <a:off x="11772360" y="8492040"/>
            <a:ext cx="825120" cy="82512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71"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2"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3"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4"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5"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6"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7"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8"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9"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80"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81"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82"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83"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84"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85"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86"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87"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88"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89" name="CustomShape 25"/>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90" name="CustomShape 26"/>
          <p:cNvSpPr/>
          <p:nvPr/>
        </p:nvSpPr>
        <p:spPr>
          <a:xfrm>
            <a:off x="2502000" y="762120"/>
            <a:ext cx="19392480" cy="1434600"/>
          </a:xfrm>
          <a:prstGeom prst="roundRect">
            <a:avLst>
              <a:gd name="adj" fmla="val 50000"/>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1" name="CustomShape 27"/>
          <p:cNvSpPr/>
          <p:nvPr/>
        </p:nvSpPr>
        <p:spPr>
          <a:xfrm>
            <a:off x="1003320" y="4408920"/>
            <a:ext cx="3568320" cy="493992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2" name="CustomShape 28"/>
          <p:cNvSpPr/>
          <p:nvPr/>
        </p:nvSpPr>
        <p:spPr>
          <a:xfrm>
            <a:off x="4965840" y="4408920"/>
            <a:ext cx="3568320" cy="493992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3" name="CustomShape 29"/>
          <p:cNvSpPr/>
          <p:nvPr/>
        </p:nvSpPr>
        <p:spPr>
          <a:xfrm>
            <a:off x="8902800" y="4408920"/>
            <a:ext cx="3568320" cy="493992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4" name="CustomShape 30"/>
          <p:cNvSpPr/>
          <p:nvPr/>
        </p:nvSpPr>
        <p:spPr>
          <a:xfrm>
            <a:off x="12864960" y="4408920"/>
            <a:ext cx="3568320" cy="493992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5" name="CustomShape 31"/>
          <p:cNvSpPr/>
          <p:nvPr/>
        </p:nvSpPr>
        <p:spPr>
          <a:xfrm>
            <a:off x="16827480" y="4408920"/>
            <a:ext cx="3568320" cy="493992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6" name="CustomShape 32"/>
          <p:cNvSpPr/>
          <p:nvPr/>
        </p:nvSpPr>
        <p:spPr>
          <a:xfrm>
            <a:off x="2274120" y="3893760"/>
            <a:ext cx="1014840" cy="101484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97" name="CustomShape 33"/>
          <p:cNvSpPr/>
          <p:nvPr/>
        </p:nvSpPr>
        <p:spPr>
          <a:xfrm>
            <a:off x="2793960" y="40539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98" name="CustomShape 34"/>
          <p:cNvSpPr/>
          <p:nvPr/>
        </p:nvSpPr>
        <p:spPr>
          <a:xfrm>
            <a:off x="2793960" y="44136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99" name="CustomShape 35"/>
          <p:cNvSpPr/>
          <p:nvPr/>
        </p:nvSpPr>
        <p:spPr>
          <a:xfrm>
            <a:off x="2284920" y="40539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00" name="CustomShape 36"/>
          <p:cNvSpPr/>
          <p:nvPr/>
        </p:nvSpPr>
        <p:spPr>
          <a:xfrm>
            <a:off x="2284920" y="44136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1" name="CustomShape 37"/>
          <p:cNvSpPr/>
          <p:nvPr/>
        </p:nvSpPr>
        <p:spPr>
          <a:xfrm>
            <a:off x="2431800" y="39045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2" name="CustomShape 38"/>
          <p:cNvSpPr/>
          <p:nvPr/>
        </p:nvSpPr>
        <p:spPr>
          <a:xfrm>
            <a:off x="2793960" y="39045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03" name="CustomShape 39"/>
          <p:cNvSpPr/>
          <p:nvPr/>
        </p:nvSpPr>
        <p:spPr>
          <a:xfrm>
            <a:off x="2431800" y="44136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04" name="CustomShape 40"/>
          <p:cNvSpPr/>
          <p:nvPr/>
        </p:nvSpPr>
        <p:spPr>
          <a:xfrm>
            <a:off x="2793960" y="44136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5" name="CustomShape 41"/>
          <p:cNvSpPr/>
          <p:nvPr/>
        </p:nvSpPr>
        <p:spPr>
          <a:xfrm>
            <a:off x="2462760" y="4082040"/>
            <a:ext cx="663480" cy="663480"/>
          </a:xfrm>
          <a:prstGeom prst="ellipse">
            <a:avLst/>
          </a:prstGeom>
          <a:solidFill>
            <a:srgbClr val="E5D92F"/>
          </a:solidFill>
          <a:ln w="12600">
            <a:noFill/>
          </a:ln>
        </p:spPr>
        <p:style>
          <a:lnRef idx="0">
            <a:scrgbClr r="0" g="0" b="0"/>
          </a:lnRef>
          <a:fillRef idx="0">
            <a:scrgbClr r="0" g="0" b="0"/>
          </a:fillRef>
          <a:effectRef idx="0">
            <a:scrgbClr r="0" g="0" b="0"/>
          </a:effectRef>
          <a:fontRef idx="minor"/>
        </p:style>
      </p:sp>
      <p:sp>
        <p:nvSpPr>
          <p:cNvPr id="106" name="CustomShape 42"/>
          <p:cNvSpPr/>
          <p:nvPr/>
        </p:nvSpPr>
        <p:spPr>
          <a:xfrm>
            <a:off x="2784600" y="41792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07" name="CustomShape 43"/>
          <p:cNvSpPr/>
          <p:nvPr/>
        </p:nvSpPr>
        <p:spPr>
          <a:xfrm>
            <a:off x="2454120" y="441360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08" name="CustomShape 44"/>
          <p:cNvSpPr/>
          <p:nvPr/>
        </p:nvSpPr>
        <p:spPr>
          <a:xfrm>
            <a:off x="2559960" y="40820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09" name="CustomShape 45"/>
          <p:cNvSpPr/>
          <p:nvPr/>
        </p:nvSpPr>
        <p:spPr>
          <a:xfrm>
            <a:off x="2784600" y="441360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10" name="CustomShape 46"/>
          <p:cNvSpPr/>
          <p:nvPr/>
        </p:nvSpPr>
        <p:spPr>
          <a:xfrm>
            <a:off x="14133600" y="8841960"/>
            <a:ext cx="1014840" cy="101484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111" name="CustomShape 47"/>
          <p:cNvSpPr/>
          <p:nvPr/>
        </p:nvSpPr>
        <p:spPr>
          <a:xfrm>
            <a:off x="14653440" y="90021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2" name="CustomShape 48"/>
          <p:cNvSpPr/>
          <p:nvPr/>
        </p:nvSpPr>
        <p:spPr>
          <a:xfrm>
            <a:off x="14653440" y="93618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3" name="CustomShape 49"/>
          <p:cNvSpPr/>
          <p:nvPr/>
        </p:nvSpPr>
        <p:spPr>
          <a:xfrm>
            <a:off x="14144400" y="90021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4" name="CustomShape 50"/>
          <p:cNvSpPr/>
          <p:nvPr/>
        </p:nvSpPr>
        <p:spPr>
          <a:xfrm>
            <a:off x="14144400" y="93618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5" name="CustomShape 51"/>
          <p:cNvSpPr/>
          <p:nvPr/>
        </p:nvSpPr>
        <p:spPr>
          <a:xfrm>
            <a:off x="14291280" y="88527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6" name="CustomShape 52"/>
          <p:cNvSpPr/>
          <p:nvPr/>
        </p:nvSpPr>
        <p:spPr>
          <a:xfrm>
            <a:off x="14653440" y="88527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7" name="CustomShape 53"/>
          <p:cNvSpPr/>
          <p:nvPr/>
        </p:nvSpPr>
        <p:spPr>
          <a:xfrm>
            <a:off x="14291280" y="93618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8" name="CustomShape 54"/>
          <p:cNvSpPr/>
          <p:nvPr/>
        </p:nvSpPr>
        <p:spPr>
          <a:xfrm>
            <a:off x="14653440" y="93618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9" name="CustomShape 55"/>
          <p:cNvSpPr/>
          <p:nvPr/>
        </p:nvSpPr>
        <p:spPr>
          <a:xfrm>
            <a:off x="14322240" y="9030240"/>
            <a:ext cx="663480" cy="663480"/>
          </a:xfrm>
          <a:prstGeom prst="ellipse">
            <a:avLst/>
          </a:prstGeom>
          <a:solidFill>
            <a:srgbClr val="2FC4E8"/>
          </a:solidFill>
          <a:ln w="12600">
            <a:noFill/>
          </a:ln>
        </p:spPr>
        <p:style>
          <a:lnRef idx="0">
            <a:scrgbClr r="0" g="0" b="0"/>
          </a:lnRef>
          <a:fillRef idx="0">
            <a:scrgbClr r="0" g="0" b="0"/>
          </a:fillRef>
          <a:effectRef idx="0">
            <a:scrgbClr r="0" g="0" b="0"/>
          </a:effectRef>
          <a:fontRef idx="minor"/>
        </p:style>
      </p:sp>
      <p:sp>
        <p:nvSpPr>
          <p:cNvPr id="120" name="CustomShape 56"/>
          <p:cNvSpPr/>
          <p:nvPr/>
        </p:nvSpPr>
        <p:spPr>
          <a:xfrm>
            <a:off x="14639040" y="91274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1" name="CustomShape 57"/>
          <p:cNvSpPr/>
          <p:nvPr/>
        </p:nvSpPr>
        <p:spPr>
          <a:xfrm>
            <a:off x="14308560" y="936216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2" name="CustomShape 58"/>
          <p:cNvSpPr/>
          <p:nvPr/>
        </p:nvSpPr>
        <p:spPr>
          <a:xfrm>
            <a:off x="14419440" y="90302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3" name="CustomShape 59"/>
          <p:cNvSpPr/>
          <p:nvPr/>
        </p:nvSpPr>
        <p:spPr>
          <a:xfrm>
            <a:off x="14639040" y="936216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4" name="CustomShape 60"/>
          <p:cNvSpPr/>
          <p:nvPr/>
        </p:nvSpPr>
        <p:spPr>
          <a:xfrm>
            <a:off x="6235920" y="8841960"/>
            <a:ext cx="1014840" cy="101484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125" name="CustomShape 61"/>
          <p:cNvSpPr/>
          <p:nvPr/>
        </p:nvSpPr>
        <p:spPr>
          <a:xfrm>
            <a:off x="6755760" y="90021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26" name="CustomShape 62"/>
          <p:cNvSpPr/>
          <p:nvPr/>
        </p:nvSpPr>
        <p:spPr>
          <a:xfrm>
            <a:off x="6755760" y="93618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27" name="CustomShape 63"/>
          <p:cNvSpPr/>
          <p:nvPr/>
        </p:nvSpPr>
        <p:spPr>
          <a:xfrm>
            <a:off x="6246360" y="90021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28" name="CustomShape 64"/>
          <p:cNvSpPr/>
          <p:nvPr/>
        </p:nvSpPr>
        <p:spPr>
          <a:xfrm>
            <a:off x="6246360" y="93618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29" name="CustomShape 65"/>
          <p:cNvSpPr/>
          <p:nvPr/>
        </p:nvSpPr>
        <p:spPr>
          <a:xfrm>
            <a:off x="6393240" y="88527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30" name="CustomShape 66"/>
          <p:cNvSpPr/>
          <p:nvPr/>
        </p:nvSpPr>
        <p:spPr>
          <a:xfrm>
            <a:off x="6755760" y="88527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31" name="CustomShape 67"/>
          <p:cNvSpPr/>
          <p:nvPr/>
        </p:nvSpPr>
        <p:spPr>
          <a:xfrm>
            <a:off x="6393240" y="93618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32" name="CustomShape 68"/>
          <p:cNvSpPr/>
          <p:nvPr/>
        </p:nvSpPr>
        <p:spPr>
          <a:xfrm>
            <a:off x="6755760" y="93618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33" name="CustomShape 69"/>
          <p:cNvSpPr/>
          <p:nvPr/>
        </p:nvSpPr>
        <p:spPr>
          <a:xfrm>
            <a:off x="6424200" y="9030240"/>
            <a:ext cx="663480" cy="663480"/>
          </a:xfrm>
          <a:prstGeom prst="ellipse">
            <a:avLst/>
          </a:prstGeom>
          <a:solidFill>
            <a:srgbClr val="E03F52"/>
          </a:solidFill>
          <a:ln w="12600">
            <a:noFill/>
          </a:ln>
        </p:spPr>
        <p:style>
          <a:lnRef idx="0">
            <a:scrgbClr r="0" g="0" b="0"/>
          </a:lnRef>
          <a:fillRef idx="0">
            <a:scrgbClr r="0" g="0" b="0"/>
          </a:fillRef>
          <a:effectRef idx="0">
            <a:scrgbClr r="0" g="0" b="0"/>
          </a:effectRef>
          <a:fontRef idx="minor"/>
        </p:style>
      </p:sp>
      <p:sp>
        <p:nvSpPr>
          <p:cNvPr id="134" name="CustomShape 70"/>
          <p:cNvSpPr/>
          <p:nvPr/>
        </p:nvSpPr>
        <p:spPr>
          <a:xfrm>
            <a:off x="6770880" y="91274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5" name="CustomShape 71"/>
          <p:cNvSpPr/>
          <p:nvPr/>
        </p:nvSpPr>
        <p:spPr>
          <a:xfrm>
            <a:off x="6416640" y="936216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6" name="CustomShape 72"/>
          <p:cNvSpPr/>
          <p:nvPr/>
        </p:nvSpPr>
        <p:spPr>
          <a:xfrm>
            <a:off x="6521400" y="90302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7" name="CustomShape 73"/>
          <p:cNvSpPr/>
          <p:nvPr/>
        </p:nvSpPr>
        <p:spPr>
          <a:xfrm>
            <a:off x="6770880" y="936216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8" name="CustomShape 74"/>
          <p:cNvSpPr/>
          <p:nvPr/>
        </p:nvSpPr>
        <p:spPr>
          <a:xfrm>
            <a:off x="10178280" y="3893760"/>
            <a:ext cx="1014840" cy="101484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139" name="CustomShape 75"/>
          <p:cNvSpPr/>
          <p:nvPr/>
        </p:nvSpPr>
        <p:spPr>
          <a:xfrm>
            <a:off x="10698120" y="40539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0" name="CustomShape 76"/>
          <p:cNvSpPr/>
          <p:nvPr/>
        </p:nvSpPr>
        <p:spPr>
          <a:xfrm>
            <a:off x="10698120" y="44136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1" name="CustomShape 77"/>
          <p:cNvSpPr/>
          <p:nvPr/>
        </p:nvSpPr>
        <p:spPr>
          <a:xfrm>
            <a:off x="10189080" y="40539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2" name="CustomShape 78"/>
          <p:cNvSpPr/>
          <p:nvPr/>
        </p:nvSpPr>
        <p:spPr>
          <a:xfrm>
            <a:off x="10189080" y="44136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3" name="CustomShape 79"/>
          <p:cNvSpPr/>
          <p:nvPr/>
        </p:nvSpPr>
        <p:spPr>
          <a:xfrm>
            <a:off x="10335960" y="39045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4" name="CustomShape 80"/>
          <p:cNvSpPr/>
          <p:nvPr/>
        </p:nvSpPr>
        <p:spPr>
          <a:xfrm>
            <a:off x="10698120" y="39045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81"/>
          <p:cNvSpPr/>
          <p:nvPr/>
        </p:nvSpPr>
        <p:spPr>
          <a:xfrm>
            <a:off x="10335960" y="44136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6" name="CustomShape 82"/>
          <p:cNvSpPr/>
          <p:nvPr/>
        </p:nvSpPr>
        <p:spPr>
          <a:xfrm>
            <a:off x="10698120" y="44136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7" name="CustomShape 83"/>
          <p:cNvSpPr/>
          <p:nvPr/>
        </p:nvSpPr>
        <p:spPr>
          <a:xfrm>
            <a:off x="10366920" y="4082040"/>
            <a:ext cx="663480" cy="663480"/>
          </a:xfrm>
          <a:prstGeom prst="ellipse">
            <a:avLst/>
          </a:prstGeom>
          <a:solidFill>
            <a:srgbClr val="67AD39"/>
          </a:solidFill>
          <a:ln w="12600">
            <a:noFill/>
          </a:ln>
        </p:spPr>
        <p:style>
          <a:lnRef idx="0">
            <a:scrgbClr r="0" g="0" b="0"/>
          </a:lnRef>
          <a:fillRef idx="0">
            <a:scrgbClr r="0" g="0" b="0"/>
          </a:fillRef>
          <a:effectRef idx="0">
            <a:scrgbClr r="0" g="0" b="0"/>
          </a:effectRef>
          <a:fontRef idx="minor"/>
        </p:style>
      </p:sp>
      <p:sp>
        <p:nvSpPr>
          <p:cNvPr id="148" name="CustomShape 84"/>
          <p:cNvSpPr/>
          <p:nvPr/>
        </p:nvSpPr>
        <p:spPr>
          <a:xfrm>
            <a:off x="10698480" y="41792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49" name="CustomShape 85"/>
          <p:cNvSpPr/>
          <p:nvPr/>
        </p:nvSpPr>
        <p:spPr>
          <a:xfrm>
            <a:off x="10368000" y="441360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50" name="CustomShape 86"/>
          <p:cNvSpPr/>
          <p:nvPr/>
        </p:nvSpPr>
        <p:spPr>
          <a:xfrm>
            <a:off x="10464120" y="40820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51" name="CustomShape 87"/>
          <p:cNvSpPr/>
          <p:nvPr/>
        </p:nvSpPr>
        <p:spPr>
          <a:xfrm>
            <a:off x="10698480" y="441360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52" name="CustomShape 88"/>
          <p:cNvSpPr/>
          <p:nvPr/>
        </p:nvSpPr>
        <p:spPr>
          <a:xfrm>
            <a:off x="18101520" y="3893760"/>
            <a:ext cx="1014840" cy="101484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153" name="CustomShape 89"/>
          <p:cNvSpPr/>
          <p:nvPr/>
        </p:nvSpPr>
        <p:spPr>
          <a:xfrm>
            <a:off x="18621360" y="40539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54" name="CustomShape 90"/>
          <p:cNvSpPr/>
          <p:nvPr/>
        </p:nvSpPr>
        <p:spPr>
          <a:xfrm>
            <a:off x="18621360" y="44136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5" name="CustomShape 91"/>
          <p:cNvSpPr/>
          <p:nvPr/>
        </p:nvSpPr>
        <p:spPr>
          <a:xfrm>
            <a:off x="18112320" y="40539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6" name="CustomShape 92"/>
          <p:cNvSpPr/>
          <p:nvPr/>
        </p:nvSpPr>
        <p:spPr>
          <a:xfrm>
            <a:off x="18112320" y="44136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57" name="CustomShape 93"/>
          <p:cNvSpPr/>
          <p:nvPr/>
        </p:nvSpPr>
        <p:spPr>
          <a:xfrm>
            <a:off x="18259200" y="39045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58" name="CustomShape 94"/>
          <p:cNvSpPr/>
          <p:nvPr/>
        </p:nvSpPr>
        <p:spPr>
          <a:xfrm>
            <a:off x="18621360" y="39045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9" name="CustomShape 95"/>
          <p:cNvSpPr/>
          <p:nvPr/>
        </p:nvSpPr>
        <p:spPr>
          <a:xfrm>
            <a:off x="18259200" y="44136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0" name="CustomShape 96"/>
          <p:cNvSpPr/>
          <p:nvPr/>
        </p:nvSpPr>
        <p:spPr>
          <a:xfrm>
            <a:off x="18621360" y="44136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61" name="CustomShape 97"/>
          <p:cNvSpPr/>
          <p:nvPr/>
        </p:nvSpPr>
        <p:spPr>
          <a:xfrm>
            <a:off x="18290160" y="4082040"/>
            <a:ext cx="663480" cy="663480"/>
          </a:xfrm>
          <a:prstGeom prst="ellipse">
            <a:avLst/>
          </a:prstGeom>
          <a:solidFill>
            <a:srgbClr val="A243B6"/>
          </a:solidFill>
          <a:ln w="12600">
            <a:noFill/>
          </a:ln>
        </p:spPr>
        <p:style>
          <a:lnRef idx="0">
            <a:scrgbClr r="0" g="0" b="0"/>
          </a:lnRef>
          <a:fillRef idx="0">
            <a:scrgbClr r="0" g="0" b="0"/>
          </a:fillRef>
          <a:effectRef idx="0">
            <a:scrgbClr r="0" g="0" b="0"/>
          </a:effectRef>
          <a:fontRef idx="minor"/>
        </p:style>
      </p:sp>
      <p:sp>
        <p:nvSpPr>
          <p:cNvPr id="162" name="CustomShape 98"/>
          <p:cNvSpPr/>
          <p:nvPr/>
        </p:nvSpPr>
        <p:spPr>
          <a:xfrm>
            <a:off x="18615960" y="41792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3" name="CustomShape 99"/>
          <p:cNvSpPr/>
          <p:nvPr/>
        </p:nvSpPr>
        <p:spPr>
          <a:xfrm>
            <a:off x="18285480" y="441360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4" name="CustomShape 100"/>
          <p:cNvSpPr/>
          <p:nvPr/>
        </p:nvSpPr>
        <p:spPr>
          <a:xfrm>
            <a:off x="18387360" y="40820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5" name="CustomShape 101"/>
          <p:cNvSpPr/>
          <p:nvPr/>
        </p:nvSpPr>
        <p:spPr>
          <a:xfrm>
            <a:off x="18615960" y="441360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6" name="CustomShape 102"/>
          <p:cNvSpPr/>
          <p:nvPr/>
        </p:nvSpPr>
        <p:spPr>
          <a:xfrm rot="10800000" flipH="1">
            <a:off x="6730920" y="4290120"/>
            <a:ext cx="3352320" cy="714960"/>
          </a:xfrm>
          <a:custGeom>
            <a:avLst/>
            <a:gdLst/>
            <a:ahLst/>
            <a:cxnLst/>
            <a:rect l="l" t="t" r="r" b="b"/>
            <a:pathLst>
              <a:path w="21600" h="10689">
                <a:moveTo>
                  <a:pt x="0" y="3783"/>
                </a:moveTo>
                <a:cubicBezTo>
                  <a:pt x="0" y="3783"/>
                  <a:pt x="9053"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67" name="CustomShape 103"/>
          <p:cNvSpPr/>
          <p:nvPr/>
        </p:nvSpPr>
        <p:spPr>
          <a:xfrm rot="10800000" flipH="1">
            <a:off x="14643000" y="4290120"/>
            <a:ext cx="3352320" cy="714960"/>
          </a:xfrm>
          <a:custGeom>
            <a:avLst/>
            <a:gdLst/>
            <a:ahLst/>
            <a:cxnLst/>
            <a:rect l="l" t="t" r="r" b="b"/>
            <a:pathLst>
              <a:path w="21600" h="10689">
                <a:moveTo>
                  <a:pt x="0" y="3783"/>
                </a:moveTo>
                <a:cubicBezTo>
                  <a:pt x="0" y="3783"/>
                  <a:pt x="9053"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68" name="CustomShape 104"/>
          <p:cNvSpPr/>
          <p:nvPr/>
        </p:nvSpPr>
        <p:spPr>
          <a:xfrm>
            <a:off x="7327800" y="9455040"/>
            <a:ext cx="3352320" cy="714960"/>
          </a:xfrm>
          <a:custGeom>
            <a:avLst/>
            <a:gdLst/>
            <a:ahLst/>
            <a:cxnLst/>
            <a:rect l="l" t="t" r="r" b="b"/>
            <a:pathLst>
              <a:path w="21600" h="10689">
                <a:moveTo>
                  <a:pt x="0" y="3783"/>
                </a:moveTo>
                <a:cubicBezTo>
                  <a:pt x="0" y="3783"/>
                  <a:pt x="9053"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69" name="CustomShape 105"/>
          <p:cNvSpPr/>
          <p:nvPr/>
        </p:nvSpPr>
        <p:spPr>
          <a:xfrm>
            <a:off x="15227280" y="9464400"/>
            <a:ext cx="3381120" cy="713880"/>
          </a:xfrm>
          <a:custGeom>
            <a:avLst/>
            <a:gdLst/>
            <a:ahLst/>
            <a:cxnLst/>
            <a:rect l="l" t="t" r="r" b="b"/>
            <a:pathLst>
              <a:path w="21600" h="10640">
                <a:moveTo>
                  <a:pt x="0" y="3627"/>
                </a:moveTo>
                <a:cubicBezTo>
                  <a:pt x="0" y="3627"/>
                  <a:pt x="9024"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70" name="Line 106"/>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171" name="Line 107"/>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172" name="PlaceHolder 108"/>
          <p:cNvSpPr>
            <a:spLocks noGrp="1"/>
          </p:cNvSpPr>
          <p:nvPr>
            <p:ph type="body"/>
          </p:nvPr>
        </p:nvSpPr>
        <p:spPr>
          <a:xfrm>
            <a:off x="2502000" y="10883880"/>
            <a:ext cx="19392480" cy="17776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3024000" lvl="6" indent="-216000" algn="ctr">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Seventh Outline LevelVestibulum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a:t>
            </a:r>
            <a:endParaRPr lang="en-US" sz="2000" b="0" strike="noStrike" spc="248">
              <a:solidFill>
                <a:srgbClr val="6B6A67"/>
              </a:solidFill>
              <a:uFill>
                <a:solidFill>
                  <a:srgbClr val="FFFFFF"/>
                </a:solidFill>
              </a:uFill>
              <a:latin typeface="Avenir Next Condensed Ultra Lig"/>
            </a:endParaRPr>
          </a:p>
        </p:txBody>
      </p:sp>
      <p:sp>
        <p:nvSpPr>
          <p:cNvPr id="173" name="PlaceHolder 109"/>
          <p:cNvSpPr>
            <a:spLocks noGrp="1"/>
          </p:cNvSpPr>
          <p:nvPr>
            <p:ph type="body"/>
          </p:nvPr>
        </p:nvSpPr>
        <p:spPr>
          <a:xfrm>
            <a:off x="18451800" y="-135925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Level5.</a:t>
            </a:r>
            <a:endParaRPr lang="en-US" sz="5000" b="0" strike="noStrike" spc="248">
              <a:solidFill>
                <a:srgbClr val="6B6A67"/>
              </a:solidFill>
              <a:uFill>
                <a:solidFill>
                  <a:srgbClr val="FFFFFF"/>
                </a:solidFill>
              </a:uFill>
              <a:latin typeface="Avenir Next Condensed Ultra Lig"/>
            </a:endParaRPr>
          </a:p>
        </p:txBody>
      </p:sp>
      <p:sp>
        <p:nvSpPr>
          <p:cNvPr id="174" name="PlaceHolder 110"/>
          <p:cNvSpPr>
            <a:spLocks noGrp="1"/>
          </p:cNvSpPr>
          <p:nvPr>
            <p:ph type="body"/>
          </p:nvPr>
        </p:nvSpPr>
        <p:spPr>
          <a:xfrm>
            <a:off x="14492520" y="-86443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Level4.</a:t>
            </a:r>
            <a:endParaRPr lang="en-US" sz="5000" b="0" strike="noStrike" spc="248">
              <a:solidFill>
                <a:srgbClr val="6B6A67"/>
              </a:solidFill>
              <a:uFill>
                <a:solidFill>
                  <a:srgbClr val="FFFFFF"/>
                </a:solidFill>
              </a:uFill>
              <a:latin typeface="Avenir Next Condensed Ultra Lig"/>
            </a:endParaRPr>
          </a:p>
        </p:txBody>
      </p:sp>
      <p:sp>
        <p:nvSpPr>
          <p:cNvPr id="175" name="PlaceHolder 111"/>
          <p:cNvSpPr>
            <a:spLocks noGrp="1"/>
          </p:cNvSpPr>
          <p:nvPr>
            <p:ph type="body"/>
          </p:nvPr>
        </p:nvSpPr>
        <p:spPr>
          <a:xfrm>
            <a:off x="10527120" y="-135925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Level3.</a:t>
            </a:r>
            <a:endParaRPr lang="en-US" sz="5000" b="0" strike="noStrike" spc="248">
              <a:solidFill>
                <a:srgbClr val="6B6A67"/>
              </a:solidFill>
              <a:uFill>
                <a:solidFill>
                  <a:srgbClr val="FFFFFF"/>
                </a:solidFill>
              </a:uFill>
              <a:latin typeface="Avenir Next Condensed Ultra Lig"/>
            </a:endParaRPr>
          </a:p>
        </p:txBody>
      </p:sp>
      <p:sp>
        <p:nvSpPr>
          <p:cNvPr id="176" name="PlaceHolder 112"/>
          <p:cNvSpPr>
            <a:spLocks noGrp="1"/>
          </p:cNvSpPr>
          <p:nvPr>
            <p:ph type="body"/>
          </p:nvPr>
        </p:nvSpPr>
        <p:spPr>
          <a:xfrm>
            <a:off x="6586920" y="-86443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Level2.</a:t>
            </a:r>
            <a:endParaRPr lang="en-US" sz="5000" b="0" strike="noStrike" spc="248">
              <a:solidFill>
                <a:srgbClr val="6B6A67"/>
              </a:solidFill>
              <a:uFill>
                <a:solidFill>
                  <a:srgbClr val="FFFFFF"/>
                </a:solidFill>
              </a:uFill>
              <a:latin typeface="Avenir Next Condensed Ultra Lig"/>
            </a:endParaRPr>
          </a:p>
        </p:txBody>
      </p:sp>
      <p:sp>
        <p:nvSpPr>
          <p:cNvPr id="177" name="PlaceHolder 113"/>
          <p:cNvSpPr>
            <a:spLocks noGrp="1"/>
          </p:cNvSpPr>
          <p:nvPr>
            <p:ph type="body"/>
          </p:nvPr>
        </p:nvSpPr>
        <p:spPr>
          <a:xfrm>
            <a:off x="2621520" y="-135925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Level1.</a:t>
            </a:r>
            <a:endParaRPr lang="en-US" sz="5000" b="0" strike="noStrike" spc="248">
              <a:solidFill>
                <a:srgbClr val="6B6A67"/>
              </a:solidFill>
              <a:uFill>
                <a:solidFill>
                  <a:srgbClr val="FFFFFF"/>
                </a:solidFill>
              </a:uFill>
              <a:latin typeface="Avenir Next Condensed Ultra Lig"/>
            </a:endParaRPr>
          </a:p>
        </p:txBody>
      </p:sp>
      <p:sp>
        <p:nvSpPr>
          <p:cNvPr id="178" name="PlaceHolder 114"/>
          <p:cNvSpPr>
            <a:spLocks noGrp="1"/>
          </p:cNvSpPr>
          <p:nvPr>
            <p:ph type="body"/>
          </p:nvPr>
        </p:nvSpPr>
        <p:spPr>
          <a:xfrm>
            <a:off x="1696716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444600" indent="-444240">
              <a:lnSpc>
                <a:spcPct val="70000"/>
              </a:lnSpc>
              <a:buBlip>
                <a:blip r:embed="rId14"/>
              </a:buBlip>
            </a:pPr>
            <a:r>
              <a:rPr lang="en-US" sz="3200" b="0" strike="noStrike" spc="94">
                <a:solidFill>
                  <a:srgbClr val="6B6A67"/>
                </a:solidFill>
                <a:uFill>
                  <a:solidFill>
                    <a:srgbClr val="FFFFFF"/>
                  </a:solidFill>
                </a:uFill>
                <a:latin typeface="Avenir Next Condensed Ultra Lig"/>
                <a:ea typeface="Avenir Next Condensed Ultra Lig"/>
              </a:rPr>
              <a:t>Seventh Outline LevelAt commodo neglegentur vim.</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4"/>
              </a:buBlip>
            </a:pPr>
            <a:r>
              <a:rPr lang="en-US" sz="3200" b="0" strike="noStrike" spc="94">
                <a:solidFill>
                  <a:srgbClr val="6B6A67"/>
                </a:solidFill>
                <a:uFill>
                  <a:solidFill>
                    <a:srgbClr val="FFFFFF"/>
                  </a:solidFill>
                </a:uFill>
                <a:latin typeface="Avenir Next Condensed Ultra Lig"/>
                <a:ea typeface="Avenir Next Condensed Ultra Lig"/>
              </a:rPr>
              <a:t>Eum omnis justo debet ut.</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4"/>
              </a:buBlip>
            </a:pPr>
            <a:r>
              <a:rPr lang="en-US" sz="3200" b="0" strike="noStrike" spc="94">
                <a:solidFill>
                  <a:srgbClr val="6B6A67"/>
                </a:solidFill>
                <a:uFill>
                  <a:solidFill>
                    <a:srgbClr val="FFFFFF"/>
                  </a:solidFill>
                </a:uFill>
                <a:latin typeface="Avenir Next Condensed Ultra Lig"/>
                <a:ea typeface="Avenir Next Condensed Ultra Lig"/>
              </a:rPr>
              <a:t>Vestibulum id ligula porta felis euismod semper.</a:t>
            </a:r>
            <a:endParaRPr lang="en-US" sz="5000" b="0" strike="noStrike" spc="248">
              <a:solidFill>
                <a:srgbClr val="6B6A67"/>
              </a:solidFill>
              <a:uFill>
                <a:solidFill>
                  <a:srgbClr val="FFFFFF"/>
                </a:solidFill>
              </a:uFill>
              <a:latin typeface="Avenir Next Condensed Ultra Lig"/>
            </a:endParaRPr>
          </a:p>
        </p:txBody>
      </p:sp>
      <p:sp>
        <p:nvSpPr>
          <p:cNvPr id="179" name="PlaceHolder 115"/>
          <p:cNvSpPr>
            <a:spLocks noGrp="1"/>
          </p:cNvSpPr>
          <p:nvPr>
            <p:ph type="body"/>
          </p:nvPr>
        </p:nvSpPr>
        <p:spPr>
          <a:xfrm>
            <a:off x="1300464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444600" indent="-444240">
              <a:lnSpc>
                <a:spcPct val="70000"/>
              </a:lnSpc>
              <a:buBlip>
                <a:blip r:embed="rId15"/>
              </a:buBlip>
            </a:pPr>
            <a:r>
              <a:rPr lang="en-US" sz="3200" b="0" strike="noStrike" spc="94">
                <a:solidFill>
                  <a:srgbClr val="6B6A67"/>
                </a:solidFill>
                <a:uFill>
                  <a:solidFill>
                    <a:srgbClr val="FFFFFF"/>
                  </a:solidFill>
                </a:uFill>
                <a:latin typeface="Avenir Next Condensed Ultra Lig"/>
                <a:ea typeface="Avenir Next Condensed Ultra Lig"/>
              </a:rPr>
              <a:t>Seventh Outline LevelVel at illud imperdiet.</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5"/>
              </a:buBlip>
            </a:pPr>
            <a:r>
              <a:rPr lang="en-US" sz="3200" b="0" strike="noStrike" spc="94">
                <a:solidFill>
                  <a:srgbClr val="6B6A67"/>
                </a:solidFill>
                <a:uFill>
                  <a:solidFill>
                    <a:srgbClr val="FFFFFF"/>
                  </a:solidFill>
                </a:uFill>
                <a:latin typeface="Avenir Next Condensed Ultra Lig"/>
                <a:ea typeface="Avenir Next Condensed Ultra Lig"/>
              </a:rPr>
              <a:t>Suas constituto ea mei.</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5"/>
              </a:buBlip>
            </a:pPr>
            <a:r>
              <a:rPr lang="en-US" sz="3200" b="0" strike="noStrike" spc="94">
                <a:solidFill>
                  <a:srgbClr val="6B6A67"/>
                </a:solidFill>
                <a:uFill>
                  <a:solidFill>
                    <a:srgbClr val="FFFFFF"/>
                  </a:solidFill>
                </a:uFill>
                <a:latin typeface="Avenir Next Condensed Ultra Lig"/>
                <a:ea typeface="Avenir Next Condensed Ultra Lig"/>
              </a:rPr>
              <a:t>Cras justo odio, dapibus ac facilisis in, egestas eget quam.</a:t>
            </a:r>
            <a:endParaRPr lang="en-US" sz="5000" b="0" strike="noStrike" spc="248">
              <a:solidFill>
                <a:srgbClr val="6B6A67"/>
              </a:solidFill>
              <a:uFill>
                <a:solidFill>
                  <a:srgbClr val="FFFFFF"/>
                </a:solidFill>
              </a:uFill>
              <a:latin typeface="Avenir Next Condensed Ultra Lig"/>
            </a:endParaRPr>
          </a:p>
        </p:txBody>
      </p:sp>
      <p:sp>
        <p:nvSpPr>
          <p:cNvPr id="180" name="PlaceHolder 116"/>
          <p:cNvSpPr>
            <a:spLocks noGrp="1"/>
          </p:cNvSpPr>
          <p:nvPr>
            <p:ph type="body"/>
          </p:nvPr>
        </p:nvSpPr>
        <p:spPr>
          <a:xfrm>
            <a:off x="904248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444600" indent="-444240">
              <a:lnSpc>
                <a:spcPct val="70000"/>
              </a:lnSpc>
              <a:buBlip>
                <a:blip r:embed="rId16"/>
              </a:buBlip>
            </a:pPr>
            <a:r>
              <a:rPr lang="en-US" sz="3200" b="0" strike="noStrike" spc="94">
                <a:solidFill>
                  <a:srgbClr val="6B6A67"/>
                </a:solidFill>
                <a:uFill>
                  <a:solidFill>
                    <a:srgbClr val="FFFFFF"/>
                  </a:solidFill>
                </a:uFill>
                <a:latin typeface="Avenir Next Condensed Ultra Lig"/>
                <a:ea typeface="Avenir Next Condensed Ultra Lig"/>
              </a:rPr>
              <a:t>Seventh Outline LevelAd quis offendit.</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6"/>
              </a:buBlip>
            </a:pPr>
            <a:r>
              <a:rPr lang="en-US" sz="3200" b="0" strike="noStrike" spc="94">
                <a:solidFill>
                  <a:srgbClr val="6B6A67"/>
                </a:solidFill>
                <a:uFill>
                  <a:solidFill>
                    <a:srgbClr val="FFFFFF"/>
                  </a:solidFill>
                </a:uFill>
                <a:latin typeface="Avenir Next Condensed Ultra Lig"/>
                <a:ea typeface="Avenir Next Condensed Ultra Lig"/>
              </a:rPr>
              <a:t>Etiam porta sem malesuada magna mollis euismod.</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6"/>
              </a:buBlip>
            </a:pPr>
            <a:r>
              <a:rPr lang="en-US" sz="3200" b="0" strike="noStrike" spc="94">
                <a:solidFill>
                  <a:srgbClr val="6B6A67"/>
                </a:solidFill>
                <a:uFill>
                  <a:solidFill>
                    <a:srgbClr val="FFFFFF"/>
                  </a:solidFill>
                </a:uFill>
                <a:latin typeface="Avenir Next Condensed Ultra Lig"/>
                <a:ea typeface="Avenir Next Condensed Ultra Lig"/>
              </a:rPr>
              <a:t>Eligendi interpretaris cu eam.</a:t>
            </a:r>
            <a:endParaRPr lang="en-US" sz="5000" b="0" strike="noStrike" spc="248">
              <a:solidFill>
                <a:srgbClr val="6B6A67"/>
              </a:solidFill>
              <a:uFill>
                <a:solidFill>
                  <a:srgbClr val="FFFFFF"/>
                </a:solidFill>
              </a:uFill>
              <a:latin typeface="Avenir Next Condensed Ultra Lig"/>
            </a:endParaRPr>
          </a:p>
        </p:txBody>
      </p:sp>
      <p:sp>
        <p:nvSpPr>
          <p:cNvPr id="181" name="PlaceHolder 117"/>
          <p:cNvSpPr>
            <a:spLocks noGrp="1"/>
          </p:cNvSpPr>
          <p:nvPr>
            <p:ph type="body"/>
          </p:nvPr>
        </p:nvSpPr>
        <p:spPr>
          <a:xfrm>
            <a:off x="510552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444600" indent="-444240">
              <a:lnSpc>
                <a:spcPct val="70000"/>
              </a:lnSpc>
              <a:buBlip>
                <a:blip r:embed="rId17"/>
              </a:buBlip>
            </a:pPr>
            <a:r>
              <a:rPr lang="en-US" sz="3200" b="0" strike="noStrike" spc="94">
                <a:solidFill>
                  <a:srgbClr val="6B6A67"/>
                </a:solidFill>
                <a:uFill>
                  <a:solidFill>
                    <a:srgbClr val="FFFFFF"/>
                  </a:solidFill>
                </a:uFill>
                <a:latin typeface="Avenir Next Condensed Ultra Lig"/>
                <a:ea typeface="Avenir Next Condensed Ultra Lig"/>
              </a:rPr>
              <a:t>Seventh Outline LevelMutat euismod patrioque sed eu.</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7"/>
              </a:buBlip>
            </a:pPr>
            <a:r>
              <a:rPr lang="en-US" sz="3200" b="0" strike="noStrike" spc="94">
                <a:solidFill>
                  <a:srgbClr val="6B6A67"/>
                </a:solidFill>
                <a:uFill>
                  <a:solidFill>
                    <a:srgbClr val="FFFFFF"/>
                  </a:solidFill>
                </a:uFill>
                <a:latin typeface="Avenir Next Condensed Ultra Lig"/>
                <a:ea typeface="Avenir Next Condensed Ultra Lig"/>
              </a:rPr>
              <a:t>Essent intellegat has ea.</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7"/>
              </a:buBlip>
            </a:pPr>
            <a:r>
              <a:rPr lang="en-US" sz="3200" b="0" strike="noStrike" spc="94">
                <a:solidFill>
                  <a:srgbClr val="6B6A67"/>
                </a:solidFill>
                <a:uFill>
                  <a:solidFill>
                    <a:srgbClr val="FFFFFF"/>
                  </a:solidFill>
                </a:uFill>
                <a:latin typeface="Avenir Next Condensed Ultra Lig"/>
                <a:ea typeface="Avenir Next Condensed Ultra Lig"/>
              </a:rPr>
              <a:t>Cras justo odio, dapibus ac facilisis in, egestas eget quam.</a:t>
            </a:r>
            <a:endParaRPr lang="en-US" sz="5000" b="0" strike="noStrike" spc="248">
              <a:solidFill>
                <a:srgbClr val="6B6A67"/>
              </a:solidFill>
              <a:uFill>
                <a:solidFill>
                  <a:srgbClr val="FFFFFF"/>
                </a:solidFill>
              </a:uFill>
              <a:latin typeface="Avenir Next Condensed Ultra Lig"/>
            </a:endParaRPr>
          </a:p>
        </p:txBody>
      </p:sp>
      <p:sp>
        <p:nvSpPr>
          <p:cNvPr id="182" name="PlaceHolder 118"/>
          <p:cNvSpPr>
            <a:spLocks noGrp="1"/>
          </p:cNvSpPr>
          <p:nvPr>
            <p:ph type="body"/>
          </p:nvPr>
        </p:nvSpPr>
        <p:spPr>
          <a:xfrm>
            <a:off x="114300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444600" indent="-444240">
              <a:lnSpc>
                <a:spcPct val="70000"/>
              </a:lnSpc>
              <a:buBlip>
                <a:blip r:embed="rId18"/>
              </a:buBlip>
            </a:pPr>
            <a:r>
              <a:rPr lang="en-US" sz="3200" b="0" strike="noStrike" spc="94">
                <a:solidFill>
                  <a:srgbClr val="6B6A67"/>
                </a:solidFill>
                <a:uFill>
                  <a:solidFill>
                    <a:srgbClr val="FFFFFF"/>
                  </a:solidFill>
                </a:uFill>
                <a:latin typeface="Avenir Next Condensed Ultra Lig"/>
                <a:ea typeface="Avenir Next Condensed Ultra Lig"/>
              </a:rPr>
              <a:t>Seventh Outline LevelNo vix odio magna.</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8"/>
              </a:buBlip>
            </a:pPr>
            <a:r>
              <a:rPr lang="en-US" sz="3200" b="0" strike="noStrike" spc="94">
                <a:solidFill>
                  <a:srgbClr val="6B6A67"/>
                </a:solidFill>
                <a:uFill>
                  <a:solidFill>
                    <a:srgbClr val="FFFFFF"/>
                  </a:solidFill>
                </a:uFill>
                <a:latin typeface="Avenir Next Condensed Ultra Lig"/>
                <a:ea typeface="Avenir Next Condensed Ultra Lig"/>
              </a:rPr>
              <a:t>Pro id habemus neglegentur.</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8"/>
              </a:buBlip>
            </a:pPr>
            <a:r>
              <a:rPr lang="en-US" sz="3200" b="0" strike="noStrike" spc="94">
                <a:solidFill>
                  <a:srgbClr val="6B6A67"/>
                </a:solidFill>
                <a:uFill>
                  <a:solidFill>
                    <a:srgbClr val="FFFFFF"/>
                  </a:solidFill>
                </a:uFill>
                <a:latin typeface="Avenir Next Condensed Ultra Lig"/>
                <a:ea typeface="Avenir Next Condensed Ultra Lig"/>
              </a:rPr>
              <a:t>Maecenas faucibus mollis interdum.</a:t>
            </a:r>
            <a:endParaRPr lang="en-US" sz="5000" b="0" strike="noStrike" spc="248">
              <a:solidFill>
                <a:srgbClr val="6B6A67"/>
              </a:solidFill>
              <a:uFill>
                <a:solidFill>
                  <a:srgbClr val="FFFFFF"/>
                </a:solidFill>
              </a:uFill>
              <a:latin typeface="Avenir Next Condensed Ultra Lig"/>
            </a:endParaRPr>
          </a:p>
        </p:txBody>
      </p:sp>
      <p:sp>
        <p:nvSpPr>
          <p:cNvPr id="183" name="PlaceHolder 119"/>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184" name="PlaceHolder 120"/>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185" name="CustomShape 121"/>
          <p:cNvSpPr/>
          <p:nvPr/>
        </p:nvSpPr>
        <p:spPr>
          <a:xfrm>
            <a:off x="20420280" y="6870240"/>
            <a:ext cx="1029960" cy="12240"/>
          </a:xfrm>
          <a:custGeom>
            <a:avLst/>
            <a:gdLst/>
            <a:ahLst/>
            <a:cxnLst/>
            <a:rect l="l" t="t" r="r" b="b"/>
            <a:pathLst>
              <a:path w="21600" h="10640">
                <a:moveTo>
                  <a:pt x="0" y="7013"/>
                </a:moveTo>
                <a:cubicBezTo>
                  <a:pt x="0" y="7013"/>
                  <a:pt x="9024" y="-10960"/>
                  <a:pt x="21600" y="1064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86" name="PlaceHolder 122"/>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346" name="CustomShape 1" hidden="1"/>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347" name="CustomShape 2" hidden="1"/>
          <p:cNvSpPr/>
          <p:nvPr/>
        </p:nvSpPr>
        <p:spPr>
          <a:xfrm>
            <a:off x="2502000" y="3454560"/>
            <a:ext cx="19392480" cy="3530160"/>
          </a:xfrm>
          <a:prstGeom prst="roundRect">
            <a:avLst>
              <a:gd name="adj" fmla="val 50000"/>
            </a:avLst>
          </a:prstGeom>
          <a:solidFill>
            <a:srgbClr val="FFFFFF"/>
          </a:solidFill>
          <a:ln w="12600">
            <a:noFill/>
          </a:ln>
          <a:effectLst>
            <a:outerShdw dist="63360" dir="5400000">
              <a:srgbClr val="0A0A12">
                <a:alpha val="5000"/>
              </a:srgbClr>
            </a:outerShdw>
          </a:effectLst>
        </p:spPr>
        <p:style>
          <a:lnRef idx="0">
            <a:scrgbClr r="0" g="0" b="0"/>
          </a:lnRef>
          <a:fillRef idx="0">
            <a:scrgbClr r="0" g="0" b="0"/>
          </a:fillRef>
          <a:effectRef idx="0">
            <a:scrgbClr r="0" g="0" b="0"/>
          </a:effectRef>
          <a:fontRef idx="minor"/>
        </p:style>
      </p:sp>
      <p:sp>
        <p:nvSpPr>
          <p:cNvPr id="348"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49"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350"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351" name="CustomShape 6"/>
          <p:cNvSpPr/>
          <p:nvPr/>
        </p:nvSpPr>
        <p:spPr>
          <a:xfrm>
            <a:off x="11772360" y="8492040"/>
            <a:ext cx="825120" cy="82512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352"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53"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4"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5"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56"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57"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8"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9"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60"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361"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362"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363"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364"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365"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366"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367"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368"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69"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70" name="CustomShape 25"/>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371" name="CustomShape 26"/>
          <p:cNvSpPr/>
          <p:nvPr/>
        </p:nvSpPr>
        <p:spPr>
          <a:xfrm>
            <a:off x="2502000" y="762120"/>
            <a:ext cx="19392480" cy="1434600"/>
          </a:xfrm>
          <a:prstGeom prst="roundRect">
            <a:avLst>
              <a:gd name="adj" fmla="val 50000"/>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72" name="Line 27"/>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373" name="Line 28"/>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graphicFrame>
        <p:nvGraphicFramePr>
          <p:cNvPr id="374" name="Table 29"/>
          <p:cNvGraphicFramePr/>
          <p:nvPr/>
        </p:nvGraphicFramePr>
        <p:xfrm>
          <a:off x="5266440" y="8910000"/>
          <a:ext cx="13851000" cy="1487880"/>
        </p:xfrm>
        <a:graphic>
          <a:graphicData uri="http://schemas.openxmlformats.org/drawingml/2006/table">
            <a:tbl>
              <a:tblPr/>
              <a:tblGrid>
                <a:gridCol w="3462840"/>
                <a:gridCol w="3462840"/>
                <a:gridCol w="3462840"/>
                <a:gridCol w="3462840"/>
              </a:tblGrid>
              <a:tr h="703800">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Optimizer</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LR</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Momentum</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Decay</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r>
              <a:tr h="784440">
                <a:tc>
                  <a:txBody>
                    <a:bodyPr/>
                    <a:lstStyle/>
                    <a:p>
                      <a:pPr marL="145440" algn="ctr">
                        <a:lnSpc>
                          <a:spcPct val="90000"/>
                        </a:lnSpc>
                      </a:pPr>
                      <a:r>
                        <a:rPr lang="en-US" sz="3600" b="1" strike="noStrike" spc="180">
                          <a:solidFill>
                            <a:srgbClr val="969592"/>
                          </a:solidFill>
                          <a:uFill>
                            <a:solidFill>
                              <a:srgbClr val="FFFFFF"/>
                            </a:solidFill>
                          </a:uFill>
                          <a:latin typeface="Avenir Next Condensed"/>
                          <a:ea typeface="Avenir Next Condensed"/>
                        </a:rPr>
                        <a:t>SGD</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algn="ctr">
                        <a:lnSpc>
                          <a:spcPct val="90000"/>
                        </a:lnSpc>
                      </a:pPr>
                      <a:r>
                        <a:rPr lang="en-US" sz="3600" b="1" i="1" strike="noStrike" spc="106">
                          <a:solidFill>
                            <a:srgbClr val="969592"/>
                          </a:solidFill>
                          <a:uFill>
                            <a:solidFill>
                              <a:srgbClr val="FFFFFF"/>
                            </a:solidFill>
                          </a:uFill>
                          <a:latin typeface="Avenir Next Condensed"/>
                          <a:ea typeface="Avenir Next Condensed"/>
                        </a:rPr>
                        <a:t>0.1</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algn="ctr">
                        <a:lnSpc>
                          <a:spcPct val="90000"/>
                        </a:lnSpc>
                      </a:pPr>
                      <a:r>
                        <a:rPr lang="en-US" sz="3600" b="1" i="1" strike="noStrike" spc="106">
                          <a:solidFill>
                            <a:srgbClr val="969592"/>
                          </a:solidFill>
                          <a:uFill>
                            <a:solidFill>
                              <a:srgbClr val="FFFFFF"/>
                            </a:solidFill>
                          </a:uFill>
                          <a:latin typeface="Avenir Next Condensed"/>
                          <a:ea typeface="Avenir Next Condensed"/>
                        </a:rPr>
                        <a:t>0.8</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algn="ctr">
                        <a:lnSpc>
                          <a:spcPct val="90000"/>
                        </a:lnSpc>
                      </a:pPr>
                      <a:r>
                        <a:rPr lang="en-US" sz="3600" b="1" i="1" strike="noStrike" spc="106">
                          <a:solidFill>
                            <a:srgbClr val="969592"/>
                          </a:solidFill>
                          <a:uFill>
                            <a:solidFill>
                              <a:srgbClr val="FFFFFF"/>
                            </a:solidFill>
                          </a:uFill>
                          <a:latin typeface="Avenir Next Condensed"/>
                          <a:ea typeface="Avenir Next Condensed"/>
                        </a:rPr>
                        <a:t>0</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r>
            </a:tbl>
          </a:graphicData>
        </a:graphic>
      </p:graphicFrame>
      <p:sp>
        <p:nvSpPr>
          <p:cNvPr id="375" name="CustomShape 30"/>
          <p:cNvSpPr/>
          <p:nvPr/>
        </p:nvSpPr>
        <p:spPr>
          <a:xfrm>
            <a:off x="774000" y="5388480"/>
            <a:ext cx="2285640" cy="2285640"/>
          </a:xfrm>
          <a:prstGeom prst="rect">
            <a:avLst/>
          </a:prstGeom>
          <a:solidFill>
            <a:srgbClr val="F7EA3D"/>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76" name="CustomShape 31"/>
          <p:cNvSpPr/>
          <p:nvPr/>
        </p:nvSpPr>
        <p:spPr>
          <a:xfrm>
            <a:off x="4012560" y="5388480"/>
            <a:ext cx="2285640" cy="228564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77" name="CustomShape 32"/>
          <p:cNvSpPr/>
          <p:nvPr/>
        </p:nvSpPr>
        <p:spPr>
          <a:xfrm>
            <a:off x="6518160" y="5657400"/>
            <a:ext cx="1777680" cy="1777680"/>
          </a:xfrm>
          <a:prstGeom prst="rect">
            <a:avLst/>
          </a:prstGeom>
          <a:solidFill>
            <a:srgbClr val="F38F18"/>
          </a:solidFill>
          <a:ln w="12600">
            <a:noFill/>
          </a:ln>
        </p:spPr>
        <p:style>
          <a:lnRef idx="0">
            <a:scrgbClr r="0" g="0" b="0"/>
          </a:lnRef>
          <a:fillRef idx="0">
            <a:scrgbClr r="0" g="0" b="0"/>
          </a:fillRef>
          <a:effectRef idx="0">
            <a:scrgbClr r="0" g="0" b="0"/>
          </a:effectRef>
          <a:fontRef idx="minor"/>
        </p:style>
      </p:sp>
      <p:sp>
        <p:nvSpPr>
          <p:cNvPr id="378" name="CustomShape 33"/>
          <p:cNvSpPr/>
          <p:nvPr/>
        </p:nvSpPr>
        <p:spPr>
          <a:xfrm>
            <a:off x="18465480" y="5445360"/>
            <a:ext cx="2285640" cy="228564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79" name="Line 34"/>
          <p:cNvSpPr/>
          <p:nvPr/>
        </p:nvSpPr>
        <p:spPr>
          <a:xfrm flipH="1">
            <a:off x="2755800" y="3466800"/>
            <a:ext cx="19397520" cy="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80" name="Line 35"/>
          <p:cNvSpPr/>
          <p:nvPr/>
        </p:nvSpPr>
        <p:spPr>
          <a:xfrm>
            <a:off x="3288960" y="652500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1" name="Line 36"/>
          <p:cNvSpPr/>
          <p:nvPr/>
        </p:nvSpPr>
        <p:spPr>
          <a:xfrm>
            <a:off x="8321400" y="6633720"/>
            <a:ext cx="48888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2" name="Line 37"/>
          <p:cNvSpPr/>
          <p:nvPr/>
        </p:nvSpPr>
        <p:spPr>
          <a:xfrm>
            <a:off x="5016600" y="849600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3" name="Line 38"/>
          <p:cNvSpPr/>
          <p:nvPr/>
        </p:nvSpPr>
        <p:spPr>
          <a:xfrm>
            <a:off x="20806560" y="6607440"/>
            <a:ext cx="48888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4" name="CustomShape 39"/>
          <p:cNvSpPr/>
          <p:nvPr/>
        </p:nvSpPr>
        <p:spPr>
          <a:xfrm>
            <a:off x="21354120" y="5382000"/>
            <a:ext cx="2285640" cy="2285640"/>
          </a:xfrm>
          <a:prstGeom prst="rect">
            <a:avLst/>
          </a:prstGeom>
          <a:solidFill>
            <a:srgbClr val="70D6EE"/>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85" name="PlaceHolder 40"/>
          <p:cNvSpPr>
            <a:spLocks noGrp="1"/>
          </p:cNvSpPr>
          <p:nvPr>
            <p:ph type="body"/>
          </p:nvPr>
        </p:nvSpPr>
        <p:spPr>
          <a:xfrm>
            <a:off x="18714960" y="657180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marL="3024000" lvl="6" indent="-216000" algn="ctr">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Seventh Outline Level#200</a:t>
            </a:r>
            <a:endParaRPr lang="en-US" sz="2000" b="0" strike="noStrike" spc="248">
              <a:solidFill>
                <a:srgbClr val="6B6A67"/>
              </a:solidFill>
              <a:uFill>
                <a:solidFill>
                  <a:srgbClr val="FFFFFF"/>
                </a:solidFill>
              </a:uFill>
              <a:latin typeface="Avenir Next Condensed Ultra Lig"/>
            </a:endParaRPr>
          </a:p>
        </p:txBody>
      </p:sp>
      <p:sp>
        <p:nvSpPr>
          <p:cNvPr id="386" name="PlaceHolder 41"/>
          <p:cNvSpPr>
            <a:spLocks noGrp="1"/>
          </p:cNvSpPr>
          <p:nvPr>
            <p:ph type="body"/>
          </p:nvPr>
        </p:nvSpPr>
        <p:spPr>
          <a:xfrm>
            <a:off x="18714960" y="571464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Seventh Outline LevelDense</a:t>
            </a:r>
            <a:endParaRPr lang="en-US" sz="5000" b="0" strike="noStrike" spc="248">
              <a:solidFill>
                <a:srgbClr val="6B6A67"/>
              </a:solidFill>
              <a:uFill>
                <a:solidFill>
                  <a:srgbClr val="FFFFFF"/>
                </a:solidFill>
              </a:uFill>
              <a:latin typeface="Avenir Next Condensed Ultra Lig"/>
            </a:endParaRPr>
          </a:p>
        </p:txBody>
      </p:sp>
      <p:sp>
        <p:nvSpPr>
          <p:cNvPr id="387" name="PlaceHolder 42"/>
          <p:cNvSpPr>
            <a:spLocks noGrp="1"/>
          </p:cNvSpPr>
          <p:nvPr>
            <p:ph type="body"/>
          </p:nvPr>
        </p:nvSpPr>
        <p:spPr>
          <a:xfrm>
            <a:off x="6526800" y="64778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Seventh Outline Level0.3</a:t>
            </a:r>
            <a:endParaRPr lang="en-US" sz="5000" b="0" strike="noStrike" spc="248">
              <a:solidFill>
                <a:srgbClr val="6B6A67"/>
              </a:solidFill>
              <a:uFill>
                <a:solidFill>
                  <a:srgbClr val="FFFFFF"/>
                </a:solidFill>
              </a:uFill>
              <a:latin typeface="Avenir Next Condensed Ultra Lig"/>
            </a:endParaRPr>
          </a:p>
        </p:txBody>
      </p:sp>
      <p:sp>
        <p:nvSpPr>
          <p:cNvPr id="388" name="PlaceHolder 43"/>
          <p:cNvSpPr>
            <a:spLocks noGrp="1"/>
          </p:cNvSpPr>
          <p:nvPr>
            <p:ph type="body"/>
          </p:nvPr>
        </p:nvSpPr>
        <p:spPr>
          <a:xfrm>
            <a:off x="4262040" y="65084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Seventh Outline Level#200</a:t>
            </a:r>
            <a:endParaRPr lang="en-US" sz="5000" b="0" strike="noStrike" spc="248">
              <a:solidFill>
                <a:srgbClr val="6B6A67"/>
              </a:solidFill>
              <a:uFill>
                <a:solidFill>
                  <a:srgbClr val="FFFFFF"/>
                </a:solidFill>
              </a:uFill>
              <a:latin typeface="Avenir Next Condensed Ultra Lig"/>
            </a:endParaRPr>
          </a:p>
        </p:txBody>
      </p:sp>
      <p:sp>
        <p:nvSpPr>
          <p:cNvPr id="389" name="PlaceHolder 44"/>
          <p:cNvSpPr>
            <a:spLocks noGrp="1"/>
          </p:cNvSpPr>
          <p:nvPr>
            <p:ph type="body"/>
          </p:nvPr>
        </p:nvSpPr>
        <p:spPr>
          <a:xfrm>
            <a:off x="6526800" y="568908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Seventh Outline LevelDropout</a:t>
            </a:r>
            <a:endParaRPr lang="en-US" sz="5000" b="0" strike="noStrike" spc="248">
              <a:solidFill>
                <a:srgbClr val="6B6A67"/>
              </a:solidFill>
              <a:uFill>
                <a:solidFill>
                  <a:srgbClr val="FFFFFF"/>
                </a:solidFill>
              </a:uFill>
              <a:latin typeface="Avenir Next Condensed Ultra Lig"/>
            </a:endParaRPr>
          </a:p>
        </p:txBody>
      </p:sp>
      <p:sp>
        <p:nvSpPr>
          <p:cNvPr id="390" name="PlaceHolder 45"/>
          <p:cNvSpPr>
            <a:spLocks noGrp="1"/>
          </p:cNvSpPr>
          <p:nvPr>
            <p:ph type="body"/>
          </p:nvPr>
        </p:nvSpPr>
        <p:spPr>
          <a:xfrm>
            <a:off x="4262040" y="565092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Seventh Outline LevelDense</a:t>
            </a:r>
            <a:endParaRPr lang="en-US" sz="5000" b="0" strike="noStrike" spc="248">
              <a:solidFill>
                <a:srgbClr val="6B6A67"/>
              </a:solidFill>
              <a:uFill>
                <a:solidFill>
                  <a:srgbClr val="FFFFFF"/>
                </a:solidFill>
              </a:uFill>
              <a:latin typeface="Avenir Next Condensed Ultra Lig"/>
            </a:endParaRPr>
          </a:p>
        </p:txBody>
      </p:sp>
      <p:sp>
        <p:nvSpPr>
          <p:cNvPr id="391" name="PlaceHolder 46"/>
          <p:cNvSpPr>
            <a:spLocks noGrp="1"/>
          </p:cNvSpPr>
          <p:nvPr>
            <p:ph type="body"/>
          </p:nvPr>
        </p:nvSpPr>
        <p:spPr>
          <a:xfrm>
            <a:off x="21603240" y="65084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1" strike="noStrike" cap="all" spc="180">
                <a:solidFill>
                  <a:srgbClr val="FFFFFF"/>
                </a:solidFill>
                <a:uFill>
                  <a:solidFill>
                    <a:srgbClr val="FFFFFF"/>
                  </a:solidFill>
                </a:uFill>
                <a:latin typeface="Avenir Next Condensed"/>
                <a:ea typeface="Avenir Next Condensed"/>
              </a:rPr>
              <a:t>Seventh Outline Level6</a:t>
            </a:r>
            <a:endParaRPr lang="en-US" sz="5000" b="0" strike="noStrike" spc="248">
              <a:solidFill>
                <a:srgbClr val="6B6A67"/>
              </a:solidFill>
              <a:uFill>
                <a:solidFill>
                  <a:srgbClr val="FFFFFF"/>
                </a:solidFill>
              </a:uFill>
              <a:latin typeface="Avenir Next Condensed Ultra Lig"/>
            </a:endParaRPr>
          </a:p>
        </p:txBody>
      </p:sp>
      <p:sp>
        <p:nvSpPr>
          <p:cNvPr id="392" name="PlaceHolder 47"/>
          <p:cNvSpPr>
            <a:spLocks noGrp="1"/>
          </p:cNvSpPr>
          <p:nvPr>
            <p:ph type="body"/>
          </p:nvPr>
        </p:nvSpPr>
        <p:spPr>
          <a:xfrm>
            <a:off x="21603240" y="565092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FFFFFF"/>
                </a:solidFill>
                <a:uFill>
                  <a:solidFill>
                    <a:srgbClr val="FFFFFF"/>
                  </a:solidFill>
                </a:uFill>
                <a:latin typeface="Avenir Next Condensed Medium"/>
                <a:ea typeface="Avenir Next Condensed Medium"/>
              </a:rPr>
              <a:t>Seventh Outline Leveloutput</a:t>
            </a:r>
            <a:endParaRPr lang="en-US" sz="5000" b="0" strike="noStrike" spc="248">
              <a:solidFill>
                <a:srgbClr val="6B6A67"/>
              </a:solidFill>
              <a:uFill>
                <a:solidFill>
                  <a:srgbClr val="FFFFFF"/>
                </a:solidFill>
              </a:uFill>
              <a:latin typeface="Avenir Next Condensed Ultra Lig"/>
            </a:endParaRPr>
          </a:p>
        </p:txBody>
      </p:sp>
      <p:sp>
        <p:nvSpPr>
          <p:cNvPr id="393" name="PlaceHolder 48"/>
          <p:cNvSpPr>
            <a:spLocks noGrp="1"/>
          </p:cNvSpPr>
          <p:nvPr>
            <p:ph type="body"/>
          </p:nvPr>
        </p:nvSpPr>
        <p:spPr>
          <a:xfrm>
            <a:off x="1023480" y="65084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1" strike="noStrike" cap="all" spc="180">
                <a:solidFill>
                  <a:srgbClr val="FFFFFF"/>
                </a:solidFill>
                <a:uFill>
                  <a:solidFill>
                    <a:srgbClr val="FFFFFF"/>
                  </a:solidFill>
                </a:uFill>
                <a:latin typeface="Avenir Next Condensed"/>
                <a:ea typeface="Avenir Next Condensed"/>
              </a:rPr>
              <a:t>Seventh Outline Level46</a:t>
            </a:r>
            <a:endParaRPr lang="en-US" sz="5000" b="0" strike="noStrike" spc="248">
              <a:solidFill>
                <a:srgbClr val="6B6A67"/>
              </a:solidFill>
              <a:uFill>
                <a:solidFill>
                  <a:srgbClr val="FFFFFF"/>
                </a:solidFill>
              </a:uFill>
              <a:latin typeface="Avenir Next Condensed Ultra Lig"/>
            </a:endParaRPr>
          </a:p>
        </p:txBody>
      </p:sp>
      <p:sp>
        <p:nvSpPr>
          <p:cNvPr id="394" name="PlaceHolder 49"/>
          <p:cNvSpPr>
            <a:spLocks noGrp="1"/>
          </p:cNvSpPr>
          <p:nvPr>
            <p:ph type="body"/>
          </p:nvPr>
        </p:nvSpPr>
        <p:spPr>
          <a:xfrm>
            <a:off x="1023480" y="565092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FFFFFF"/>
                </a:solidFill>
                <a:uFill>
                  <a:solidFill>
                    <a:srgbClr val="FFFFFF"/>
                  </a:solidFill>
                </a:uFill>
                <a:latin typeface="Avenir Next Condensed Medium"/>
                <a:ea typeface="Avenir Next Condensed Medium"/>
              </a:rPr>
              <a:t>Seventh Outline LevelInput</a:t>
            </a:r>
            <a:endParaRPr lang="en-US" sz="5000" b="0" strike="noStrike" spc="248">
              <a:solidFill>
                <a:srgbClr val="6B6A67"/>
              </a:solidFill>
              <a:uFill>
                <a:solidFill>
                  <a:srgbClr val="FFFFFF"/>
                </a:solidFill>
              </a:uFill>
              <a:latin typeface="Avenir Next Condensed Ultra Lig"/>
            </a:endParaRPr>
          </a:p>
        </p:txBody>
      </p:sp>
      <p:sp>
        <p:nvSpPr>
          <p:cNvPr id="395" name="PlaceHolder 50"/>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396" name="PlaceHolder 51"/>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397" name="CustomShape 52"/>
          <p:cNvSpPr/>
          <p:nvPr/>
        </p:nvSpPr>
        <p:spPr>
          <a:xfrm>
            <a:off x="8830440" y="5403600"/>
            <a:ext cx="2285640" cy="228564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98" name="CustomShape 53"/>
          <p:cNvSpPr/>
          <p:nvPr/>
        </p:nvSpPr>
        <p:spPr>
          <a:xfrm>
            <a:off x="11335680" y="5672520"/>
            <a:ext cx="1777680" cy="1777680"/>
          </a:xfrm>
          <a:prstGeom prst="rect">
            <a:avLst/>
          </a:prstGeom>
          <a:solidFill>
            <a:srgbClr val="F38F18"/>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99" name="Line 54"/>
          <p:cNvSpPr/>
          <p:nvPr/>
        </p:nvSpPr>
        <p:spPr>
          <a:xfrm>
            <a:off x="13139280" y="664884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400" name="CustomShape 55"/>
          <p:cNvSpPr/>
          <p:nvPr/>
        </p:nvSpPr>
        <p:spPr>
          <a:xfrm>
            <a:off x="11344680" y="649296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0.3</a:t>
            </a:r>
            <a:endParaRPr lang="en-US" sz="1800" b="0" strike="noStrike" spc="-1">
              <a:solidFill>
                <a:srgbClr val="000000"/>
              </a:solidFill>
              <a:uFill>
                <a:solidFill>
                  <a:srgbClr val="FFFFFF"/>
                </a:solidFill>
              </a:uFill>
              <a:latin typeface="Arial"/>
            </a:endParaRPr>
          </a:p>
        </p:txBody>
      </p:sp>
      <p:sp>
        <p:nvSpPr>
          <p:cNvPr id="401" name="CustomShape 56"/>
          <p:cNvSpPr/>
          <p:nvPr/>
        </p:nvSpPr>
        <p:spPr>
          <a:xfrm>
            <a:off x="9079560" y="652356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#200</a:t>
            </a:r>
            <a:endParaRPr lang="en-US" sz="1800" b="0" strike="noStrike" spc="-1">
              <a:solidFill>
                <a:srgbClr val="000000"/>
              </a:solidFill>
              <a:uFill>
                <a:solidFill>
                  <a:srgbClr val="FFFFFF"/>
                </a:solidFill>
              </a:uFill>
              <a:latin typeface="Arial"/>
            </a:endParaRPr>
          </a:p>
        </p:txBody>
      </p:sp>
      <p:sp>
        <p:nvSpPr>
          <p:cNvPr id="402" name="CustomShape 57"/>
          <p:cNvSpPr/>
          <p:nvPr/>
        </p:nvSpPr>
        <p:spPr>
          <a:xfrm>
            <a:off x="11344680" y="570420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Dropout</a:t>
            </a:r>
            <a:endParaRPr lang="en-US" sz="1800" b="0" strike="noStrike" spc="-1">
              <a:solidFill>
                <a:srgbClr val="000000"/>
              </a:solidFill>
              <a:uFill>
                <a:solidFill>
                  <a:srgbClr val="FFFFFF"/>
                </a:solidFill>
              </a:uFill>
              <a:latin typeface="Arial"/>
            </a:endParaRPr>
          </a:p>
        </p:txBody>
      </p:sp>
      <p:sp>
        <p:nvSpPr>
          <p:cNvPr id="403" name="CustomShape 58"/>
          <p:cNvSpPr/>
          <p:nvPr/>
        </p:nvSpPr>
        <p:spPr>
          <a:xfrm>
            <a:off x="9079560" y="566604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Dense</a:t>
            </a:r>
            <a:endParaRPr lang="en-US" sz="1800" b="0" strike="noStrike" spc="-1">
              <a:solidFill>
                <a:srgbClr val="000000"/>
              </a:solidFill>
              <a:uFill>
                <a:solidFill>
                  <a:srgbClr val="FFFFFF"/>
                </a:solidFill>
              </a:uFill>
              <a:latin typeface="Arial"/>
            </a:endParaRPr>
          </a:p>
        </p:txBody>
      </p:sp>
      <p:sp>
        <p:nvSpPr>
          <p:cNvPr id="404" name="CustomShape 59"/>
          <p:cNvSpPr/>
          <p:nvPr/>
        </p:nvSpPr>
        <p:spPr>
          <a:xfrm>
            <a:off x="13609440" y="5449680"/>
            <a:ext cx="2285640" cy="228564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405" name="CustomShape 60"/>
          <p:cNvSpPr/>
          <p:nvPr/>
        </p:nvSpPr>
        <p:spPr>
          <a:xfrm>
            <a:off x="16114680" y="5718600"/>
            <a:ext cx="1777680" cy="1777680"/>
          </a:xfrm>
          <a:prstGeom prst="rect">
            <a:avLst/>
          </a:prstGeom>
          <a:solidFill>
            <a:srgbClr val="F38F18"/>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406" name="Line 61"/>
          <p:cNvSpPr/>
          <p:nvPr/>
        </p:nvSpPr>
        <p:spPr>
          <a:xfrm>
            <a:off x="17918280" y="669492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407" name="CustomShape 62"/>
          <p:cNvSpPr/>
          <p:nvPr/>
        </p:nvSpPr>
        <p:spPr>
          <a:xfrm>
            <a:off x="16123680" y="653904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0.3</a:t>
            </a:r>
            <a:endParaRPr lang="en-US" sz="1800" b="0" strike="noStrike" spc="-1">
              <a:solidFill>
                <a:srgbClr val="000000"/>
              </a:solidFill>
              <a:uFill>
                <a:solidFill>
                  <a:srgbClr val="FFFFFF"/>
                </a:solidFill>
              </a:uFill>
              <a:latin typeface="Arial"/>
            </a:endParaRPr>
          </a:p>
        </p:txBody>
      </p:sp>
      <p:sp>
        <p:nvSpPr>
          <p:cNvPr id="408" name="CustomShape 63"/>
          <p:cNvSpPr/>
          <p:nvPr/>
        </p:nvSpPr>
        <p:spPr>
          <a:xfrm>
            <a:off x="13858560" y="656964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#200</a:t>
            </a:r>
            <a:endParaRPr lang="en-US" sz="1800" b="0" strike="noStrike" spc="-1">
              <a:solidFill>
                <a:srgbClr val="000000"/>
              </a:solidFill>
              <a:uFill>
                <a:solidFill>
                  <a:srgbClr val="FFFFFF"/>
                </a:solidFill>
              </a:uFill>
              <a:latin typeface="Arial"/>
            </a:endParaRPr>
          </a:p>
        </p:txBody>
      </p:sp>
      <p:sp>
        <p:nvSpPr>
          <p:cNvPr id="409" name="CustomShape 64"/>
          <p:cNvSpPr/>
          <p:nvPr/>
        </p:nvSpPr>
        <p:spPr>
          <a:xfrm>
            <a:off x="16123680" y="575028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Dropout</a:t>
            </a:r>
            <a:endParaRPr lang="en-US" sz="1800" b="0" strike="noStrike" spc="-1">
              <a:solidFill>
                <a:srgbClr val="000000"/>
              </a:solidFill>
              <a:uFill>
                <a:solidFill>
                  <a:srgbClr val="FFFFFF"/>
                </a:solidFill>
              </a:uFill>
              <a:latin typeface="Arial"/>
            </a:endParaRPr>
          </a:p>
        </p:txBody>
      </p:sp>
      <p:sp>
        <p:nvSpPr>
          <p:cNvPr id="410" name="CustomShape 65"/>
          <p:cNvSpPr/>
          <p:nvPr/>
        </p:nvSpPr>
        <p:spPr>
          <a:xfrm>
            <a:off x="13858560" y="571212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Dense</a:t>
            </a:r>
            <a:endParaRPr lang="en-US" sz="1800" b="0" strike="noStrike" spc="-1">
              <a:solidFill>
                <a:srgbClr val="000000"/>
              </a:solidFill>
              <a:uFill>
                <a:solidFill>
                  <a:srgbClr val="FFFFFF"/>
                </a:solidFill>
              </a:uFill>
              <a:latin typeface="Arial"/>
            </a:endParaRPr>
          </a:p>
        </p:txBody>
      </p:sp>
      <p:sp>
        <p:nvSpPr>
          <p:cNvPr id="411" name="PlaceHolder 66"/>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446" name="CustomShape 1" hidden="1"/>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447" name="CustomShape 2" hidden="1"/>
          <p:cNvSpPr/>
          <p:nvPr/>
        </p:nvSpPr>
        <p:spPr>
          <a:xfrm>
            <a:off x="2502000" y="3454560"/>
            <a:ext cx="19392480" cy="3530160"/>
          </a:xfrm>
          <a:prstGeom prst="roundRect">
            <a:avLst>
              <a:gd name="adj" fmla="val 50000"/>
            </a:avLst>
          </a:prstGeom>
          <a:solidFill>
            <a:srgbClr val="FFFFFF"/>
          </a:solidFill>
          <a:ln w="12600">
            <a:noFill/>
          </a:ln>
          <a:effectLst>
            <a:outerShdw dist="63360" dir="5400000">
              <a:srgbClr val="0A0A12">
                <a:alpha val="5000"/>
              </a:srgbClr>
            </a:outerShdw>
          </a:effectLst>
        </p:spPr>
        <p:style>
          <a:lnRef idx="0">
            <a:scrgbClr r="0" g="0" b="0"/>
          </a:lnRef>
          <a:fillRef idx="0">
            <a:scrgbClr r="0" g="0" b="0"/>
          </a:fillRef>
          <a:effectRef idx="0">
            <a:scrgbClr r="0" g="0" b="0"/>
          </a:effectRef>
          <a:fontRef idx="minor"/>
        </p:style>
      </p:sp>
      <p:sp>
        <p:nvSpPr>
          <p:cNvPr id="448"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49"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50"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51" name="CustomShape 6"/>
          <p:cNvSpPr/>
          <p:nvPr/>
        </p:nvSpPr>
        <p:spPr>
          <a:xfrm>
            <a:off x="11772360" y="8492040"/>
            <a:ext cx="825120" cy="82512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452"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53"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4"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5"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56"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57"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8"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9"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60"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461"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462"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463"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464"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465"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466"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467"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468"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69"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70" name="CustomShape 25"/>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471" name="CustomShape 26"/>
          <p:cNvSpPr/>
          <p:nvPr/>
        </p:nvSpPr>
        <p:spPr>
          <a:xfrm>
            <a:off x="2502000" y="762120"/>
            <a:ext cx="19392480" cy="1434600"/>
          </a:xfrm>
          <a:prstGeom prst="roundRect">
            <a:avLst>
              <a:gd name="adj" fmla="val 50000"/>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graphicFrame>
        <p:nvGraphicFramePr>
          <p:cNvPr id="472" name="2D Column Chart"/>
          <p:cNvGraphicFramePr/>
          <p:nvPr/>
        </p:nvGraphicFramePr>
        <p:xfrm>
          <a:off x="808920" y="3327480"/>
          <a:ext cx="22796280" cy="7886520"/>
        </p:xfrm>
        <a:graphic>
          <a:graphicData uri="http://schemas.openxmlformats.org/drawingml/2006/chart">
            <c:chart xmlns:c="http://schemas.openxmlformats.org/drawingml/2006/chart" xmlns:r="http://schemas.openxmlformats.org/officeDocument/2006/relationships" r:id="rId14"/>
          </a:graphicData>
        </a:graphic>
      </p:graphicFrame>
      <p:sp>
        <p:nvSpPr>
          <p:cNvPr id="473" name="Line 27"/>
          <p:cNvSpPr/>
          <p:nvPr/>
        </p:nvSpPr>
        <p:spPr>
          <a:xfrm flipH="1">
            <a:off x="2501640" y="10121760"/>
            <a:ext cx="19397880" cy="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74" name="Line 28"/>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75" name="Line 29"/>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76" name="PlaceHolder 30"/>
          <p:cNvSpPr>
            <a:spLocks noGrp="1"/>
          </p:cNvSpPr>
          <p:nvPr>
            <p:ph type="body"/>
          </p:nvPr>
        </p:nvSpPr>
        <p:spPr>
          <a:xfrm>
            <a:off x="2502000" y="11531520"/>
            <a:ext cx="19392480" cy="11044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3024000" lvl="6" indent="-216000" algn="ctr">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Seventh Outline LevelFusce dapibus, tellus ac cursus commodo, tortor mauris condimentum nibh, ut fermentum massa justo sit amet risus. Nullam quis risus eget urna mollis ornare vel eu leo.</a:t>
            </a:r>
            <a:endParaRPr lang="en-US" sz="2000" b="0" strike="noStrike" spc="248">
              <a:solidFill>
                <a:srgbClr val="6B6A67"/>
              </a:solidFill>
              <a:uFill>
                <a:solidFill>
                  <a:srgbClr val="FFFFFF"/>
                </a:solidFill>
              </a:uFill>
              <a:latin typeface="Avenir Next Condensed Ultra Lig"/>
            </a:endParaRPr>
          </a:p>
        </p:txBody>
      </p:sp>
      <p:sp>
        <p:nvSpPr>
          <p:cNvPr id="477" name="PlaceHolder 31"/>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478" name="PlaceHolder 32"/>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479" name="PlaceHolder 33"/>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31" name="CustomShape 1"/>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32" name="CustomShape 2"/>
          <p:cNvSpPr/>
          <p:nvPr/>
        </p:nvSpPr>
        <p:spPr>
          <a:xfrm>
            <a:off x="2502000" y="3454560"/>
            <a:ext cx="19392480" cy="3530160"/>
          </a:xfrm>
          <a:prstGeom prst="roundRect">
            <a:avLst>
              <a:gd name="adj" fmla="val 50000"/>
            </a:avLst>
          </a:prstGeom>
          <a:solidFill>
            <a:srgbClr val="FFFFFF"/>
          </a:solidFill>
          <a:ln w="12600">
            <a:noFill/>
          </a:ln>
          <a:effectLst>
            <a:outerShdw blurRad="190500" dist="635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2"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5" name="CustomShape 6"/>
          <p:cNvSpPr/>
          <p:nvPr/>
        </p:nvSpPr>
        <p:spPr>
          <a:xfrm>
            <a:off x="11772360" y="8492040"/>
            <a:ext cx="825120" cy="82512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6"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8"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9"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2"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3"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15"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6"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7"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18"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19"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20"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21"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22"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23"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24" name="PlaceHolder 25"/>
          <p:cNvSpPr>
            <a:spLocks noGrp="1"/>
          </p:cNvSpPr>
          <p:nvPr>
            <p:ph type="body"/>
          </p:nvPr>
        </p:nvSpPr>
        <p:spPr>
          <a:xfrm>
            <a:off x="12773160" y="766080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LevelGermany</a:t>
            </a:r>
            <a:endParaRPr lang="en-US" sz="3200" b="0" strike="noStrike" spc="248">
              <a:solidFill>
                <a:srgbClr val="6B6A67"/>
              </a:solidFill>
              <a:uFill>
                <a:solidFill>
                  <a:srgbClr val="FFFFFF"/>
                </a:solidFill>
              </a:uFill>
              <a:latin typeface="Avenir Next Condensed Ultra Lig"/>
            </a:endParaRPr>
          </a:p>
        </p:txBody>
      </p:sp>
      <p:sp>
        <p:nvSpPr>
          <p:cNvPr id="25" name="PlaceHolder 26"/>
          <p:cNvSpPr>
            <a:spLocks noGrp="1"/>
          </p:cNvSpPr>
          <p:nvPr>
            <p:ph type="body"/>
          </p:nvPr>
        </p:nvSpPr>
        <p:spPr>
          <a:xfrm>
            <a:off x="12773160" y="710928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LevelFrankfurt</a:t>
            </a:r>
            <a:endParaRPr lang="en-US" sz="3000" b="0" strike="noStrike" spc="248">
              <a:solidFill>
                <a:srgbClr val="6B6A67"/>
              </a:solidFill>
              <a:uFill>
                <a:solidFill>
                  <a:srgbClr val="FFFFFF"/>
                </a:solidFill>
              </a:uFill>
              <a:latin typeface="Avenir Next Condensed Ultra Lig"/>
            </a:endParaRPr>
          </a:p>
        </p:txBody>
      </p:sp>
      <p:sp>
        <p:nvSpPr>
          <p:cNvPr id="26" name="PlaceHolder 27"/>
          <p:cNvSpPr>
            <a:spLocks noGrp="1"/>
          </p:cNvSpPr>
          <p:nvPr>
            <p:ph type="body"/>
          </p:nvPr>
        </p:nvSpPr>
        <p:spPr>
          <a:xfrm>
            <a:off x="3915000" y="766080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gn="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LevelCanada</a:t>
            </a:r>
            <a:endParaRPr lang="en-US" sz="3200" b="0" strike="noStrike" spc="248">
              <a:solidFill>
                <a:srgbClr val="6B6A67"/>
              </a:solidFill>
              <a:uFill>
                <a:solidFill>
                  <a:srgbClr val="FFFFFF"/>
                </a:solidFill>
              </a:uFill>
              <a:latin typeface="Avenir Next Condensed Ultra Lig"/>
            </a:endParaRPr>
          </a:p>
        </p:txBody>
      </p:sp>
      <p:sp>
        <p:nvSpPr>
          <p:cNvPr id="27" name="PlaceHolder 28"/>
          <p:cNvSpPr>
            <a:spLocks noGrp="1"/>
          </p:cNvSpPr>
          <p:nvPr>
            <p:ph type="body"/>
          </p:nvPr>
        </p:nvSpPr>
        <p:spPr>
          <a:xfrm>
            <a:off x="3915000" y="710928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LevelMontreal</a:t>
            </a:r>
            <a:endParaRPr lang="en-US" sz="3000" b="0" strike="noStrike" spc="248">
              <a:solidFill>
                <a:srgbClr val="6B6A67"/>
              </a:solidFill>
              <a:uFill>
                <a:solidFill>
                  <a:srgbClr val="FFFFFF"/>
                </a:solidFill>
              </a:uFill>
              <a:latin typeface="Avenir Next Condensed Ultra Lig"/>
            </a:endParaRPr>
          </a:p>
        </p:txBody>
      </p:sp>
      <p:sp>
        <p:nvSpPr>
          <p:cNvPr id="28" name="PlaceHolder 29"/>
          <p:cNvSpPr>
            <a:spLocks noGrp="1"/>
          </p:cNvSpPr>
          <p:nvPr>
            <p:ph type="title"/>
          </p:nvPr>
        </p:nvSpPr>
        <p:spPr>
          <a:xfrm>
            <a:off x="3772080" y="3530520"/>
            <a:ext cx="16839720" cy="3530160"/>
          </a:xfrm>
          <a:prstGeom prst="rect">
            <a:avLst/>
          </a:prstGeom>
        </p:spPr>
        <p:txBody>
          <a:bodyPr lIns="0" tIns="0" rIns="0" bIns="0" anchor="ctr"/>
          <a:lstStyle/>
          <a:p>
            <a:pPr algn="ctr">
              <a:lnSpc>
                <a:spcPct val="100000"/>
              </a:lnSpc>
            </a:pPr>
            <a:r>
              <a:rPr lang="en-US" sz="19800" b="0" strike="noStrike" cap="all" spc="1980">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29" name="PlaceHolder 30"/>
          <p:cNvSpPr>
            <a:spLocks noGrp="1"/>
          </p:cNvSpPr>
          <p:nvPr>
            <p:ph type="body"/>
          </p:nvPr>
        </p:nvSpPr>
        <p:spPr>
          <a:xfrm>
            <a:off x="3772080" y="7264440"/>
            <a:ext cx="16839720" cy="1015560"/>
          </a:xfrm>
          <a:prstGeom prst="rect">
            <a:avLst/>
          </a:prstGeom>
        </p:spPr>
        <p:txBody>
          <a:bodyPr lIns="0" tIns="0" rIns="0" bIns="0"/>
          <a:lstStyle/>
          <a:p>
            <a:pPr marL="432000" indent="-324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5000" b="0" strike="noStrike" spc="248">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5000" b="0" strike="noStrike" spc="248">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Fifth Outline Level</a:t>
            </a:r>
            <a:endParaRPr lang="en-US" sz="5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Sixth Outline Level</a:t>
            </a:r>
            <a:endParaRPr lang="en-US" sz="5000" b="0" strike="noStrike" spc="248">
              <a:solidFill>
                <a:srgbClr val="6B6A67"/>
              </a:solidFill>
              <a:uFill>
                <a:solidFill>
                  <a:srgbClr val="FFFFFF"/>
                </a:solidFill>
              </a:uFill>
              <a:latin typeface="Avenir Next Condensed Ultra Lig"/>
            </a:endParaRPr>
          </a:p>
          <a:p>
            <a:pPr algn="ctr">
              <a:lnSpc>
                <a:spcPct val="100000"/>
              </a:lnSpc>
            </a:pPr>
            <a:r>
              <a:rPr lang="en-US" sz="5000" b="0" strike="noStrike" spc="248">
                <a:solidFill>
                  <a:srgbClr val="6B6A67"/>
                </a:solidFill>
                <a:uFill>
                  <a:solidFill>
                    <a:srgbClr val="FFFFFF"/>
                  </a:solidFill>
                </a:uFill>
                <a:latin typeface="Avenir Next Condensed Ultra Lig"/>
                <a:ea typeface="Avenir Next Condensed Ultra Lig"/>
              </a:rPr>
              <a:t>Seventh Outline LevelBody Level One</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30" name="PlaceHolder 31"/>
          <p:cNvSpPr>
            <a:spLocks noGrp="1"/>
          </p:cNvSpPr>
          <p:nvPr>
            <p:ph type="sldNum"/>
          </p:nvPr>
        </p:nvSpPr>
        <p:spPr>
          <a:xfrm>
            <a:off x="12034440" y="12712680"/>
            <a:ext cx="336600" cy="418680"/>
          </a:xfrm>
          <a:prstGeom prst="rect">
            <a:avLst/>
          </a:prstGeom>
        </p:spPr>
        <p:txBody>
          <a:bodyPr lIns="0" tIns="0" rIns="0" bIns="0"/>
          <a:lstStyle/>
          <a:p>
            <a:endParaRPr lang="en-US" sz="2400"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0203224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2"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3" name="圓角矩形"/>
          <p:cNvSpPr/>
          <p:nvPr/>
        </p:nvSpPr>
        <p:spPr>
          <a:xfrm>
            <a:off x="2501900" y="3454400"/>
            <a:ext cx="19392900" cy="3530600"/>
          </a:xfrm>
          <a:prstGeom prst="roundRect">
            <a:avLst>
              <a:gd name="adj" fmla="val 50000"/>
            </a:avLst>
          </a:prstGeom>
          <a:solidFill>
            <a:srgbClr val="FFFFFF"/>
          </a:solidFill>
          <a:ln w="12700">
            <a:miter lim="400000"/>
          </a:ln>
          <a:effectLst>
            <a:outerShdw blurRad="190500" dist="635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4" name="線條"/>
          <p:cNvSpPr/>
          <p:nvPr/>
        </p:nvSpPr>
        <p:spPr>
          <a:xfrm>
            <a:off x="12192000" y="10253041"/>
            <a:ext cx="1" cy="222159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5" name="線條"/>
          <p:cNvSpPr/>
          <p:nvPr/>
        </p:nvSpPr>
        <p:spPr>
          <a:xfrm flipH="1">
            <a:off x="6286499" y="0"/>
            <a:ext cx="1" cy="3004887"/>
          </a:xfrm>
          <a:prstGeom prst="line">
            <a:avLst/>
          </a:prstGeom>
          <a:ln w="12700">
            <a:solidFill>
              <a:srgbClr val="D3CEC2"/>
            </a:solidFill>
            <a:miter lim="400000"/>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6" name="線條"/>
          <p:cNvSpPr/>
          <p:nvPr/>
        </p:nvSpPr>
        <p:spPr>
          <a:xfrm>
            <a:off x="18097499" y="0"/>
            <a:ext cx="1" cy="3004898"/>
          </a:xfrm>
          <a:prstGeom prst="line">
            <a:avLst/>
          </a:prstGeom>
          <a:ln w="12700">
            <a:solidFill>
              <a:srgbClr val="D3CEC2"/>
            </a:solidFill>
            <a:miter lim="400000"/>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27" name="群組"/>
          <p:cNvGrpSpPr/>
          <p:nvPr/>
        </p:nvGrpSpPr>
        <p:grpSpPr>
          <a:xfrm>
            <a:off x="11772304" y="8492132"/>
            <a:ext cx="830097" cy="830096"/>
            <a:chOff x="0" y="0"/>
            <a:chExt cx="830095" cy="830095"/>
          </a:xfrm>
        </p:grpSpPr>
        <p:grpSp>
          <p:nvGrpSpPr>
            <p:cNvPr id="17" name="群組"/>
            <p:cNvGrpSpPr/>
            <p:nvPr/>
          </p:nvGrpSpPr>
          <p:grpSpPr>
            <a:xfrm>
              <a:off x="0" y="0"/>
              <a:ext cx="830096" cy="830096"/>
              <a:chOff x="0" y="0"/>
              <a:chExt cx="830095" cy="830095"/>
            </a:xfrm>
          </p:grpSpPr>
          <p:sp>
            <p:nvSpPr>
              <p:cNvPr id="7" name="圓形"/>
              <p:cNvSpPr/>
              <p:nvPr/>
            </p:nvSpPr>
            <p:spPr>
              <a:xfrm>
                <a:off x="0" y="0"/>
                <a:ext cx="825500" cy="825500"/>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6" name="群組"/>
              <p:cNvGrpSpPr/>
              <p:nvPr/>
            </p:nvGrpSpPr>
            <p:grpSpPr>
              <a:xfrm>
                <a:off x="8564" y="8563"/>
                <a:ext cx="821532" cy="821533"/>
                <a:chOff x="0" y="0"/>
                <a:chExt cx="821531" cy="821531"/>
              </a:xfrm>
            </p:grpSpPr>
            <p:sp>
              <p:nvSpPr>
                <p:cNvPr id="8" name="形狀"/>
                <p:cNvSpPr/>
                <p:nvPr/>
              </p:nvSpPr>
              <p:spPr>
                <a:xfrm>
                  <a:off x="410807" y="120584"/>
                  <a:ext cx="410725" cy="290429"/>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形狀"/>
                <p:cNvSpPr/>
                <p:nvPr/>
              </p:nvSpPr>
              <p:spPr>
                <a:xfrm>
                  <a:off x="410807" y="410807"/>
                  <a:ext cx="410725" cy="290425"/>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形狀"/>
                <p:cNvSpPr/>
                <p:nvPr/>
              </p:nvSpPr>
              <p:spPr>
                <a:xfrm>
                  <a:off x="0" y="120584"/>
                  <a:ext cx="410724" cy="290429"/>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形狀"/>
                <p:cNvSpPr/>
                <p:nvPr/>
              </p:nvSpPr>
              <p:spPr>
                <a:xfrm>
                  <a:off x="0" y="410807"/>
                  <a:ext cx="410724" cy="29042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形狀"/>
                <p:cNvSpPr/>
                <p:nvPr/>
              </p:nvSpPr>
              <p:spPr>
                <a:xfrm>
                  <a:off x="118541" y="0"/>
                  <a:ext cx="290428" cy="41072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3" name="形狀"/>
                <p:cNvSpPr/>
                <p:nvPr/>
              </p:nvSpPr>
              <p:spPr>
                <a:xfrm>
                  <a:off x="410807" y="0"/>
                  <a:ext cx="290427" cy="410726"/>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4" name="形狀"/>
                <p:cNvSpPr/>
                <p:nvPr/>
              </p:nvSpPr>
              <p:spPr>
                <a:xfrm>
                  <a:off x="118541" y="410807"/>
                  <a:ext cx="290428" cy="410725"/>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5" name="形狀"/>
                <p:cNvSpPr/>
                <p:nvPr/>
              </p:nvSpPr>
              <p:spPr>
                <a:xfrm>
                  <a:off x="410807" y="410807"/>
                  <a:ext cx="290427" cy="410725"/>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26" name="群組"/>
            <p:cNvGrpSpPr/>
            <p:nvPr/>
          </p:nvGrpSpPr>
          <p:grpSpPr>
            <a:xfrm>
              <a:off x="147356" y="147356"/>
              <a:ext cx="535784" cy="535784"/>
              <a:chOff x="0" y="0"/>
              <a:chExt cx="535782" cy="535782"/>
            </a:xfrm>
          </p:grpSpPr>
          <p:sp>
            <p:nvSpPr>
              <p:cNvPr id="18" name="形狀"/>
              <p:cNvSpPr/>
              <p:nvPr/>
            </p:nvSpPr>
            <p:spPr>
              <a:xfrm>
                <a:off x="267782" y="78630"/>
                <a:ext cx="268001" cy="18950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67AD39"/>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形狀"/>
              <p:cNvSpPr/>
              <p:nvPr/>
            </p:nvSpPr>
            <p:spPr>
              <a:xfrm>
                <a:off x="267782" y="267782"/>
                <a:ext cx="268001" cy="189504"/>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形狀"/>
              <p:cNvSpPr/>
              <p:nvPr/>
            </p:nvSpPr>
            <p:spPr>
              <a:xfrm>
                <a:off x="0" y="78630"/>
                <a:ext cx="268001" cy="189508"/>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1" name="形狀"/>
              <p:cNvSpPr/>
              <p:nvPr/>
            </p:nvSpPr>
            <p:spPr>
              <a:xfrm>
                <a:off x="0" y="267782"/>
                <a:ext cx="268001" cy="18950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DE7403"/>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2" name="形狀"/>
              <p:cNvSpPr/>
              <p:nvPr/>
            </p:nvSpPr>
            <p:spPr>
              <a:xfrm>
                <a:off x="78631" y="0"/>
                <a:ext cx="189507" cy="268002"/>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E5D92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3" name="形狀"/>
              <p:cNvSpPr/>
              <p:nvPr/>
            </p:nvSpPr>
            <p:spPr>
              <a:xfrm>
                <a:off x="267782" y="0"/>
                <a:ext cx="189506" cy="268002"/>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4" name="形狀"/>
              <p:cNvSpPr/>
              <p:nvPr/>
            </p:nvSpPr>
            <p:spPr>
              <a:xfrm>
                <a:off x="78631" y="267782"/>
                <a:ext cx="189507" cy="268001"/>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EE7C0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5" name="形狀"/>
              <p:cNvSpPr/>
              <p:nvPr/>
            </p:nvSpPr>
            <p:spPr>
              <a:xfrm>
                <a:off x="267782" y="267782"/>
                <a:ext cx="189506" cy="268001"/>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DE4B5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sp>
        <p:nvSpPr>
          <p:cNvPr id="28" name="大標題文字"/>
          <p:cNvSpPr txBox="1">
            <a:spLocks noGrp="1"/>
          </p:cNvSpPr>
          <p:nvPr>
            <p:ph type="title"/>
          </p:nvPr>
        </p:nvSpPr>
        <p:spPr>
          <a:xfrm>
            <a:off x="3771900" y="3530600"/>
            <a:ext cx="16840200" cy="35306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r>
              <a:t>大標題文字</a:t>
            </a:r>
          </a:p>
        </p:txBody>
      </p:sp>
      <p:sp>
        <p:nvSpPr>
          <p:cNvPr id="29" name="內文層級一…"/>
          <p:cNvSpPr txBox="1">
            <a:spLocks noGrp="1"/>
          </p:cNvSpPr>
          <p:nvPr>
            <p:ph type="body" idx="1"/>
          </p:nvPr>
        </p:nvSpPr>
        <p:spPr>
          <a:xfrm>
            <a:off x="3771900" y="7264400"/>
            <a:ext cx="16840200" cy="1016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t>內文層級一</a:t>
            </a:r>
          </a:p>
          <a:p>
            <a:pPr lvl="1"/>
            <a:r>
              <a:t>內文層級二</a:t>
            </a:r>
          </a:p>
          <a:p>
            <a:pPr lvl="2"/>
            <a:r>
              <a:t>內文層級三</a:t>
            </a:r>
          </a:p>
          <a:p>
            <a:pPr lvl="3"/>
            <a:r>
              <a:t>內文層級四</a:t>
            </a:r>
          </a:p>
          <a:p>
            <a:pPr lvl="4"/>
            <a:r>
              <a:t>內文層級五</a:t>
            </a:r>
          </a:p>
        </p:txBody>
      </p:sp>
      <p:sp>
        <p:nvSpPr>
          <p:cNvPr id="30" name="線條"/>
          <p:cNvSpPr/>
          <p:nvPr/>
        </p:nvSpPr>
        <p:spPr>
          <a:xfrm>
            <a:off x="16332199" y="10253041"/>
            <a:ext cx="1" cy="222159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1" name="線條"/>
          <p:cNvSpPr/>
          <p:nvPr/>
        </p:nvSpPr>
        <p:spPr>
          <a:xfrm>
            <a:off x="8051800" y="10253041"/>
            <a:ext cx="1" cy="222159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2" name="幻燈片編號"/>
          <p:cNvSpPr txBox="1">
            <a:spLocks noGrp="1"/>
          </p:cNvSpPr>
          <p:nvPr>
            <p:ph type="sldNum" sz="quarter" idx="2"/>
          </p:nvPr>
        </p:nvSpPr>
        <p:spPr>
          <a:xfrm>
            <a:off x="12034472" y="12712700"/>
            <a:ext cx="337008" cy="419100"/>
          </a:xfrm>
          <a:prstGeom prst="rect">
            <a:avLst/>
          </a:prstGeom>
          <a:ln w="12700">
            <a:miter lim="400000"/>
          </a:ln>
        </p:spPr>
        <p:txBody>
          <a:bodyPr wrap="none" lIns="0" tIns="0" rIns="0" bIns="0">
            <a:normAutofit/>
          </a:bodyPr>
          <a:lstStyle>
            <a:lvl1pPr>
              <a:lnSpc>
                <a:spcPct val="100000"/>
              </a:lnSpc>
              <a:spcBef>
                <a:spcPts val="0"/>
              </a:spcBef>
              <a:buClrTx/>
              <a:defRPr sz="2400" spc="12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pPr algn="ctr" defTabSz="825500" hangingPunct="0"/>
            <a:fld id="{86CB4B4D-7CA3-9044-876B-883B54F8677D}" type="slidenum">
              <a:rPr kern="0"/>
              <a:pPr algn="ctr" defTabSz="825500" hangingPunct="0"/>
              <a:t>‹#›</a:t>
            </a:fld>
            <a:endParaRPr kern="0"/>
          </a:p>
        </p:txBody>
      </p:sp>
    </p:spTree>
    <p:extLst>
      <p:ext uri="{BB962C8B-B14F-4D97-AF65-F5344CB8AC3E}">
        <p14:creationId xmlns:p14="http://schemas.microsoft.com/office/powerpoint/2010/main" val="253903649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 id="2147483748" r:id="rId22"/>
    <p:sldLayoutId id="2147483749" r:id="rId23"/>
  </p:sldLayoutIdLst>
  <p:transition spd="med"/>
  <p:txStyles>
    <p:titleStyle>
      <a:lvl1pPr marL="0" marR="0" indent="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1pPr>
      <a:lvl2pPr marL="0" marR="0" indent="2286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2pPr>
      <a:lvl3pPr marL="0" marR="0" indent="4572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3pPr>
      <a:lvl4pPr marL="0" marR="0" indent="6858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4pPr>
      <a:lvl5pPr marL="0" marR="0" indent="9144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5pPr>
      <a:lvl6pPr marL="0" marR="0" indent="11430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6pPr>
      <a:lvl7pPr marL="0" marR="0" indent="13716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7pPr>
      <a:lvl8pPr marL="0" marR="0" indent="16002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8pPr>
      <a:lvl9pPr marL="0" marR="0" indent="18288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9pPr>
    </p:titleStyle>
    <p:bodyStyle>
      <a:lvl1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1pPr>
      <a:lvl2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2pPr>
      <a:lvl3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3pPr>
      <a:lvl4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4pPr>
      <a:lvl5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5pPr>
      <a:lvl6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6pPr>
      <a:lvl7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7pPr>
      <a:lvl8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8pPr>
      <a:lvl9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1pPr>
      <a:lvl2pPr marL="0" marR="0" indent="2286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2pPr>
      <a:lvl3pPr marL="0" marR="0" indent="4572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3pPr>
      <a:lvl4pPr marL="0" marR="0" indent="6858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4pPr>
      <a:lvl5pPr marL="0" marR="0" indent="9144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5pPr>
      <a:lvl6pPr marL="0" marR="0" indent="11430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6pPr>
      <a:lvl7pPr marL="0" marR="0" indent="13716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7pPr>
      <a:lvl8pPr marL="0" marR="0" indent="16002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8pPr>
      <a:lvl9pPr marL="0" marR="0" indent="18288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TextShape 1"/>
          <p:cNvSpPr txBox="1"/>
          <p:nvPr/>
        </p:nvSpPr>
        <p:spPr>
          <a:xfrm>
            <a:off x="12710160" y="11052720"/>
            <a:ext cx="3110400" cy="622080"/>
          </a:xfrm>
          <a:prstGeom prst="rect">
            <a:avLst/>
          </a:prstGeom>
          <a:noFill/>
          <a:ln>
            <a:noFill/>
          </a:ln>
        </p:spPr>
        <p:txBody>
          <a:bodyPr lIns="0" tIns="0" rIns="0" bIns="0" anchor="ctr"/>
          <a:lstStyle/>
          <a:p>
            <a:pPr algn="ctr">
              <a:lnSpc>
                <a:spcPct val="150000"/>
              </a:lnSpc>
            </a:pPr>
            <a:r>
              <a:rPr lang="en-US" sz="4000" cap="all" spc="174" dirty="0">
                <a:solidFill>
                  <a:srgbClr val="6B6A67"/>
                </a:solidFill>
                <a:uFill>
                  <a:solidFill>
                    <a:srgbClr val="FFFFFF"/>
                  </a:solidFill>
                </a:uFill>
                <a:latin typeface="Calibri" panose="020F0502020204030204" pitchFamily="34" charset="0"/>
                <a:ea typeface="Avenir Next Condensed Medium"/>
              </a:rPr>
              <a:t>103061213</a:t>
            </a:r>
            <a:endParaRPr lang="en-US" sz="4000" spc="248" dirty="0">
              <a:solidFill>
                <a:srgbClr val="6B6A67"/>
              </a:solidFill>
              <a:uFill>
                <a:solidFill>
                  <a:srgbClr val="FFFFFF"/>
                </a:solidFill>
              </a:uFill>
              <a:latin typeface="Calibri" panose="020F0502020204030204" pitchFamily="34" charset="0"/>
            </a:endParaRPr>
          </a:p>
          <a:p>
            <a:pPr algn="ctr">
              <a:lnSpc>
                <a:spcPct val="150000"/>
              </a:lnSpc>
            </a:pPr>
            <a:r>
              <a:rPr lang="en-US" sz="3500" cap="all" spc="174" dirty="0">
                <a:solidFill>
                  <a:srgbClr val="6B6A67"/>
                </a:solidFill>
                <a:uFill>
                  <a:solidFill>
                    <a:srgbClr val="FFFFFF"/>
                  </a:solidFill>
                </a:uFill>
                <a:latin typeface="Calibri" panose="020F0502020204030204" pitchFamily="34" charset="0"/>
                <a:ea typeface="微軟正黑體" panose="020B0604030504040204" pitchFamily="34" charset="-120"/>
              </a:rPr>
              <a:t>黃瑋玲</a:t>
            </a:r>
            <a:endParaRPr lang="en-US" sz="3500" spc="248" dirty="0">
              <a:solidFill>
                <a:srgbClr val="6B6A67"/>
              </a:solidFill>
              <a:uFill>
                <a:solidFill>
                  <a:srgbClr val="FFFFFF"/>
                </a:solidFill>
              </a:uFill>
              <a:latin typeface="Calibri" panose="020F0502020204030204" pitchFamily="34" charset="0"/>
              <a:ea typeface="微軟正黑體" panose="020B0604030504040204" pitchFamily="34" charset="-120"/>
            </a:endParaRPr>
          </a:p>
        </p:txBody>
      </p:sp>
      <p:sp>
        <p:nvSpPr>
          <p:cNvPr id="515" name="TextShape 2"/>
          <p:cNvSpPr txBox="1"/>
          <p:nvPr/>
        </p:nvSpPr>
        <p:spPr>
          <a:xfrm>
            <a:off x="8686800" y="11052720"/>
            <a:ext cx="2875680" cy="622080"/>
          </a:xfrm>
          <a:prstGeom prst="rect">
            <a:avLst/>
          </a:prstGeom>
          <a:noFill/>
          <a:ln>
            <a:noFill/>
          </a:ln>
        </p:spPr>
        <p:txBody>
          <a:bodyPr lIns="0" tIns="0" rIns="0" bIns="0" anchor="ctr"/>
          <a:lstStyle/>
          <a:p>
            <a:pPr algn="ctr">
              <a:lnSpc>
                <a:spcPct val="150000"/>
              </a:lnSpc>
            </a:pPr>
            <a:r>
              <a:rPr lang="en-US" sz="4000" spc="174" dirty="0">
                <a:solidFill>
                  <a:srgbClr val="6B6A67"/>
                </a:solidFill>
                <a:uFill>
                  <a:solidFill>
                    <a:srgbClr val="FFFFFF"/>
                  </a:solidFill>
                </a:uFill>
                <a:latin typeface="Calibri" panose="020F0502020204030204" pitchFamily="34" charset="0"/>
                <a:ea typeface="Avenir Next Condensed Medium"/>
              </a:rPr>
              <a:t>103061139</a:t>
            </a:r>
            <a:endParaRPr lang="en-US" sz="4000" spc="248" dirty="0">
              <a:solidFill>
                <a:srgbClr val="6B6A67"/>
              </a:solidFill>
              <a:uFill>
                <a:solidFill>
                  <a:srgbClr val="FFFFFF"/>
                </a:solidFill>
              </a:uFill>
              <a:latin typeface="Calibri" panose="020F0502020204030204" pitchFamily="34" charset="0"/>
            </a:endParaRPr>
          </a:p>
          <a:p>
            <a:pPr algn="ctr">
              <a:lnSpc>
                <a:spcPct val="150000"/>
              </a:lnSpc>
            </a:pPr>
            <a:r>
              <a:rPr lang="en-US" sz="3500" spc="174" dirty="0">
                <a:solidFill>
                  <a:srgbClr val="6B6A67"/>
                </a:solidFill>
                <a:uFill>
                  <a:solidFill>
                    <a:srgbClr val="FFFFFF"/>
                  </a:solidFill>
                </a:uFill>
                <a:latin typeface="Calibri" panose="020F0502020204030204" pitchFamily="34" charset="0"/>
                <a:ea typeface="微軟正黑體" panose="020B0604030504040204" pitchFamily="34" charset="-120"/>
              </a:rPr>
              <a:t>陳玉璇</a:t>
            </a:r>
            <a:endParaRPr lang="en-US" sz="3500" spc="248" dirty="0">
              <a:solidFill>
                <a:srgbClr val="6B6A67"/>
              </a:solidFill>
              <a:uFill>
                <a:solidFill>
                  <a:srgbClr val="FFFFFF"/>
                </a:solidFill>
              </a:uFill>
              <a:latin typeface="Calibri" panose="020F0502020204030204" pitchFamily="34" charset="0"/>
              <a:ea typeface="微軟正黑體" panose="020B0604030504040204" pitchFamily="34" charset="-120"/>
            </a:endParaRPr>
          </a:p>
        </p:txBody>
      </p:sp>
      <p:sp>
        <p:nvSpPr>
          <p:cNvPr id="516" name="TextShape 3"/>
          <p:cNvSpPr txBox="1"/>
          <p:nvPr/>
        </p:nvSpPr>
        <p:spPr>
          <a:xfrm>
            <a:off x="3772080" y="3530520"/>
            <a:ext cx="16839720" cy="3530160"/>
          </a:xfrm>
          <a:prstGeom prst="rect">
            <a:avLst/>
          </a:prstGeom>
          <a:noFill/>
          <a:ln w="12600">
            <a:noFill/>
          </a:ln>
        </p:spPr>
        <p:txBody>
          <a:bodyPr lIns="0" tIns="0" rIns="0" bIns="0" anchor="ctr"/>
          <a:lstStyle/>
          <a:p>
            <a:pPr algn="ctr"/>
            <a:r>
              <a:rPr lang="en-US" sz="9000" cap="all" spc="1980" dirty="0">
                <a:solidFill>
                  <a:srgbClr val="969592"/>
                </a:solidFill>
                <a:uFill>
                  <a:solidFill>
                    <a:srgbClr val="FFFFFF"/>
                  </a:solidFill>
                </a:uFill>
                <a:latin typeface="Gill Sans MT" panose="020B0502020104020203" pitchFamily="34" charset="0"/>
                <a:ea typeface="Avenir Next Condensed"/>
              </a:rPr>
              <a:t>Audio fingerprinting</a:t>
            </a:r>
            <a:endParaRPr lang="en-US" sz="9000" spc="-1" dirty="0">
              <a:solidFill>
                <a:srgbClr val="515151"/>
              </a:solidFill>
              <a:uFill>
                <a:solidFill>
                  <a:srgbClr val="FFFFFF"/>
                </a:solidFill>
              </a:uFill>
              <a:latin typeface="Gill Sans MT" panose="020B0502020104020203" pitchFamily="34" charset="0"/>
            </a:endParaRPr>
          </a:p>
        </p:txBody>
      </p:sp>
      <p:sp>
        <p:nvSpPr>
          <p:cNvPr id="517" name="TextShape 4"/>
          <p:cNvSpPr txBox="1"/>
          <p:nvPr/>
        </p:nvSpPr>
        <p:spPr>
          <a:xfrm>
            <a:off x="3772080" y="7264440"/>
            <a:ext cx="16839720" cy="1015560"/>
          </a:xfrm>
          <a:prstGeom prst="rect">
            <a:avLst/>
          </a:prstGeom>
          <a:noFill/>
          <a:ln w="12600">
            <a:noFill/>
          </a:ln>
        </p:spPr>
        <p:txBody>
          <a:bodyPr lIns="0" tIns="0" rIns="0" bIns="0"/>
          <a:lstStyle/>
          <a:p>
            <a:pPr algn="ctr"/>
            <a:r>
              <a:rPr lang="en-US" sz="5400" spc="248" dirty="0">
                <a:solidFill>
                  <a:srgbClr val="6B6A67"/>
                </a:solidFill>
                <a:uFill>
                  <a:solidFill>
                    <a:srgbClr val="FFFFFF"/>
                  </a:solidFill>
                </a:uFill>
                <a:latin typeface="Calibri" panose="020F0502020204030204" pitchFamily="34" charset="0"/>
                <a:ea typeface="Avenir Next Condensed Ultra Lig"/>
                <a:cs typeface="Segoe UI Semilight" panose="020B0402040204020203" pitchFamily="34" charset="0"/>
              </a:rPr>
              <a:t>EE366200 – DSP Lab Final Project</a:t>
            </a:r>
            <a:endParaRPr lang="en-US" sz="3600" spc="-1" dirty="0">
              <a:solidFill>
                <a:srgbClr val="000000"/>
              </a:solidFill>
              <a:uFill>
                <a:solidFill>
                  <a:srgbClr val="FFFFFF"/>
                </a:solidFill>
              </a:uFill>
              <a:latin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37345404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feature pruning"/>
          <p:cNvSpPr txBox="1">
            <a:spLocks noGrp="1"/>
          </p:cNvSpPr>
          <p:nvPr>
            <p:ph type="title"/>
          </p:nvPr>
        </p:nvSpPr>
        <p:spPr>
          <a:prstGeom prst="rect">
            <a:avLst/>
          </a:prstGeom>
        </p:spPr>
        <p:txBody>
          <a:bodyPr>
            <a:normAutofit/>
          </a:bodyPr>
          <a:lstStyle>
            <a:lvl1pPr defTabSz="808990">
              <a:defRPr sz="7644" spc="764">
                <a:effectLst>
                  <a:outerShdw blurRad="24892" dist="24892" dir="13500000" rotWithShape="0">
                    <a:srgbClr val="FFFFFF">
                      <a:alpha val="35000"/>
                    </a:srgbClr>
                  </a:outerShdw>
                </a:effectLst>
              </a:defRPr>
            </a:lvl1pPr>
          </a:lstStyle>
          <a:p>
            <a:r>
              <a:rPr lang="en-US" sz="8000" dirty="0" smtClean="0">
                <a:latin typeface="Gill Sans MT" panose="020B0502020104020203" pitchFamily="34" charset="0"/>
              </a:rPr>
              <a:t>Flow path</a:t>
            </a:r>
            <a:endParaRPr sz="8000" dirty="0">
              <a:latin typeface="Gill Sans MT" panose="020B0502020104020203" pitchFamily="34" charset="0"/>
            </a:endParaRPr>
          </a:p>
        </p:txBody>
      </p:sp>
      <p:sp>
        <p:nvSpPr>
          <p:cNvPr id="1087" name="Distance functions between two numeric vectors u and v. We consider functions provided in scipy.spatial.distance"/>
          <p:cNvSpPr txBox="1">
            <a:spLocks noGrp="1"/>
          </p:cNvSpPr>
          <p:nvPr>
            <p:ph type="body" sz="quarter" idx="1"/>
          </p:nvPr>
        </p:nvSpPr>
        <p:spPr>
          <a:prstGeom prst="rect">
            <a:avLst/>
          </a:prstGeom>
        </p:spPr>
        <p:txBody>
          <a:bodyPr>
            <a:normAutofit fontScale="77500" lnSpcReduction="20000"/>
          </a:bodyPr>
          <a:lstStyle/>
          <a:p>
            <a:pPr defTabSz="817244">
              <a:spcBef>
                <a:spcPts val="3400"/>
              </a:spcBef>
              <a:defRPr sz="3168" spc="158">
                <a:effectLst>
                  <a:outerShdw blurRad="25146" dist="25146" dir="13500000" rotWithShape="0">
                    <a:srgbClr val="FFFFFF">
                      <a:alpha val="35000"/>
                    </a:srgbClr>
                  </a:outerShdw>
                </a:effectLst>
              </a:defRPr>
            </a:pPr>
            <a:r>
              <a:t>Distance functions between two numeric vectors u and v. We consider functions provided in </a:t>
            </a:r>
            <a:r>
              <a:rPr i="1">
                <a:solidFill>
                  <a:srgbClr val="000000"/>
                </a:solidFill>
                <a:latin typeface="+mj-lt"/>
                <a:ea typeface="+mj-ea"/>
                <a:cs typeface="+mj-cs"/>
                <a:sym typeface="Avenir Next Condensed"/>
              </a:rPr>
              <a:t>scipy.spatial.distance</a:t>
            </a:r>
          </a:p>
        </p:txBody>
      </p:sp>
      <p:sp>
        <p:nvSpPr>
          <p:cNvPr id="2" name="矩形 1"/>
          <p:cNvSpPr/>
          <p:nvPr/>
        </p:nvSpPr>
        <p:spPr>
          <a:xfrm>
            <a:off x="1534816" y="2393504"/>
            <a:ext cx="21458384" cy="9361040"/>
          </a:xfrm>
          <a:prstGeom prst="rect">
            <a:avLst/>
          </a:prstGeom>
          <a:solidFill>
            <a:srgbClr val="F8F5E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825500" hangingPunct="0">
              <a:lnSpc>
                <a:spcPct val="120000"/>
              </a:lnSpc>
              <a:spcBef>
                <a:spcPts val="3500"/>
              </a:spcBef>
              <a:buClr>
                <a:srgbClr val="007ABB"/>
              </a:buClr>
            </a:pPr>
            <a:endParaRPr lang="zh-TW" altLang="en-US" sz="3600" kern="0" spc="36">
              <a:solidFill>
                <a:srgbClr val="515151"/>
              </a:solidFill>
              <a:latin typeface="Gill Sans Light"/>
              <a:ea typeface="Gill Sans Light"/>
              <a:cs typeface="Gill Sans Light"/>
              <a:sym typeface="Gill Sans Light"/>
            </a:endParaRPr>
          </a:p>
        </p:txBody>
      </p:sp>
    </p:spTree>
    <p:extLst>
      <p:ext uri="{BB962C8B-B14F-4D97-AF65-F5344CB8AC3E}">
        <p14:creationId xmlns:p14="http://schemas.microsoft.com/office/powerpoint/2010/main" val="217561554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feature pruning"/>
          <p:cNvSpPr txBox="1">
            <a:spLocks noGrp="1"/>
          </p:cNvSpPr>
          <p:nvPr>
            <p:ph type="title"/>
          </p:nvPr>
        </p:nvSpPr>
        <p:spPr>
          <a:prstGeom prst="rect">
            <a:avLst/>
          </a:prstGeom>
        </p:spPr>
        <p:txBody>
          <a:bodyPr>
            <a:normAutofit/>
          </a:bodyPr>
          <a:lstStyle>
            <a:lvl1pPr defTabSz="808990">
              <a:defRPr sz="7644" spc="764">
                <a:effectLst>
                  <a:outerShdw blurRad="24892" dist="24892" dir="13500000" rotWithShape="0">
                    <a:srgbClr val="FFFFFF">
                      <a:alpha val="35000"/>
                    </a:srgbClr>
                  </a:outerShdw>
                </a:effectLst>
              </a:defRPr>
            </a:lvl1pPr>
          </a:lstStyle>
          <a:p>
            <a:r>
              <a:rPr lang="en-US" sz="8000" dirty="0" smtClean="0">
                <a:latin typeface="Gill Sans MT" panose="020B0502020104020203" pitchFamily="34" charset="0"/>
              </a:rPr>
              <a:t>fingerprinting</a:t>
            </a:r>
            <a:endParaRPr sz="8000" dirty="0">
              <a:latin typeface="Gill Sans MT" panose="020B0502020104020203" pitchFamily="34" charset="0"/>
            </a:endParaRPr>
          </a:p>
        </p:txBody>
      </p:sp>
      <p:sp>
        <p:nvSpPr>
          <p:cNvPr id="1087" name="Distance functions between two numeric vectors u and v. We consider functions provided in scipy.spatial.distance"/>
          <p:cNvSpPr txBox="1">
            <a:spLocks noGrp="1"/>
          </p:cNvSpPr>
          <p:nvPr>
            <p:ph type="body" sz="quarter" idx="1"/>
          </p:nvPr>
        </p:nvSpPr>
        <p:spPr>
          <a:prstGeom prst="rect">
            <a:avLst/>
          </a:prstGeom>
        </p:spPr>
        <p:txBody>
          <a:bodyPr>
            <a:normAutofit fontScale="77500" lnSpcReduction="20000"/>
          </a:bodyPr>
          <a:lstStyle/>
          <a:p>
            <a:pPr defTabSz="817244">
              <a:spcBef>
                <a:spcPts val="3400"/>
              </a:spcBef>
              <a:defRPr sz="3168" spc="158">
                <a:effectLst>
                  <a:outerShdw blurRad="25146" dist="25146" dir="13500000" rotWithShape="0">
                    <a:srgbClr val="FFFFFF">
                      <a:alpha val="35000"/>
                    </a:srgbClr>
                  </a:outerShdw>
                </a:effectLst>
              </a:defRPr>
            </a:pPr>
            <a:r>
              <a:t>Distance functions between two numeric vectors u and v. We consider functions provided in </a:t>
            </a:r>
            <a:r>
              <a:rPr i="1">
                <a:solidFill>
                  <a:srgbClr val="000000"/>
                </a:solidFill>
                <a:latin typeface="+mj-lt"/>
                <a:ea typeface="+mj-ea"/>
                <a:cs typeface="+mj-cs"/>
                <a:sym typeface="Avenir Next Condensed"/>
              </a:rPr>
              <a:t>scipy.spatial.distance</a:t>
            </a:r>
          </a:p>
        </p:txBody>
      </p:sp>
      <p:sp>
        <p:nvSpPr>
          <p:cNvPr id="2" name="矩形 1"/>
          <p:cNvSpPr/>
          <p:nvPr/>
        </p:nvSpPr>
        <p:spPr>
          <a:xfrm>
            <a:off x="1534816" y="2393504"/>
            <a:ext cx="21458384" cy="9361040"/>
          </a:xfrm>
          <a:prstGeom prst="rect">
            <a:avLst/>
          </a:prstGeom>
          <a:solidFill>
            <a:srgbClr val="F8F5E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825500" hangingPunct="0">
              <a:lnSpc>
                <a:spcPct val="120000"/>
              </a:lnSpc>
              <a:spcBef>
                <a:spcPts val="3500"/>
              </a:spcBef>
              <a:buClr>
                <a:srgbClr val="007ABB"/>
              </a:buClr>
            </a:pPr>
            <a:endParaRPr lang="zh-TW" altLang="en-US" sz="3600" kern="0" spc="36">
              <a:solidFill>
                <a:srgbClr val="515151"/>
              </a:solidFill>
              <a:latin typeface="Gill Sans Light"/>
              <a:ea typeface="Gill Sans Light"/>
              <a:cs typeface="Gill Sans Light"/>
              <a:sym typeface="Gill Sans Light"/>
            </a:endParaRPr>
          </a:p>
        </p:txBody>
      </p:sp>
    </p:spTree>
    <p:extLst>
      <p:ext uri="{BB962C8B-B14F-4D97-AF65-F5344CB8AC3E}">
        <p14:creationId xmlns:p14="http://schemas.microsoft.com/office/powerpoint/2010/main" val="139390289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feature pruning"/>
          <p:cNvSpPr txBox="1">
            <a:spLocks noGrp="1"/>
          </p:cNvSpPr>
          <p:nvPr>
            <p:ph type="title"/>
          </p:nvPr>
        </p:nvSpPr>
        <p:spPr>
          <a:prstGeom prst="rect">
            <a:avLst/>
          </a:prstGeom>
        </p:spPr>
        <p:txBody>
          <a:bodyPr>
            <a:normAutofit/>
          </a:bodyPr>
          <a:lstStyle>
            <a:lvl1pPr defTabSz="808990">
              <a:defRPr sz="7644" spc="764">
                <a:effectLst>
                  <a:outerShdw blurRad="24892" dist="24892" dir="13500000" rotWithShape="0">
                    <a:srgbClr val="FFFFFF">
                      <a:alpha val="35000"/>
                    </a:srgbClr>
                  </a:outerShdw>
                </a:effectLst>
              </a:defRPr>
            </a:lvl1pPr>
          </a:lstStyle>
          <a:p>
            <a:endParaRPr sz="8000" dirty="0">
              <a:latin typeface="Gill Sans MT" panose="020B0502020104020203" pitchFamily="34" charset="0"/>
            </a:endParaRPr>
          </a:p>
        </p:txBody>
      </p:sp>
      <p:sp>
        <p:nvSpPr>
          <p:cNvPr id="1087" name="Distance functions between two numeric vectors u and v. We consider functions provided in scipy.spatial.distance"/>
          <p:cNvSpPr txBox="1">
            <a:spLocks noGrp="1"/>
          </p:cNvSpPr>
          <p:nvPr>
            <p:ph type="body" sz="quarter" idx="1"/>
          </p:nvPr>
        </p:nvSpPr>
        <p:spPr>
          <a:prstGeom prst="rect">
            <a:avLst/>
          </a:prstGeom>
        </p:spPr>
        <p:txBody>
          <a:bodyPr>
            <a:normAutofit fontScale="77500" lnSpcReduction="20000"/>
          </a:bodyPr>
          <a:lstStyle/>
          <a:p>
            <a:pPr defTabSz="817244">
              <a:spcBef>
                <a:spcPts val="3400"/>
              </a:spcBef>
              <a:defRPr sz="3168" spc="158">
                <a:effectLst>
                  <a:outerShdw blurRad="25146" dist="25146" dir="13500000" rotWithShape="0">
                    <a:srgbClr val="FFFFFF">
                      <a:alpha val="35000"/>
                    </a:srgbClr>
                  </a:outerShdw>
                </a:effectLst>
              </a:defRPr>
            </a:pPr>
            <a:r>
              <a:t>Distance functions between two numeric vectors u and v. We consider functions provided in </a:t>
            </a:r>
            <a:r>
              <a:rPr i="1">
                <a:solidFill>
                  <a:srgbClr val="000000"/>
                </a:solidFill>
                <a:latin typeface="+mj-lt"/>
                <a:ea typeface="+mj-ea"/>
                <a:cs typeface="+mj-cs"/>
                <a:sym typeface="Avenir Next Condensed"/>
              </a:rPr>
              <a:t>scipy.spatial.distance</a:t>
            </a:r>
          </a:p>
        </p:txBody>
      </p:sp>
      <p:sp>
        <p:nvSpPr>
          <p:cNvPr id="2" name="矩形 1"/>
          <p:cNvSpPr/>
          <p:nvPr/>
        </p:nvSpPr>
        <p:spPr>
          <a:xfrm>
            <a:off x="1534816" y="2393504"/>
            <a:ext cx="21458384" cy="9361040"/>
          </a:xfrm>
          <a:prstGeom prst="rect">
            <a:avLst/>
          </a:prstGeom>
          <a:solidFill>
            <a:srgbClr val="F8F5E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825500" hangingPunct="0">
              <a:lnSpc>
                <a:spcPct val="120000"/>
              </a:lnSpc>
              <a:spcBef>
                <a:spcPts val="3500"/>
              </a:spcBef>
              <a:buClr>
                <a:srgbClr val="007ABB"/>
              </a:buClr>
            </a:pPr>
            <a:endParaRPr lang="zh-TW" altLang="en-US" sz="3600" kern="0" spc="36">
              <a:solidFill>
                <a:srgbClr val="515151"/>
              </a:solidFill>
              <a:latin typeface="Gill Sans Light"/>
              <a:ea typeface="Gill Sans Light"/>
              <a:cs typeface="Gill Sans Light"/>
              <a:sym typeface="Gill Sans Light"/>
            </a:endParaRPr>
          </a:p>
        </p:txBody>
      </p:sp>
    </p:spTree>
    <p:extLst>
      <p:ext uri="{BB962C8B-B14F-4D97-AF65-F5344CB8AC3E}">
        <p14:creationId xmlns:p14="http://schemas.microsoft.com/office/powerpoint/2010/main" val="109456919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feature pruning"/>
          <p:cNvSpPr txBox="1">
            <a:spLocks noGrp="1"/>
          </p:cNvSpPr>
          <p:nvPr>
            <p:ph type="title"/>
          </p:nvPr>
        </p:nvSpPr>
        <p:spPr>
          <a:prstGeom prst="rect">
            <a:avLst/>
          </a:prstGeom>
          <a:ln w="12700">
            <a:miter lim="400000"/>
          </a:ln>
        </p:spPr>
        <p:txBody>
          <a:bodyPr lIns="0" tIns="0" rIns="0" bIns="0" anchor="ctr">
            <a:normAutofit/>
          </a:bodyPr>
          <a:lstStyle/>
          <a:p>
            <a:pPr defTabSz="808990"/>
            <a:r>
              <a:rPr lang="en-US" sz="8000" spc="764" dirty="0">
                <a:effectLst>
                  <a:outerShdw blurRad="24892" dist="24892" dir="13500000" rotWithShape="0">
                    <a:srgbClr val="FFFFFF">
                      <a:alpha val="35000"/>
                    </a:srgbClr>
                  </a:outerShdw>
                </a:effectLst>
                <a:latin typeface="Gill Sans MT" panose="020B0502020104020203" pitchFamily="34" charset="0"/>
              </a:rPr>
              <a:t>results</a:t>
            </a:r>
            <a:endParaRPr sz="8000" spc="764" dirty="0">
              <a:effectLst>
                <a:outerShdw blurRad="24892" dist="24892" dir="13500000" rotWithShape="0">
                  <a:srgbClr val="FFFFFF">
                    <a:alpha val="35000"/>
                  </a:srgbClr>
                </a:outerShdw>
              </a:effectLst>
              <a:latin typeface="Gill Sans MT" panose="020B0502020104020203" pitchFamily="34" charset="0"/>
            </a:endParaRPr>
          </a:p>
        </p:txBody>
      </p:sp>
      <p:sp>
        <p:nvSpPr>
          <p:cNvPr id="1087" name="Distance functions between two numeric vectors u and v. We consider functions provided in scipy.spatial.distance"/>
          <p:cNvSpPr txBox="1">
            <a:spLocks noGrp="1"/>
          </p:cNvSpPr>
          <p:nvPr>
            <p:ph type="body" sz="quarter" idx="1"/>
          </p:nvPr>
        </p:nvSpPr>
        <p:spPr>
          <a:prstGeom prst="rect">
            <a:avLst/>
          </a:prstGeom>
        </p:spPr>
        <p:txBody>
          <a:bodyPr>
            <a:normAutofit fontScale="77500" lnSpcReduction="20000"/>
          </a:bodyPr>
          <a:lstStyle/>
          <a:p>
            <a:pPr defTabSz="817244">
              <a:spcBef>
                <a:spcPts val="3400"/>
              </a:spcBef>
              <a:defRPr sz="3168" spc="158">
                <a:effectLst>
                  <a:outerShdw blurRad="25146" dist="25146" dir="13500000" rotWithShape="0">
                    <a:srgbClr val="FFFFFF">
                      <a:alpha val="35000"/>
                    </a:srgbClr>
                  </a:outerShdw>
                </a:effectLst>
              </a:defRPr>
            </a:pPr>
            <a:r>
              <a:rPr dirty="0"/>
              <a:t>Distance functions between two numeric vectors u and v. We consider functions provided in </a:t>
            </a:r>
            <a:r>
              <a:rPr i="1" dirty="0" err="1">
                <a:solidFill>
                  <a:srgbClr val="000000"/>
                </a:solidFill>
                <a:latin typeface="+mj-lt"/>
                <a:ea typeface="+mj-ea"/>
                <a:cs typeface="+mj-cs"/>
                <a:sym typeface="Avenir Next Condensed"/>
              </a:rPr>
              <a:t>scipy.spatial.distance</a:t>
            </a:r>
            <a:endParaRPr i="1" dirty="0">
              <a:solidFill>
                <a:srgbClr val="000000"/>
              </a:solidFill>
              <a:latin typeface="+mj-lt"/>
              <a:ea typeface="+mj-ea"/>
              <a:cs typeface="+mj-cs"/>
              <a:sym typeface="Avenir Next Condensed"/>
            </a:endParaRPr>
          </a:p>
        </p:txBody>
      </p:sp>
      <p:sp>
        <p:nvSpPr>
          <p:cNvPr id="2" name="矩形 1"/>
          <p:cNvSpPr/>
          <p:nvPr/>
        </p:nvSpPr>
        <p:spPr>
          <a:xfrm>
            <a:off x="1534816" y="2393504"/>
            <a:ext cx="21458384" cy="9361040"/>
          </a:xfrm>
          <a:prstGeom prst="rect">
            <a:avLst/>
          </a:prstGeom>
          <a:solidFill>
            <a:srgbClr val="F8F5E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825500" hangingPunct="0">
              <a:lnSpc>
                <a:spcPct val="120000"/>
              </a:lnSpc>
              <a:spcBef>
                <a:spcPts val="3500"/>
              </a:spcBef>
              <a:buClr>
                <a:srgbClr val="007ABB"/>
              </a:buClr>
            </a:pPr>
            <a:endParaRPr lang="zh-TW" altLang="en-US" sz="3600" kern="0" spc="36">
              <a:solidFill>
                <a:srgbClr val="515151"/>
              </a:solidFill>
              <a:latin typeface="Gill Sans Light"/>
              <a:ea typeface="Gill Sans Light"/>
              <a:cs typeface="Gill Sans Light"/>
              <a:sym typeface="Gill Sans Light"/>
            </a:endParaRPr>
          </a:p>
        </p:txBody>
      </p:sp>
      <p:sp>
        <p:nvSpPr>
          <p:cNvPr id="5" name="TextShape 1"/>
          <p:cNvSpPr txBox="1"/>
          <p:nvPr/>
        </p:nvSpPr>
        <p:spPr>
          <a:xfrm>
            <a:off x="4261680" y="11431080"/>
            <a:ext cx="6289200" cy="821880"/>
          </a:xfrm>
          <a:prstGeom prst="rect">
            <a:avLst/>
          </a:prstGeom>
          <a:noFill/>
          <a:ln>
            <a:noFill/>
          </a:ln>
        </p:spPr>
        <p:txBody>
          <a:bodyPr lIns="0" tIns="0" rIns="0" bIns="0" anchor="b"/>
          <a:lstStyle/>
          <a:p>
            <a:pPr algn="ctr">
              <a:lnSpc>
                <a:spcPct val="100000"/>
              </a:lnSpc>
            </a:pPr>
            <a:r>
              <a:rPr lang="en-US" sz="3600" b="0" strike="noStrike" cap="all" spc="222" dirty="0">
                <a:solidFill>
                  <a:srgbClr val="969592"/>
                </a:solidFill>
                <a:uFill>
                  <a:solidFill>
                    <a:srgbClr val="FFFFFF"/>
                  </a:solidFill>
                </a:uFill>
                <a:latin typeface="Calibri" panose="020F0502020204030204" pitchFamily="34" charset="0"/>
                <a:ea typeface="Avenir Next Condensed Medium"/>
                <a:cs typeface="Segoe UI Semibold" panose="020B0702040204020203" pitchFamily="34" charset="0"/>
              </a:rPr>
              <a:t>With Album photos</a:t>
            </a:r>
            <a:endParaRPr lang="en-US" sz="3600" b="0" strike="noStrike" spc="248" dirty="0">
              <a:solidFill>
                <a:srgbClr val="6B6A67"/>
              </a:solidFill>
              <a:uFill>
                <a:solidFill>
                  <a:srgbClr val="FFFFFF"/>
                </a:solidFill>
              </a:uFill>
              <a:latin typeface="Calibri" panose="020F0502020204030204" pitchFamily="34" charset="0"/>
              <a:cs typeface="Segoe UI Semibold" panose="020B0702040204020203" pitchFamily="34" charset="0"/>
            </a:endParaRPr>
          </a:p>
        </p:txBody>
      </p:sp>
      <p:sp>
        <p:nvSpPr>
          <p:cNvPr id="8" name="TextShape 5"/>
          <p:cNvSpPr txBox="1"/>
          <p:nvPr/>
        </p:nvSpPr>
        <p:spPr>
          <a:xfrm>
            <a:off x="13827600" y="11431440"/>
            <a:ext cx="6289200" cy="821880"/>
          </a:xfrm>
          <a:prstGeom prst="rect">
            <a:avLst/>
          </a:prstGeom>
          <a:noFill/>
          <a:ln>
            <a:noFill/>
          </a:ln>
        </p:spPr>
        <p:txBody>
          <a:bodyPr lIns="0" tIns="0" rIns="0" bIns="0" anchor="b"/>
          <a:lstStyle/>
          <a:p>
            <a:pPr algn="ctr">
              <a:lnSpc>
                <a:spcPct val="100000"/>
              </a:lnSpc>
            </a:pPr>
            <a:r>
              <a:rPr lang="en-US" sz="3600" b="0" strike="noStrike" cap="all" spc="222">
                <a:solidFill>
                  <a:srgbClr val="969592"/>
                </a:solidFill>
                <a:uFill>
                  <a:solidFill>
                    <a:srgbClr val="FFFFFF"/>
                  </a:solidFill>
                </a:uFill>
                <a:latin typeface="Calibri" panose="020F0502020204030204" pitchFamily="34" charset="0"/>
                <a:ea typeface="Avenir Next Condensed Medium"/>
              </a:rPr>
              <a:t>no Album photos</a:t>
            </a:r>
            <a:endParaRPr lang="en-US" sz="3600" b="0" strike="noStrike" spc="248">
              <a:solidFill>
                <a:srgbClr val="6B6A67"/>
              </a:solidFill>
              <a:uFill>
                <a:solidFill>
                  <a:srgbClr val="FFFFFF"/>
                </a:solidFill>
              </a:uFill>
              <a:latin typeface="Calibri" panose="020F0502020204030204" pitchFamily="34" charset="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955" y="2715878"/>
            <a:ext cx="7070649" cy="8481984"/>
          </a:xfrm>
          <a:prstGeom prst="rect">
            <a:avLst/>
          </a:prstGeom>
          <a:ln>
            <a:noFill/>
          </a:ln>
          <a:effectLst>
            <a:outerShdw blurRad="190500" algn="tl" rotWithShape="0">
              <a:srgbClr val="000000">
                <a:alpha val="70000"/>
              </a:srgbClr>
            </a:outerShdw>
          </a:effectLst>
        </p:spPr>
      </p:pic>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6875" y="2719414"/>
            <a:ext cx="7070649" cy="84819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206241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a:themeElements>
    <a:clrScheme name="White">
      <a:dk1>
        <a:srgbClr val="515151"/>
      </a:dk1>
      <a:lt1>
        <a:srgbClr val="F8F5E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Condensed"/>
        <a:ea typeface="Avenir Next Condensed"/>
        <a:cs typeface="Avenir Next Condensed"/>
      </a:majorFont>
      <a:minorFont>
        <a:latin typeface="Avenir Next Condensed Ultra Lig"/>
        <a:ea typeface="Avenir Next Condensed Ultra Lig"/>
        <a:cs typeface="Avenir Next Condensed Ultra Lig"/>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242</TotalTime>
  <Words>86</Words>
  <Application>Microsoft Office PowerPoint</Application>
  <PresentationFormat>自訂</PresentationFormat>
  <Paragraphs>15</Paragraphs>
  <Slides>5</Slides>
  <Notes>0</Notes>
  <HiddenSlides>0</HiddenSlides>
  <MMClips>0</MMClips>
  <ScaleCrop>false</ScaleCrop>
  <HeadingPairs>
    <vt:vector size="4" baseType="variant">
      <vt:variant>
        <vt:lpstr>佈景主題</vt:lpstr>
      </vt:variant>
      <vt:variant>
        <vt:i4>5</vt:i4>
      </vt:variant>
      <vt:variant>
        <vt:lpstr>投影片標題</vt:lpstr>
      </vt:variant>
      <vt:variant>
        <vt:i4>5</vt:i4>
      </vt:variant>
    </vt:vector>
  </HeadingPairs>
  <TitlesOfParts>
    <vt:vector size="10" baseType="lpstr">
      <vt:lpstr>Office Theme</vt:lpstr>
      <vt:lpstr>Office Theme</vt:lpstr>
      <vt:lpstr>Office Theme</vt:lpstr>
      <vt:lpstr>1_Office Theme</vt:lpstr>
      <vt:lpstr>White</vt:lpstr>
      <vt:lpstr>PowerPoint 簡報</vt:lpstr>
      <vt:lpstr>Flow path</vt:lpstr>
      <vt:lpstr>fingerprinting</vt:lpstr>
      <vt:lpstr>PowerPoint 簡報</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subject/>
  <dc:creator/>
  <dc:description/>
  <cp:lastModifiedBy>user</cp:lastModifiedBy>
  <cp:revision>6</cp:revision>
  <dcterms:modified xsi:type="dcterms:W3CDTF">2018-01-07T13:20:44Z</dcterms:modified>
  <dc:language>en-US</dc:language>
</cp:coreProperties>
</file>