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20000"/>
      </a:lnSpc>
      <a:spcBef>
        <a:spcPts val="3500"/>
      </a:spcBef>
      <a:spcAft>
        <a:spcPts val="0"/>
      </a:spcAft>
      <a:buClr>
        <a:srgbClr val="007ABB"/>
      </a:buClr>
      <a:buSzTx/>
      <a:buFontTx/>
      <a:buNone/>
      <a:tabLst/>
      <a:defRPr b="0" baseline="0" cap="none" i="0" spc="36" strike="noStrike" sz="3600" u="none" kumimoji="0" normalizeH="0">
        <a:ln>
          <a:noFill/>
        </a:ln>
        <a:solidFill>
          <a:srgbClr val="515151"/>
        </a:solidFill>
        <a:effectLst/>
        <a:uFillTx/>
        <a:latin typeface="Gill Sans Light"/>
        <a:ea typeface="Gill Sans Light"/>
        <a:cs typeface="Gill Sans Light"/>
        <a:sym typeface="Gill Sans Light"/>
      </a:defRPr>
    </a:lvl1pPr>
    <a:lvl2pPr marL="0" marR="0" indent="342900" algn="ctr" defTabSz="825500" rtl="0" fontAlgn="auto" latinLnBrk="0" hangingPunct="0">
      <a:lnSpc>
        <a:spcPct val="120000"/>
      </a:lnSpc>
      <a:spcBef>
        <a:spcPts val="3500"/>
      </a:spcBef>
      <a:spcAft>
        <a:spcPts val="0"/>
      </a:spcAft>
      <a:buClr>
        <a:srgbClr val="007ABB"/>
      </a:buClr>
      <a:buSzTx/>
      <a:buFontTx/>
      <a:buNone/>
      <a:tabLst/>
      <a:defRPr b="0" baseline="0" cap="none" i="0" spc="36" strike="noStrike" sz="3600" u="none" kumimoji="0" normalizeH="0">
        <a:ln>
          <a:noFill/>
        </a:ln>
        <a:solidFill>
          <a:srgbClr val="515151"/>
        </a:solidFill>
        <a:effectLst/>
        <a:uFillTx/>
        <a:latin typeface="Gill Sans Light"/>
        <a:ea typeface="Gill Sans Light"/>
        <a:cs typeface="Gill Sans Light"/>
        <a:sym typeface="Gill Sans Light"/>
      </a:defRPr>
    </a:lvl2pPr>
    <a:lvl3pPr marL="0" marR="0" indent="685800" algn="ctr" defTabSz="825500" rtl="0" fontAlgn="auto" latinLnBrk="0" hangingPunct="0">
      <a:lnSpc>
        <a:spcPct val="120000"/>
      </a:lnSpc>
      <a:spcBef>
        <a:spcPts val="3500"/>
      </a:spcBef>
      <a:spcAft>
        <a:spcPts val="0"/>
      </a:spcAft>
      <a:buClr>
        <a:srgbClr val="007ABB"/>
      </a:buClr>
      <a:buSzTx/>
      <a:buFontTx/>
      <a:buNone/>
      <a:tabLst/>
      <a:defRPr b="0" baseline="0" cap="none" i="0" spc="36" strike="noStrike" sz="3600" u="none" kumimoji="0" normalizeH="0">
        <a:ln>
          <a:noFill/>
        </a:ln>
        <a:solidFill>
          <a:srgbClr val="515151"/>
        </a:solidFill>
        <a:effectLst/>
        <a:uFillTx/>
        <a:latin typeface="Gill Sans Light"/>
        <a:ea typeface="Gill Sans Light"/>
        <a:cs typeface="Gill Sans Light"/>
        <a:sym typeface="Gill Sans Light"/>
      </a:defRPr>
    </a:lvl3pPr>
    <a:lvl4pPr marL="0" marR="0" indent="1028700" algn="ctr" defTabSz="825500" rtl="0" fontAlgn="auto" latinLnBrk="0" hangingPunct="0">
      <a:lnSpc>
        <a:spcPct val="120000"/>
      </a:lnSpc>
      <a:spcBef>
        <a:spcPts val="3500"/>
      </a:spcBef>
      <a:spcAft>
        <a:spcPts val="0"/>
      </a:spcAft>
      <a:buClr>
        <a:srgbClr val="007ABB"/>
      </a:buClr>
      <a:buSzTx/>
      <a:buFontTx/>
      <a:buNone/>
      <a:tabLst/>
      <a:defRPr b="0" baseline="0" cap="none" i="0" spc="36" strike="noStrike" sz="3600" u="none" kumimoji="0" normalizeH="0">
        <a:ln>
          <a:noFill/>
        </a:ln>
        <a:solidFill>
          <a:srgbClr val="515151"/>
        </a:solidFill>
        <a:effectLst/>
        <a:uFillTx/>
        <a:latin typeface="Gill Sans Light"/>
        <a:ea typeface="Gill Sans Light"/>
        <a:cs typeface="Gill Sans Light"/>
        <a:sym typeface="Gill Sans Light"/>
      </a:defRPr>
    </a:lvl4pPr>
    <a:lvl5pPr marL="0" marR="0" indent="1371600" algn="ctr" defTabSz="825500" rtl="0" fontAlgn="auto" latinLnBrk="0" hangingPunct="0">
      <a:lnSpc>
        <a:spcPct val="120000"/>
      </a:lnSpc>
      <a:spcBef>
        <a:spcPts val="3500"/>
      </a:spcBef>
      <a:spcAft>
        <a:spcPts val="0"/>
      </a:spcAft>
      <a:buClr>
        <a:srgbClr val="007ABB"/>
      </a:buClr>
      <a:buSzTx/>
      <a:buFontTx/>
      <a:buNone/>
      <a:tabLst/>
      <a:defRPr b="0" baseline="0" cap="none" i="0" spc="36" strike="noStrike" sz="3600" u="none" kumimoji="0" normalizeH="0">
        <a:ln>
          <a:noFill/>
        </a:ln>
        <a:solidFill>
          <a:srgbClr val="515151"/>
        </a:solidFill>
        <a:effectLst/>
        <a:uFillTx/>
        <a:latin typeface="Gill Sans Light"/>
        <a:ea typeface="Gill Sans Light"/>
        <a:cs typeface="Gill Sans Light"/>
        <a:sym typeface="Gill Sans Light"/>
      </a:defRPr>
    </a:lvl5pPr>
    <a:lvl6pPr marL="0" marR="0" indent="1714500" algn="ctr" defTabSz="825500" rtl="0" fontAlgn="auto" latinLnBrk="0" hangingPunct="0">
      <a:lnSpc>
        <a:spcPct val="120000"/>
      </a:lnSpc>
      <a:spcBef>
        <a:spcPts val="3500"/>
      </a:spcBef>
      <a:spcAft>
        <a:spcPts val="0"/>
      </a:spcAft>
      <a:buClr>
        <a:srgbClr val="007ABB"/>
      </a:buClr>
      <a:buSzTx/>
      <a:buFontTx/>
      <a:buNone/>
      <a:tabLst/>
      <a:defRPr b="0" baseline="0" cap="none" i="0" spc="36" strike="noStrike" sz="3600" u="none" kumimoji="0" normalizeH="0">
        <a:ln>
          <a:noFill/>
        </a:ln>
        <a:solidFill>
          <a:srgbClr val="515151"/>
        </a:solidFill>
        <a:effectLst/>
        <a:uFillTx/>
        <a:latin typeface="Gill Sans Light"/>
        <a:ea typeface="Gill Sans Light"/>
        <a:cs typeface="Gill Sans Light"/>
        <a:sym typeface="Gill Sans Light"/>
      </a:defRPr>
    </a:lvl6pPr>
    <a:lvl7pPr marL="0" marR="0" indent="2057400" algn="ctr" defTabSz="825500" rtl="0" fontAlgn="auto" latinLnBrk="0" hangingPunct="0">
      <a:lnSpc>
        <a:spcPct val="120000"/>
      </a:lnSpc>
      <a:spcBef>
        <a:spcPts val="3500"/>
      </a:spcBef>
      <a:spcAft>
        <a:spcPts val="0"/>
      </a:spcAft>
      <a:buClr>
        <a:srgbClr val="007ABB"/>
      </a:buClr>
      <a:buSzTx/>
      <a:buFontTx/>
      <a:buNone/>
      <a:tabLst/>
      <a:defRPr b="0" baseline="0" cap="none" i="0" spc="36" strike="noStrike" sz="3600" u="none" kumimoji="0" normalizeH="0">
        <a:ln>
          <a:noFill/>
        </a:ln>
        <a:solidFill>
          <a:srgbClr val="515151"/>
        </a:solidFill>
        <a:effectLst/>
        <a:uFillTx/>
        <a:latin typeface="Gill Sans Light"/>
        <a:ea typeface="Gill Sans Light"/>
        <a:cs typeface="Gill Sans Light"/>
        <a:sym typeface="Gill Sans Light"/>
      </a:defRPr>
    </a:lvl7pPr>
    <a:lvl8pPr marL="0" marR="0" indent="2400300" algn="ctr" defTabSz="825500" rtl="0" fontAlgn="auto" latinLnBrk="0" hangingPunct="0">
      <a:lnSpc>
        <a:spcPct val="120000"/>
      </a:lnSpc>
      <a:spcBef>
        <a:spcPts val="3500"/>
      </a:spcBef>
      <a:spcAft>
        <a:spcPts val="0"/>
      </a:spcAft>
      <a:buClr>
        <a:srgbClr val="007ABB"/>
      </a:buClr>
      <a:buSzTx/>
      <a:buFontTx/>
      <a:buNone/>
      <a:tabLst/>
      <a:defRPr b="0" baseline="0" cap="none" i="0" spc="36" strike="noStrike" sz="3600" u="none" kumimoji="0" normalizeH="0">
        <a:ln>
          <a:noFill/>
        </a:ln>
        <a:solidFill>
          <a:srgbClr val="515151"/>
        </a:solidFill>
        <a:effectLst/>
        <a:uFillTx/>
        <a:latin typeface="Gill Sans Light"/>
        <a:ea typeface="Gill Sans Light"/>
        <a:cs typeface="Gill Sans Light"/>
        <a:sym typeface="Gill Sans Light"/>
      </a:defRPr>
    </a:lvl8pPr>
    <a:lvl9pPr marL="0" marR="0" indent="2743200" algn="ctr" defTabSz="825500" rtl="0" fontAlgn="auto" latinLnBrk="0" hangingPunct="0">
      <a:lnSpc>
        <a:spcPct val="120000"/>
      </a:lnSpc>
      <a:spcBef>
        <a:spcPts val="3500"/>
      </a:spcBef>
      <a:spcAft>
        <a:spcPts val="0"/>
      </a:spcAft>
      <a:buClr>
        <a:srgbClr val="007ABB"/>
      </a:buClr>
      <a:buSzTx/>
      <a:buFontTx/>
      <a:buNone/>
      <a:tabLst/>
      <a:defRPr b="0" baseline="0" cap="none" i="0" spc="36" strike="noStrike" sz="3600" u="none" kumimoji="0" normalizeH="0">
        <a:ln>
          <a:noFill/>
        </a:ln>
        <a:solidFill>
          <a:srgbClr val="515151"/>
        </a:solidFill>
        <a:effectLst/>
        <a:uFillTx/>
        <a:latin typeface="Gill Sans Light"/>
        <a:ea typeface="Gill Sans Light"/>
        <a:cs typeface="Gill Sans Light"/>
        <a:sym typeface="Gill Sans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
          <a:latin typeface="Gill Sans Light"/>
          <a:ea typeface="Gill Sans Light"/>
          <a:cs typeface="Gill Sans Light"/>
        </a:font>
        <a:srgbClr val="515151"/>
      </a:tcTxStyle>
      <a:tcStyle>
        <a:tcBdr>
          <a:left>
            <a:ln w="12700" cap="flat">
              <a:solidFill>
                <a:srgbClr val="CCCCCC"/>
              </a:solidFill>
              <a:prstDash val="solid"/>
              <a:miter lim="400000"/>
            </a:ln>
          </a:left>
          <a:right>
            <a:ln w="12700" cap="flat">
              <a:solidFill>
                <a:srgbClr val="CCCCCC"/>
              </a:solidFill>
              <a:prstDash val="solid"/>
              <a:miter lim="400000"/>
            </a:ln>
          </a:right>
          <a:top>
            <a:ln w="12700" cap="flat">
              <a:solidFill>
                <a:srgbClr val="CCCCCC"/>
              </a:solidFill>
              <a:prstDash val="solid"/>
              <a:miter lim="400000"/>
            </a:ln>
          </a:top>
          <a:bottom>
            <a:ln w="12700" cap="flat">
              <a:solidFill>
                <a:srgbClr val="CCCCCC"/>
              </a:solidFill>
              <a:prstDash val="solid"/>
              <a:miter lim="400000"/>
            </a:ln>
          </a:bottom>
          <a:insideH>
            <a:ln w="12700" cap="flat">
              <a:solidFill>
                <a:srgbClr val="CCCCCC"/>
              </a:solidFill>
              <a:prstDash val="solid"/>
              <a:miter lim="400000"/>
            </a:ln>
          </a:insideH>
          <a:insideV>
            <a:ln w="12700" cap="flat">
              <a:solidFill>
                <a:srgbClr val="CCCCCC"/>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
          <a:latin typeface="Gill Sans Light"/>
          <a:ea typeface="Gill Sans Light"/>
          <a:cs typeface="Gill Sans Light"/>
        </a:font>
        <a:srgbClr val="515151"/>
      </a:tcTxStyle>
      <a:tcStyle>
        <a:tcBdr>
          <a:left>
            <a:ln w="12700" cap="flat">
              <a:solidFill>
                <a:srgbClr val="D9D9D9"/>
              </a:solidFill>
              <a:prstDash val="solid"/>
              <a:miter lim="400000"/>
            </a:ln>
          </a:left>
          <a:right>
            <a:ln w="12700" cap="flat">
              <a:solidFill>
                <a:srgbClr val="D9D9D9"/>
              </a:solidFill>
              <a:prstDash val="solid"/>
              <a:miter lim="400000"/>
            </a:ln>
          </a:right>
          <a:top>
            <a:ln w="12700" cap="flat">
              <a:solidFill>
                <a:srgbClr val="D9D9D9"/>
              </a:solidFill>
              <a:prstDash val="solid"/>
              <a:miter lim="400000"/>
            </a:ln>
          </a:top>
          <a:bottom>
            <a:ln w="12700" cap="flat">
              <a:solidFill>
                <a:srgbClr val="D9D9D9"/>
              </a:solidFill>
              <a:prstDash val="solid"/>
              <a:miter lim="400000"/>
            </a:ln>
          </a:bottom>
          <a:insideH>
            <a:ln w="12700" cap="flat">
              <a:solidFill>
                <a:srgbClr val="D9D9D9"/>
              </a:solidFill>
              <a:prstDash val="solid"/>
              <a:miter lim="400000"/>
            </a:ln>
          </a:insideH>
          <a:insideV>
            <a:ln w="12700" cap="flat">
              <a:solidFill>
                <a:srgbClr val="D9D9D9"/>
              </a:solidFill>
              <a:prstDash val="solid"/>
              <a:miter lim="400000"/>
            </a:ln>
          </a:insideV>
        </a:tcBdr>
        <a:fill>
          <a:solidFill>
            <a:srgbClr val="C2DEF2"/>
          </a:solidFill>
        </a:fill>
      </a:tcStyle>
    </a:firstCol>
    <a:lastRow>
      <a:tcTxStyle b="off" i="off">
        <a:font>
          <a:latin typeface="Gill Sans Light"/>
          <a:ea typeface="Gill Sans Light"/>
          <a:cs typeface="Gill Sans Light"/>
        </a:font>
        <a:srgbClr val="515151"/>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C2DEF2"/>
          </a:solidFill>
        </a:fill>
      </a:tcStyle>
    </a:lastRow>
    <a:firstRow>
      <a:tcTxStyle b="off" i="off">
        <a:font>
          <a:latin typeface="Gill Sans Light"/>
          <a:ea typeface="Gill Sans Light"/>
          <a:cs typeface="Gill Sans Light"/>
        </a:font>
        <a:srgbClr val="515151"/>
      </a:tcTxStyle>
      <a:tcStyle>
        <a:tcBdr>
          <a:left>
            <a:ln w="12700" cap="flat">
              <a:solidFill>
                <a:srgbClr val="D9D9D9"/>
              </a:solidFill>
              <a:prstDash val="solid"/>
              <a:miter lim="400000"/>
            </a:ln>
          </a:left>
          <a:right>
            <a:ln w="12700" cap="flat">
              <a:solidFill>
                <a:srgbClr val="D9D9D9"/>
              </a:solidFill>
              <a:prstDash val="solid"/>
              <a:miter lim="400000"/>
            </a:ln>
          </a:right>
          <a:top>
            <a:ln w="12700" cap="flat">
              <a:solidFill>
                <a:srgbClr val="D9D9D9"/>
              </a:solidFill>
              <a:prstDash val="solid"/>
              <a:miter lim="400000"/>
            </a:ln>
          </a:top>
          <a:bottom>
            <a:ln w="12700" cap="flat">
              <a:solidFill>
                <a:srgbClr val="D9D9D9"/>
              </a:solidFill>
              <a:prstDash val="solid"/>
              <a:miter lim="400000"/>
            </a:ln>
          </a:bottom>
          <a:insideH>
            <a:ln w="12700" cap="flat">
              <a:solidFill>
                <a:srgbClr val="D9D9D9"/>
              </a:solidFill>
              <a:prstDash val="solid"/>
              <a:miter lim="400000"/>
            </a:ln>
          </a:insideH>
          <a:insideV>
            <a:ln w="12700" cap="flat">
              <a:solidFill>
                <a:srgbClr val="D9D9D9"/>
              </a:solidFill>
              <a:prstDash val="solid"/>
              <a:miter lim="400000"/>
            </a:ln>
          </a:insideV>
        </a:tcBdr>
        <a:fill>
          <a:solidFill>
            <a:srgbClr val="FFFFFF"/>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charts/_rels/chart1.xml.rels><?xml version="1.0" encoding="UTF-8" standalone="yes"?><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08403"/>
          <c:y val="0.0783673"/>
          <c:w val="0.825147"/>
          <c:h val="0.617704"/>
        </c:manualLayout>
      </c:layout>
      <c:barChart>
        <c:barDir val="col"/>
        <c:grouping val="clustered"/>
        <c:varyColors val="0"/>
        <c:ser>
          <c:idx val="0"/>
          <c:order val="0"/>
          <c:tx>
            <c:strRef>
              <c:f>Sheet1!$A$2</c:f>
              <c:strCache>
                <c:ptCount val="1"/>
                <c:pt idx="0">
                  <c:v>0</c:v>
                </c:pt>
              </c:strCache>
            </c:strRef>
          </c:tx>
          <c:spPr>
            <a:solidFill>
              <a:srgbClr val="F7EA3D"/>
            </a:solidFill>
            <a:ln w="12700" cap="flat">
              <a:noFill/>
              <a:miter lim="400000"/>
            </a:ln>
            <a:effectLst/>
          </c:spPr>
          <c:invertIfNegative val="0"/>
          <c:dLbls>
            <c:numFmt formatCode="General" sourceLinked="0"/>
            <c:txPr>
              <a:bodyPr/>
              <a:lstStyle/>
              <a:p>
                <a:pPr>
                  <a:defRPr b="0" i="0" strike="noStrike" sz="3000" u="none">
                    <a:solidFill>
                      <a:srgbClr val="FFFFFF"/>
                    </a:solidFill>
                    <a:effectLst>
                      <a:outerShdw sx="100000" sy="100000" kx="0" ky="0" algn="tl" rotWithShape="1" blurRad="63500" dist="50800" dir="5400000">
                        <a:srgbClr val="000000">
                          <a:alpha val="15000"/>
                        </a:srgbClr>
                      </a:outerShdw>
                    </a:effectLst>
                    <a:latin typeface="Avenir Next Condensed Medium"/>
                  </a:defRPr>
                </a:pPr>
              </a:p>
            </c:txPr>
            <c:dLblPos val="inEnd"/>
            <c:showLegendKey val="0"/>
            <c:showVal val="0"/>
            <c:showCatName val="0"/>
            <c:showSerName val="0"/>
            <c:showPercent val="0"/>
            <c:showBubbleSize val="0"/>
            <c:showLeaderLines val="0"/>
          </c:dLbls>
          <c:cat>
            <c:strRef>
              <c:f>Sheet1!$B$1:$C$1</c:f>
              <c:strCache>
                <c:ptCount val="2"/>
                <c:pt idx="0">
                  <c:v>Training</c:v>
                </c:pt>
                <c:pt idx="1">
                  <c:v>Validation</c:v>
                </c:pt>
              </c:strCache>
            </c:strRef>
          </c:cat>
          <c:val>
            <c:numRef>
              <c:f>Sheet1!$B$2:$C$2</c:f>
              <c:numCache>
                <c:ptCount val="1"/>
                <c:pt idx="0">
                  <c:v>47.500000</c:v>
                </c:pt>
              </c:numCache>
            </c:numRef>
          </c:val>
        </c:ser>
        <c:ser>
          <c:idx val="1"/>
          <c:order val="1"/>
          <c:tx>
            <c:strRef>
              <c:f>Sheet1!$A$3</c:f>
              <c:strCache>
                <c:ptCount val="1"/>
                <c:pt idx="0">
                  <c:v>1</c:v>
                </c:pt>
              </c:strCache>
            </c:strRef>
          </c:tx>
          <c:spPr>
            <a:solidFill>
              <a:srgbClr val="E03F52"/>
            </a:solidFill>
            <a:ln w="12700" cap="flat">
              <a:noFill/>
              <a:miter lim="400000"/>
            </a:ln>
            <a:effectLst/>
          </c:spPr>
          <c:invertIfNegative val="0"/>
          <c:dLbls>
            <c:numFmt formatCode="General" sourceLinked="0"/>
            <c:txPr>
              <a:bodyPr/>
              <a:lstStyle/>
              <a:p>
                <a:pPr>
                  <a:defRPr b="0" i="0" strike="noStrike" sz="3000" u="none">
                    <a:solidFill>
                      <a:srgbClr val="FFFFFF"/>
                    </a:solidFill>
                    <a:effectLst>
                      <a:outerShdw sx="100000" sy="100000" kx="0" ky="0" algn="tl" rotWithShape="1" blurRad="63500" dist="50800" dir="5400000">
                        <a:srgbClr val="000000">
                          <a:alpha val="15000"/>
                        </a:srgbClr>
                      </a:outerShdw>
                    </a:effectLst>
                    <a:latin typeface="Avenir Next Condensed Medium"/>
                  </a:defRPr>
                </a:pPr>
              </a:p>
            </c:txPr>
            <c:dLblPos val="inEnd"/>
            <c:showLegendKey val="0"/>
            <c:showVal val="0"/>
            <c:showCatName val="0"/>
            <c:showSerName val="0"/>
            <c:showPercent val="0"/>
            <c:showBubbleSize val="0"/>
            <c:showLeaderLines val="0"/>
          </c:dLbls>
          <c:cat>
            <c:strRef>
              <c:f>Sheet1!$B$1:$C$1</c:f>
              <c:strCache>
                <c:ptCount val="2"/>
                <c:pt idx="0">
                  <c:v>Training</c:v>
                </c:pt>
                <c:pt idx="1">
                  <c:v>Validation</c:v>
                </c:pt>
              </c:strCache>
            </c:strRef>
          </c:cat>
          <c:val>
            <c:numRef>
              <c:f>Sheet1!$B$3:$C$3</c:f>
              <c:numCache>
                <c:ptCount val="1"/>
                <c:pt idx="0">
                  <c:v>52.000000</c:v>
                </c:pt>
              </c:numCache>
            </c:numRef>
          </c:val>
        </c:ser>
        <c:ser>
          <c:idx val="2"/>
          <c:order val="2"/>
          <c:tx>
            <c:strRef>
              <c:f>Sheet1!$A$4</c:f>
              <c:strCache>
                <c:ptCount val="1"/>
                <c:pt idx="0">
                  <c:v>2</c:v>
                </c:pt>
              </c:strCache>
            </c:strRef>
          </c:tx>
          <c:spPr>
            <a:solidFill>
              <a:srgbClr val="67AC39"/>
            </a:solidFill>
            <a:ln w="12700" cap="flat">
              <a:noFill/>
              <a:miter lim="400000"/>
            </a:ln>
            <a:effectLst/>
          </c:spPr>
          <c:invertIfNegative val="0"/>
          <c:dLbls>
            <c:numFmt formatCode="General" sourceLinked="0"/>
            <c:txPr>
              <a:bodyPr/>
              <a:lstStyle/>
              <a:p>
                <a:pPr>
                  <a:defRPr b="0" i="0" strike="noStrike" sz="3000" u="none">
                    <a:solidFill>
                      <a:srgbClr val="FFFFFF"/>
                    </a:solidFill>
                    <a:effectLst>
                      <a:outerShdw sx="100000" sy="100000" kx="0" ky="0" algn="tl" rotWithShape="1" blurRad="63500" dist="50800" dir="5400000">
                        <a:srgbClr val="000000">
                          <a:alpha val="15000"/>
                        </a:srgbClr>
                      </a:outerShdw>
                    </a:effectLst>
                    <a:latin typeface="Avenir Next Condensed Medium"/>
                  </a:defRPr>
                </a:pPr>
              </a:p>
            </c:txPr>
            <c:dLblPos val="inEnd"/>
            <c:showLegendKey val="0"/>
            <c:showVal val="0"/>
            <c:showCatName val="0"/>
            <c:showSerName val="0"/>
            <c:showPercent val="0"/>
            <c:showBubbleSize val="0"/>
            <c:showLeaderLines val="0"/>
          </c:dLbls>
          <c:cat>
            <c:strRef>
              <c:f>Sheet1!$B$1:$C$1</c:f>
              <c:strCache>
                <c:ptCount val="2"/>
                <c:pt idx="0">
                  <c:v>Training</c:v>
                </c:pt>
                <c:pt idx="1">
                  <c:v>Validation</c:v>
                </c:pt>
              </c:strCache>
            </c:strRef>
          </c:cat>
          <c:val>
            <c:numRef>
              <c:f>Sheet1!$B$4:$C$4</c:f>
              <c:numCache>
                <c:ptCount val="1"/>
                <c:pt idx="0">
                  <c:v>53.500000</c:v>
                </c:pt>
              </c:numCache>
            </c:numRef>
          </c:val>
        </c:ser>
        <c:ser>
          <c:idx val="3"/>
          <c:order val="3"/>
          <c:tx>
            <c:strRef>
              <c:f>Sheet1!$A$5</c:f>
              <c:strCache>
                <c:ptCount val="1"/>
                <c:pt idx="0">
                  <c:v>3</c:v>
                </c:pt>
              </c:strCache>
            </c:strRef>
          </c:tx>
          <c:spPr>
            <a:solidFill>
              <a:srgbClr val="2FC4E8"/>
            </a:solidFill>
            <a:ln w="12700" cap="flat">
              <a:noFill/>
              <a:miter lim="400000"/>
            </a:ln>
            <a:effectLst/>
          </c:spPr>
          <c:invertIfNegative val="0"/>
          <c:dLbls>
            <c:numFmt formatCode="General" sourceLinked="0"/>
            <c:txPr>
              <a:bodyPr/>
              <a:lstStyle/>
              <a:p>
                <a:pPr>
                  <a:defRPr b="0" i="0" strike="noStrike" sz="3000" u="none">
                    <a:solidFill>
                      <a:srgbClr val="FFFFFF"/>
                    </a:solidFill>
                    <a:effectLst>
                      <a:outerShdw sx="100000" sy="100000" kx="0" ky="0" algn="tl" rotWithShape="1" blurRad="63500" dist="50800" dir="5400000">
                        <a:srgbClr val="000000">
                          <a:alpha val="15000"/>
                        </a:srgbClr>
                      </a:outerShdw>
                    </a:effectLst>
                    <a:latin typeface="Avenir Next Condensed Medium"/>
                  </a:defRPr>
                </a:pPr>
              </a:p>
            </c:txPr>
            <c:dLblPos val="inEnd"/>
            <c:showLegendKey val="0"/>
            <c:showVal val="0"/>
            <c:showCatName val="0"/>
            <c:showSerName val="0"/>
            <c:showPercent val="0"/>
            <c:showBubbleSize val="0"/>
            <c:showLeaderLines val="0"/>
          </c:dLbls>
          <c:cat>
            <c:strRef>
              <c:f>Sheet1!$B$1:$C$1</c:f>
              <c:strCache>
                <c:ptCount val="2"/>
                <c:pt idx="0">
                  <c:v>Training</c:v>
                </c:pt>
                <c:pt idx="1">
                  <c:v>Validation</c:v>
                </c:pt>
              </c:strCache>
            </c:strRef>
          </c:cat>
          <c:val>
            <c:numRef>
              <c:f>Sheet1!$B$5:$C$5</c:f>
              <c:numCache>
                <c:ptCount val="1"/>
                <c:pt idx="0">
                  <c:v>51.000000</c:v>
                </c:pt>
              </c:numCache>
            </c:numRef>
          </c:val>
        </c:ser>
        <c:ser>
          <c:idx val="4"/>
          <c:order val="4"/>
          <c:tx>
            <c:strRef>
              <c:f>Sheet1!$A$6</c:f>
              <c:strCache>
                <c:ptCount val="1"/>
                <c:pt idx="0">
                  <c:v>4</c:v>
                </c:pt>
              </c:strCache>
            </c:strRef>
          </c:tx>
          <c:spPr>
            <a:solidFill>
              <a:srgbClr val="ECBC2B"/>
            </a:solidFill>
            <a:ln w="12700" cap="flat">
              <a:noFill/>
              <a:miter lim="400000"/>
            </a:ln>
            <a:effectLst/>
          </c:spPr>
          <c:invertIfNegative val="0"/>
          <c:dLbls>
            <c:numFmt formatCode="General" sourceLinked="0"/>
            <c:txPr>
              <a:bodyPr/>
              <a:lstStyle/>
              <a:p>
                <a:pPr>
                  <a:defRPr b="0" i="0" strike="noStrike" sz="3000" u="none">
                    <a:solidFill>
                      <a:srgbClr val="FFFFFF"/>
                    </a:solidFill>
                    <a:effectLst>
                      <a:outerShdw sx="100000" sy="100000" kx="0" ky="0" algn="tl" rotWithShape="1" blurRad="63500" dist="50800" dir="5400000">
                        <a:srgbClr val="000000">
                          <a:alpha val="15000"/>
                        </a:srgbClr>
                      </a:outerShdw>
                    </a:effectLst>
                    <a:latin typeface="Avenir Next Condensed Medium"/>
                  </a:defRPr>
                </a:pPr>
              </a:p>
            </c:txPr>
            <c:dLblPos val="inEnd"/>
            <c:showLegendKey val="0"/>
            <c:showVal val="0"/>
            <c:showCatName val="0"/>
            <c:showSerName val="0"/>
            <c:showPercent val="0"/>
            <c:showBubbleSize val="0"/>
            <c:showLeaderLines val="0"/>
          </c:dLbls>
          <c:cat>
            <c:strRef>
              <c:f>Sheet1!$B$1:$C$1</c:f>
              <c:strCache>
                <c:ptCount val="2"/>
                <c:pt idx="0">
                  <c:v>Training</c:v>
                </c:pt>
                <c:pt idx="1">
                  <c:v>Validation</c:v>
                </c:pt>
              </c:strCache>
            </c:strRef>
          </c:cat>
          <c:val>
            <c:numRef>
              <c:f>Sheet1!$B$6:$C$6</c:f>
              <c:numCache>
                <c:ptCount val="1"/>
                <c:pt idx="0">
                  <c:v>61.000000</c:v>
                </c:pt>
              </c:numCache>
            </c:numRef>
          </c:val>
        </c:ser>
        <c:ser>
          <c:idx val="5"/>
          <c:order val="5"/>
          <c:tx>
            <c:strRef>
              <c:f>Sheet1!$A$7</c:f>
              <c:strCache>
                <c:ptCount val="1"/>
                <c:pt idx="0">
                  <c:v>Cosine</c:v>
                </c:pt>
              </c:strCache>
            </c:strRef>
          </c:tx>
          <c:spPr>
            <a:solidFill>
              <a:srgbClr val="AB58BC"/>
            </a:solidFill>
            <a:ln w="12700" cap="flat">
              <a:noFill/>
              <a:miter lim="400000"/>
            </a:ln>
            <a:effectLst/>
          </c:spPr>
          <c:invertIfNegative val="0"/>
          <c:dLbls>
            <c:numFmt formatCode="General" sourceLinked="0"/>
            <c:txPr>
              <a:bodyPr/>
              <a:lstStyle/>
              <a:p>
                <a:pPr>
                  <a:defRPr b="0" i="0" strike="noStrike" sz="3000" u="none">
                    <a:solidFill>
                      <a:srgbClr val="FFFFFF"/>
                    </a:solidFill>
                    <a:effectLst>
                      <a:outerShdw sx="100000" sy="100000" kx="0" ky="0" algn="tl" rotWithShape="1" blurRad="63500" dist="50800" dir="5400000">
                        <a:srgbClr val="000000">
                          <a:alpha val="15000"/>
                        </a:srgbClr>
                      </a:outerShdw>
                    </a:effectLst>
                    <a:latin typeface="Avenir Next Condensed Medium"/>
                  </a:defRPr>
                </a:pPr>
              </a:p>
            </c:txPr>
            <c:dLblPos val="inEnd"/>
            <c:showLegendKey val="0"/>
            <c:showVal val="0"/>
            <c:showCatName val="0"/>
            <c:showSerName val="0"/>
            <c:showPercent val="0"/>
            <c:showBubbleSize val="0"/>
            <c:showLeaderLines val="0"/>
          </c:dLbls>
          <c:cat>
            <c:strRef>
              <c:f>Sheet1!$B$1:$C$1</c:f>
              <c:strCache>
                <c:ptCount val="2"/>
                <c:pt idx="0">
                  <c:v>Training</c:v>
                </c:pt>
                <c:pt idx="1">
                  <c:v>Validation</c:v>
                </c:pt>
              </c:strCache>
            </c:strRef>
          </c:cat>
          <c:val>
            <c:numRef>
              <c:f>Sheet1!$B$7:$C$7</c:f>
              <c:numCache>
                <c:ptCount val="1"/>
                <c:pt idx="0">
                  <c:v>60.000000</c:v>
                </c:pt>
              </c:numCache>
            </c:numRef>
          </c:val>
        </c:ser>
        <c:gapWidth val="40"/>
        <c:overlap val="0"/>
        <c:axId val="2094734552"/>
        <c:axId val="2094734553"/>
      </c:barChart>
      <c:catAx>
        <c:axId val="2094734552"/>
        <c:scaling>
          <c:orientation val="minMax"/>
        </c:scaling>
        <c:delete val="0"/>
        <c:axPos val="b"/>
        <c:majorGridlines>
          <c:spPr>
            <a:ln w="12700" cap="flat">
              <a:noFill/>
              <a:miter lim="400000"/>
            </a:ln>
          </c:spPr>
        </c:majorGridlines>
        <c:numFmt formatCode="General" sourceLinked="0"/>
        <c:majorTickMark val="out"/>
        <c:minorTickMark val="none"/>
        <c:tickLblPos val="low"/>
        <c:spPr>
          <a:ln w="12700" cap="flat">
            <a:solidFill>
              <a:srgbClr val="D3CEC2"/>
            </a:solidFill>
            <a:prstDash val="solid"/>
            <a:miter lim="400000"/>
          </a:ln>
        </c:spPr>
        <c:txPr>
          <a:bodyPr rot="0"/>
          <a:lstStyle/>
          <a:p>
            <a:pPr>
              <a:defRPr b="0" i="0" strike="noStrike" sz="3500" u="none">
                <a:solidFill>
                  <a:srgbClr val="969592"/>
                </a:solidFill>
                <a:effectLst>
                  <a:outerShdw sx="100000" sy="100000" kx="0" ky="0" algn="tl" rotWithShape="1" blurRad="127000" dist="50800" dir="13500000">
                    <a:srgbClr val="FFFFFF">
                      <a:alpha val="35000"/>
                    </a:srgbClr>
                  </a:outerShdw>
                </a:effectLst>
                <a:latin typeface="Avenir Next Condensed Medium"/>
              </a:defRPr>
            </a:pPr>
          </a:p>
        </c:txPr>
        <c:crossAx val="2094734553"/>
        <c:crosses val="autoZero"/>
        <c:auto val="1"/>
        <c:lblAlgn val="ctr"/>
        <c:noMultiLvlLbl val="1"/>
      </c:catAx>
      <c:valAx>
        <c:axId val="2094734553"/>
        <c:scaling>
          <c:orientation val="minMax"/>
        </c:scaling>
        <c:delete val="0"/>
        <c:axPos val="l"/>
        <c:majorGridlines>
          <c:spPr>
            <a:ln w="12700" cap="flat">
              <a:solidFill>
                <a:srgbClr val="D3CEC2">
                  <a:alpha val="35000"/>
                </a:srgbClr>
              </a:solidFill>
              <a:prstDash val="solid"/>
              <a:miter lim="400000"/>
            </a:ln>
          </c:spPr>
        </c:majorGridlines>
        <c:numFmt formatCode="General&quot; %&quot;" sourceLinked="0"/>
        <c:majorTickMark val="out"/>
        <c:minorTickMark val="none"/>
        <c:tickLblPos val="nextTo"/>
        <c:spPr>
          <a:ln w="12700" cap="flat">
            <a:noFill/>
            <a:prstDash val="solid"/>
            <a:miter lim="400000"/>
          </a:ln>
        </c:spPr>
        <c:txPr>
          <a:bodyPr rot="0"/>
          <a:lstStyle/>
          <a:p>
            <a:pPr>
              <a:defRPr b="0" i="0" strike="noStrike" sz="3500" u="none">
                <a:solidFill>
                  <a:srgbClr val="969592"/>
                </a:solidFill>
                <a:effectLst>
                  <a:outerShdw sx="100000" sy="100000" kx="0" ky="0" algn="tl" rotWithShape="1" blurRad="127000" dist="50800" dir="13500000">
                    <a:srgbClr val="FFFFFF">
                      <a:alpha val="35000"/>
                    </a:srgbClr>
                  </a:outerShdw>
                </a:effectLst>
                <a:latin typeface="Avenir Next Condensed Medium"/>
              </a:defRPr>
            </a:pPr>
          </a:p>
        </c:txPr>
        <c:crossAx val="2094734552"/>
        <c:crosses val="autoZero"/>
        <c:crossBetween val="between"/>
        <c:majorUnit val="7"/>
        <c:minorUnit val="3.5"/>
      </c:valAx>
      <c:spPr>
        <a:noFill/>
        <a:ln w="12700" cap="flat">
          <a:noFill/>
          <a:miter lim="400000"/>
        </a:ln>
        <a:effectLst/>
      </c:spPr>
    </c:plotArea>
    <c:legend>
      <c:legendPos val="b"/>
      <c:layout>
        <c:manualLayout>
          <c:xMode val="edge"/>
          <c:yMode val="edge"/>
          <c:x val="0"/>
          <c:y val="0.933622"/>
          <c:w val="1"/>
          <c:h val="0.0663776"/>
        </c:manualLayout>
      </c:layout>
      <c:overlay val="1"/>
      <c:spPr>
        <a:noFill/>
        <a:ln w="12700" cap="flat">
          <a:noFill/>
          <a:miter lim="400000"/>
        </a:ln>
        <a:effectLst/>
      </c:spPr>
      <c:txPr>
        <a:bodyPr rot="0"/>
        <a:lstStyle/>
        <a:p>
          <a:pPr>
            <a:defRPr b="0" i="0" strike="noStrike" sz="2400" u="none">
              <a:solidFill>
                <a:srgbClr val="969592"/>
              </a:solidFill>
              <a:effectLst>
                <a:outerShdw sx="100000" sy="100000" kx="0" ky="0" algn="tl" rotWithShape="1" blurRad="127000" dist="50800" dir="13500000">
                  <a:srgbClr val="FFFFFF">
                    <a:alpha val="35000"/>
                  </a:srgbClr>
                </a:outerShdw>
              </a:effectLst>
              <a:latin typeface="Avenir Next Condensed Medium"/>
            </a:defRPr>
          </a:pPr>
        </a:p>
      </c:txPr>
    </c:legend>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66487"/>
          <c:y val="0.0853462"/>
          <c:w val="0.70195"/>
          <c:h val="0.609078"/>
        </c:manualLayout>
      </c:layout>
      <c:barChart>
        <c:barDir val="col"/>
        <c:grouping val="clustered"/>
        <c:varyColors val="0"/>
        <c:ser>
          <c:idx val="0"/>
          <c:order val="0"/>
          <c:tx>
            <c:strRef>
              <c:f>Sheet1!$A$2</c:f>
              <c:strCache>
                <c:ptCount val="1"/>
                <c:pt idx="0">
                  <c:v>Baseline</c:v>
                </c:pt>
              </c:strCache>
            </c:strRef>
          </c:tx>
          <c:spPr>
            <a:solidFill>
              <a:srgbClr val="F7EA3D"/>
            </a:solidFill>
            <a:ln w="12700" cap="flat">
              <a:noFill/>
              <a:miter lim="400000"/>
            </a:ln>
            <a:effectLst/>
          </c:spPr>
          <c:invertIfNegative val="0"/>
          <c:dLbls>
            <c:numFmt formatCode="#,##0" sourceLinked="0"/>
            <c:txPr>
              <a:bodyPr/>
              <a:lstStyle/>
              <a:p>
                <a:pPr>
                  <a:defRPr b="0" i="0" strike="noStrike" sz="3330" u="none">
                    <a:solidFill>
                      <a:srgbClr val="FFFFFF"/>
                    </a:solidFill>
                    <a:effectLst>
                      <a:outerShdw sx="100000" sy="100000" kx="0" ky="0" algn="tl" rotWithShape="1" blurRad="63500" dist="50800" dir="5400000">
                        <a:srgbClr val="000000">
                          <a:alpha val="15000"/>
                        </a:srgbClr>
                      </a:outerShdw>
                    </a:effectLst>
                    <a:latin typeface="Avenir Next Condensed Medium"/>
                  </a:defRPr>
                </a:pPr>
              </a:p>
            </c:txPr>
            <c:dLblPos val="inEnd"/>
            <c:showLegendKey val="0"/>
            <c:showVal val="1"/>
            <c:showCatName val="0"/>
            <c:showSerName val="0"/>
            <c:showPercent val="0"/>
            <c:showBubbleSize val="0"/>
            <c:showLeaderLines val="0"/>
          </c:dLbls>
          <c:cat>
            <c:strRef>
              <c:f>Sheet1!$B$1:$B$1</c:f>
              <c:strCache>
                <c:ptCount val="1"/>
                <c:pt idx="0">
                  <c:v>Vector Distance</c:v>
                </c:pt>
              </c:strCache>
            </c:strRef>
          </c:cat>
          <c:val>
            <c:numRef>
              <c:f>Sheet1!$B$2:$B$2</c:f>
              <c:numCache>
                <c:ptCount val="1"/>
                <c:pt idx="0">
                  <c:v>47.500000</c:v>
                </c:pt>
              </c:numCache>
            </c:numRef>
          </c:val>
        </c:ser>
        <c:ser>
          <c:idx val="1"/>
          <c:order val="1"/>
          <c:tx>
            <c:strRef>
              <c:f>Sheet1!$A$3</c:f>
              <c:strCache>
                <c:ptCount val="1"/>
                <c:pt idx="0">
                  <c:v>Canberra</c:v>
                </c:pt>
              </c:strCache>
            </c:strRef>
          </c:tx>
          <c:spPr>
            <a:solidFill>
              <a:srgbClr val="E03F52"/>
            </a:solidFill>
            <a:ln w="12700" cap="flat">
              <a:noFill/>
              <a:miter lim="400000"/>
            </a:ln>
            <a:effectLst/>
          </c:spPr>
          <c:invertIfNegative val="0"/>
          <c:dLbls>
            <c:numFmt formatCode="General" sourceLinked="0"/>
            <c:txPr>
              <a:bodyPr/>
              <a:lstStyle/>
              <a:p>
                <a:pPr>
                  <a:defRPr b="0" i="0" strike="noStrike" sz="3330" u="none">
                    <a:solidFill>
                      <a:srgbClr val="FFFFFF"/>
                    </a:solidFill>
                    <a:effectLst>
                      <a:outerShdw sx="100000" sy="100000" kx="0" ky="0" algn="tl" rotWithShape="1" blurRad="63500" dist="50800" dir="5400000">
                        <a:srgbClr val="000000">
                          <a:alpha val="15000"/>
                        </a:srgbClr>
                      </a:outerShdw>
                    </a:effectLst>
                    <a:latin typeface="Avenir Next Condensed Medium"/>
                  </a:defRPr>
                </a:pPr>
              </a:p>
            </c:txPr>
            <c:dLblPos val="inEnd"/>
            <c:showLegendKey val="0"/>
            <c:showVal val="0"/>
            <c:showCatName val="0"/>
            <c:showSerName val="0"/>
            <c:showPercent val="0"/>
            <c:showBubbleSize val="0"/>
            <c:showLeaderLines val="0"/>
          </c:dLbls>
          <c:cat>
            <c:strRef>
              <c:f>Sheet1!$B$1:$B$1</c:f>
              <c:strCache>
                <c:ptCount val="1"/>
                <c:pt idx="0">
                  <c:v>Vector Distance</c:v>
                </c:pt>
              </c:strCache>
            </c:strRef>
          </c:cat>
          <c:val>
            <c:numRef>
              <c:f>Sheet1!$B$3:$B$3</c:f>
              <c:numCache>
                <c:ptCount val="1"/>
                <c:pt idx="0">
                  <c:v>49.000000</c:v>
                </c:pt>
              </c:numCache>
            </c:numRef>
          </c:val>
        </c:ser>
        <c:ser>
          <c:idx val="2"/>
          <c:order val="2"/>
          <c:tx>
            <c:strRef>
              <c:f>Sheet1!$A$4</c:f>
              <c:strCache>
                <c:ptCount val="1"/>
                <c:pt idx="0">
                  <c:v>Bray-Curtis</c:v>
                </c:pt>
              </c:strCache>
            </c:strRef>
          </c:tx>
          <c:spPr>
            <a:solidFill>
              <a:srgbClr val="67AC39"/>
            </a:solidFill>
            <a:ln w="12700" cap="flat">
              <a:noFill/>
              <a:miter lim="400000"/>
            </a:ln>
            <a:effectLst/>
          </c:spPr>
          <c:invertIfNegative val="0"/>
          <c:dLbls>
            <c:numFmt formatCode="General" sourceLinked="0"/>
            <c:txPr>
              <a:bodyPr/>
              <a:lstStyle/>
              <a:p>
                <a:pPr>
                  <a:defRPr b="0" i="0" strike="noStrike" sz="3330" u="none">
                    <a:solidFill>
                      <a:srgbClr val="FFFFFF"/>
                    </a:solidFill>
                    <a:effectLst>
                      <a:outerShdw sx="100000" sy="100000" kx="0" ky="0" algn="tl" rotWithShape="1" blurRad="63500" dist="50800" dir="5400000">
                        <a:srgbClr val="000000">
                          <a:alpha val="15000"/>
                        </a:srgbClr>
                      </a:outerShdw>
                    </a:effectLst>
                    <a:latin typeface="Avenir Next Condensed Medium"/>
                  </a:defRPr>
                </a:pPr>
              </a:p>
            </c:txPr>
            <c:dLblPos val="inEnd"/>
            <c:showLegendKey val="0"/>
            <c:showVal val="0"/>
            <c:showCatName val="0"/>
            <c:showSerName val="0"/>
            <c:showPercent val="0"/>
            <c:showBubbleSize val="0"/>
            <c:showLeaderLines val="0"/>
          </c:dLbls>
          <c:cat>
            <c:strRef>
              <c:f>Sheet1!$B$1:$B$1</c:f>
              <c:strCache>
                <c:ptCount val="1"/>
                <c:pt idx="0">
                  <c:v>Vector Distance</c:v>
                </c:pt>
              </c:strCache>
            </c:strRef>
          </c:cat>
          <c:val>
            <c:numRef>
              <c:f>Sheet1!$B$4:$B$4</c:f>
              <c:numCache>
                <c:ptCount val="1"/>
                <c:pt idx="0">
                  <c:v>45.000000</c:v>
                </c:pt>
              </c:numCache>
            </c:numRef>
          </c:val>
        </c:ser>
        <c:ser>
          <c:idx val="3"/>
          <c:order val="3"/>
          <c:tx>
            <c:strRef>
              <c:f>Sheet1!$A$5</c:f>
              <c:strCache>
                <c:ptCount val="1"/>
                <c:pt idx="0">
                  <c:v>Manhattan</c:v>
                </c:pt>
              </c:strCache>
            </c:strRef>
          </c:tx>
          <c:spPr>
            <a:solidFill>
              <a:srgbClr val="2FC4E8"/>
            </a:solidFill>
            <a:ln w="12700" cap="flat">
              <a:noFill/>
              <a:miter lim="400000"/>
            </a:ln>
            <a:effectLst/>
          </c:spPr>
          <c:invertIfNegative val="0"/>
          <c:dLbls>
            <c:numFmt formatCode="General" sourceLinked="0"/>
            <c:txPr>
              <a:bodyPr/>
              <a:lstStyle/>
              <a:p>
                <a:pPr>
                  <a:defRPr b="0" i="0" strike="noStrike" sz="3330" u="none">
                    <a:solidFill>
                      <a:srgbClr val="FFFFFF"/>
                    </a:solidFill>
                    <a:effectLst>
                      <a:outerShdw sx="100000" sy="100000" kx="0" ky="0" algn="tl" rotWithShape="1" blurRad="63500" dist="50800" dir="5400000">
                        <a:srgbClr val="000000">
                          <a:alpha val="15000"/>
                        </a:srgbClr>
                      </a:outerShdw>
                    </a:effectLst>
                    <a:latin typeface="Avenir Next Condensed Medium"/>
                  </a:defRPr>
                </a:pPr>
              </a:p>
            </c:txPr>
            <c:dLblPos val="inEnd"/>
            <c:showLegendKey val="0"/>
            <c:showVal val="0"/>
            <c:showCatName val="0"/>
            <c:showSerName val="0"/>
            <c:showPercent val="0"/>
            <c:showBubbleSize val="0"/>
            <c:showLeaderLines val="0"/>
          </c:dLbls>
          <c:cat>
            <c:strRef>
              <c:f>Sheet1!$B$1:$B$1</c:f>
              <c:strCache>
                <c:ptCount val="1"/>
                <c:pt idx="0">
                  <c:v>Vector Distance</c:v>
                </c:pt>
              </c:strCache>
            </c:strRef>
          </c:cat>
          <c:val>
            <c:numRef>
              <c:f>Sheet1!$B$5:$B$5</c:f>
              <c:numCache>
                <c:ptCount val="1"/>
                <c:pt idx="0">
                  <c:v>51.000000</c:v>
                </c:pt>
              </c:numCache>
            </c:numRef>
          </c:val>
        </c:ser>
        <c:ser>
          <c:idx val="4"/>
          <c:order val="4"/>
          <c:tx>
            <c:strRef>
              <c:f>Sheet1!$A$6</c:f>
              <c:strCache>
                <c:ptCount val="1"/>
                <c:pt idx="0">
                  <c:v>Correlation</c:v>
                </c:pt>
              </c:strCache>
            </c:strRef>
          </c:tx>
          <c:spPr>
            <a:solidFill>
              <a:srgbClr val="ECBC2B"/>
            </a:solidFill>
            <a:ln w="12700" cap="flat">
              <a:noFill/>
              <a:miter lim="400000"/>
            </a:ln>
            <a:effectLst/>
          </c:spPr>
          <c:invertIfNegative val="0"/>
          <c:dLbls>
            <c:numFmt formatCode="General" sourceLinked="0"/>
            <c:txPr>
              <a:bodyPr/>
              <a:lstStyle/>
              <a:p>
                <a:pPr>
                  <a:defRPr b="0" i="0" strike="noStrike" sz="3330" u="none">
                    <a:solidFill>
                      <a:srgbClr val="FFFFFF"/>
                    </a:solidFill>
                    <a:effectLst>
                      <a:outerShdw sx="100000" sy="100000" kx="0" ky="0" algn="tl" rotWithShape="1" blurRad="63500" dist="50800" dir="5400000">
                        <a:srgbClr val="000000">
                          <a:alpha val="15000"/>
                        </a:srgbClr>
                      </a:outerShdw>
                    </a:effectLst>
                    <a:latin typeface="Avenir Next Condensed Medium"/>
                  </a:defRPr>
                </a:pPr>
              </a:p>
            </c:txPr>
            <c:dLblPos val="inEnd"/>
            <c:showLegendKey val="0"/>
            <c:showVal val="0"/>
            <c:showCatName val="0"/>
            <c:showSerName val="0"/>
            <c:showPercent val="0"/>
            <c:showBubbleSize val="0"/>
            <c:showLeaderLines val="0"/>
          </c:dLbls>
          <c:cat>
            <c:strRef>
              <c:f>Sheet1!$B$1:$B$1</c:f>
              <c:strCache>
                <c:ptCount val="1"/>
                <c:pt idx="0">
                  <c:v>Vector Distance</c:v>
                </c:pt>
              </c:strCache>
            </c:strRef>
          </c:cat>
          <c:val>
            <c:numRef>
              <c:f>Sheet1!$B$6:$B$6</c:f>
              <c:numCache>
                <c:ptCount val="1"/>
                <c:pt idx="0">
                  <c:v>61.000000</c:v>
                </c:pt>
              </c:numCache>
            </c:numRef>
          </c:val>
        </c:ser>
        <c:ser>
          <c:idx val="5"/>
          <c:order val="5"/>
          <c:tx>
            <c:strRef>
              <c:f>Sheet1!$A$7</c:f>
              <c:strCache>
                <c:ptCount val="1"/>
                <c:pt idx="0">
                  <c:v>Cosine</c:v>
                </c:pt>
              </c:strCache>
            </c:strRef>
          </c:tx>
          <c:spPr>
            <a:solidFill>
              <a:srgbClr val="AB58BC"/>
            </a:solidFill>
            <a:ln w="12700" cap="flat">
              <a:noFill/>
              <a:miter lim="400000"/>
            </a:ln>
            <a:effectLst/>
          </c:spPr>
          <c:invertIfNegative val="0"/>
          <c:dLbls>
            <c:numFmt formatCode="General" sourceLinked="0"/>
            <c:txPr>
              <a:bodyPr/>
              <a:lstStyle/>
              <a:p>
                <a:pPr>
                  <a:defRPr b="0" i="0" strike="noStrike" sz="3330" u="none">
                    <a:solidFill>
                      <a:srgbClr val="FFFFFF"/>
                    </a:solidFill>
                    <a:effectLst>
                      <a:outerShdw sx="100000" sy="100000" kx="0" ky="0" algn="tl" rotWithShape="1" blurRad="63500" dist="50800" dir="5400000">
                        <a:srgbClr val="000000">
                          <a:alpha val="15000"/>
                        </a:srgbClr>
                      </a:outerShdw>
                    </a:effectLst>
                    <a:latin typeface="Avenir Next Condensed Medium"/>
                  </a:defRPr>
                </a:pPr>
              </a:p>
            </c:txPr>
            <c:dLblPos val="inEnd"/>
            <c:showLegendKey val="0"/>
            <c:showVal val="0"/>
            <c:showCatName val="0"/>
            <c:showSerName val="0"/>
            <c:showPercent val="0"/>
            <c:showBubbleSize val="0"/>
            <c:showLeaderLines val="0"/>
          </c:dLbls>
          <c:cat>
            <c:strRef>
              <c:f>Sheet1!$B$1:$B$1</c:f>
              <c:strCache>
                <c:ptCount val="1"/>
                <c:pt idx="0">
                  <c:v>Vector Distance</c:v>
                </c:pt>
              </c:strCache>
            </c:strRef>
          </c:cat>
          <c:val>
            <c:numRef>
              <c:f>Sheet1!$B$7:$B$7</c:f>
              <c:numCache>
                <c:ptCount val="1"/>
                <c:pt idx="0">
                  <c:v>60.000000</c:v>
                </c:pt>
              </c:numCache>
            </c:numRef>
          </c:val>
        </c:ser>
        <c:ser>
          <c:idx val="6"/>
          <c:order val="6"/>
          <c:tx>
            <c:strRef>
              <c:f>Sheet1!$A$8</c:f>
              <c:strCache>
                <c:ptCount val="1"/>
                <c:pt idx="0">
                  <c:v>Euclidean</c:v>
                </c:pt>
              </c:strCache>
            </c:strRef>
          </c:tx>
          <c:spPr>
            <a:solidFill>
              <a:srgbClr val="19B66B"/>
            </a:solidFill>
            <a:ln w="12700" cap="flat">
              <a:noFill/>
              <a:miter lim="400000"/>
            </a:ln>
            <a:effectLst/>
          </c:spPr>
          <c:invertIfNegative val="0"/>
          <c:dLbls>
            <c:numFmt formatCode="#,##0" sourceLinked="0"/>
            <c:txPr>
              <a:bodyPr/>
              <a:lstStyle/>
              <a:p>
                <a:pPr>
                  <a:defRPr b="0" i="0" strike="noStrike" sz="3330" u="none">
                    <a:solidFill>
                      <a:srgbClr val="FFFFFF"/>
                    </a:solidFill>
                    <a:latin typeface="Avenir Next Condensed Medium"/>
                  </a:defRPr>
                </a:pPr>
              </a:p>
            </c:txPr>
            <c:dLblPos val="inEnd"/>
            <c:showLegendKey val="0"/>
            <c:showVal val="0"/>
            <c:showCatName val="0"/>
            <c:showSerName val="0"/>
            <c:showPercent val="0"/>
            <c:showBubbleSize val="0"/>
            <c:showLeaderLines val="0"/>
          </c:dLbls>
          <c:cat>
            <c:strRef>
              <c:f>Sheet1!$B$1:$B$1</c:f>
              <c:strCache>
                <c:ptCount val="1"/>
                <c:pt idx="0">
                  <c:v>Vector Distance</c:v>
                </c:pt>
              </c:strCache>
            </c:strRef>
          </c:cat>
          <c:val>
            <c:numRef>
              <c:f>Sheet1!$B$8:$B$8</c:f>
              <c:numCache>
                <c:ptCount val="1"/>
                <c:pt idx="0">
                  <c:v>62.500000</c:v>
                </c:pt>
              </c:numCache>
            </c:numRef>
          </c:val>
        </c:ser>
        <c:gapWidth val="40"/>
        <c:overlap val="0"/>
        <c:axId val="2094734552"/>
        <c:axId val="2094734553"/>
      </c:barChart>
      <c:catAx>
        <c:axId val="2094734552"/>
        <c:scaling>
          <c:orientation val="minMax"/>
        </c:scaling>
        <c:delete val="0"/>
        <c:axPos val="b"/>
        <c:majorGridlines>
          <c:spPr>
            <a:ln w="12700" cap="flat">
              <a:noFill/>
              <a:miter lim="400000"/>
            </a:ln>
          </c:spPr>
        </c:majorGridlines>
        <c:numFmt formatCode="General" sourceLinked="0"/>
        <c:majorTickMark val="out"/>
        <c:minorTickMark val="none"/>
        <c:tickLblPos val="low"/>
        <c:spPr>
          <a:ln w="12700" cap="flat">
            <a:solidFill>
              <a:srgbClr val="D3CEC2"/>
            </a:solidFill>
            <a:prstDash val="solid"/>
            <a:miter lim="400000"/>
          </a:ln>
        </c:spPr>
        <c:txPr>
          <a:bodyPr rot="0"/>
          <a:lstStyle/>
          <a:p>
            <a:pPr>
              <a:defRPr b="0" i="0" strike="noStrike" sz="3890" u="none">
                <a:solidFill>
                  <a:srgbClr val="969592"/>
                </a:solidFill>
                <a:effectLst>
                  <a:outerShdw sx="100000" sy="100000" kx="0" ky="0" algn="tl" rotWithShape="1" blurRad="127000" dist="50800" dir="13500000">
                    <a:srgbClr val="FFFFFF">
                      <a:alpha val="35000"/>
                    </a:srgbClr>
                  </a:outerShdw>
                </a:effectLst>
                <a:latin typeface="Avenir Next Condensed Medium"/>
              </a:defRPr>
            </a:pPr>
          </a:p>
        </c:txPr>
        <c:crossAx val="2094734553"/>
        <c:crosses val="autoZero"/>
        <c:auto val="1"/>
        <c:lblAlgn val="ctr"/>
        <c:noMultiLvlLbl val="1"/>
      </c:catAx>
      <c:valAx>
        <c:axId val="2094734553"/>
        <c:scaling>
          <c:orientation val="minMax"/>
        </c:scaling>
        <c:delete val="0"/>
        <c:axPos val="l"/>
        <c:majorGridlines>
          <c:spPr>
            <a:ln w="12700" cap="flat">
              <a:solidFill>
                <a:srgbClr val="D3CEC2">
                  <a:alpha val="35000"/>
                </a:srgbClr>
              </a:solidFill>
              <a:prstDash val="solid"/>
              <a:miter lim="400000"/>
            </a:ln>
          </c:spPr>
        </c:majorGridlines>
        <c:numFmt formatCode="General&quot; %&quot;" sourceLinked="0"/>
        <c:majorTickMark val="out"/>
        <c:minorTickMark val="none"/>
        <c:tickLblPos val="nextTo"/>
        <c:spPr>
          <a:ln w="12700" cap="flat">
            <a:noFill/>
            <a:prstDash val="solid"/>
            <a:miter lim="400000"/>
          </a:ln>
        </c:spPr>
        <c:txPr>
          <a:bodyPr rot="0"/>
          <a:lstStyle/>
          <a:p>
            <a:pPr>
              <a:defRPr b="0" i="0" strike="noStrike" sz="3890" u="none">
                <a:solidFill>
                  <a:srgbClr val="969592"/>
                </a:solidFill>
                <a:effectLst>
                  <a:outerShdw sx="100000" sy="100000" kx="0" ky="0" algn="tl" rotWithShape="1" blurRad="127000" dist="50800" dir="13500000">
                    <a:srgbClr val="FFFFFF">
                      <a:alpha val="35000"/>
                    </a:srgbClr>
                  </a:outerShdw>
                </a:effectLst>
                <a:latin typeface="Avenir Next Condensed Medium"/>
              </a:defRPr>
            </a:pPr>
          </a:p>
        </c:txPr>
        <c:crossAx val="2094734552"/>
        <c:crosses val="autoZero"/>
        <c:crossBetween val="between"/>
        <c:majorUnit val="7"/>
        <c:minorUnit val="3.5"/>
      </c:valAx>
      <c:spPr>
        <a:noFill/>
        <a:ln w="12700" cap="flat">
          <a:noFill/>
          <a:miter lim="400000"/>
        </a:ln>
        <a:effectLst/>
      </c:spPr>
    </c:plotArea>
    <c:legend>
      <c:legendPos val="b"/>
      <c:layout>
        <c:manualLayout>
          <c:xMode val="edge"/>
          <c:yMode val="edge"/>
          <c:x val="0"/>
          <c:y val="0.902154"/>
          <c:w val="1"/>
          <c:h val="0.0978462"/>
        </c:manualLayout>
      </c:layout>
      <c:overlay val="1"/>
      <c:spPr>
        <a:noFill/>
        <a:ln w="12700" cap="flat">
          <a:noFill/>
          <a:miter lim="400000"/>
        </a:ln>
        <a:effectLst/>
      </c:spPr>
      <c:txPr>
        <a:bodyPr rot="0"/>
        <a:lstStyle/>
        <a:p>
          <a:pPr>
            <a:defRPr b="0" i="0" strike="noStrike" sz="3890" u="none">
              <a:solidFill>
                <a:srgbClr val="969592"/>
              </a:solidFill>
              <a:effectLst>
                <a:outerShdw sx="100000" sy="100000" kx="0" ky="0" algn="tl" rotWithShape="1" blurRad="127000" dist="50800" dir="13500000">
                  <a:srgbClr val="FFFFFF">
                    <a:alpha val="35000"/>
                  </a:srgbClr>
                </a:outerShdw>
              </a:effectLst>
              <a:latin typeface="Avenir Next Condensed Medium"/>
            </a:defRPr>
          </a:pPr>
        </a:p>
      </c:txPr>
    </c:legend>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350452"/>
          <c:y val="0.005"/>
          <c:w val="0.29797"/>
          <c:h val="0.84196"/>
        </c:manualLayout>
      </c:layout>
      <c:pieChart>
        <c:varyColors val="0"/>
        <c:ser>
          <c:idx val="0"/>
          <c:order val="0"/>
          <c:tx>
            <c:strRef>
              <c:f>Sheet1!$A$2</c:f>
              <c:strCache>
                <c:ptCount val="1"/>
                <c:pt idx="0">
                  <c:v>Sales 2012</c:v>
                </c:pt>
              </c:strCache>
            </c:strRef>
          </c:tx>
          <c:spPr>
            <a:solidFill>
              <a:srgbClr val="F7EA3D"/>
            </a:solidFill>
            <a:ln w="12700" cap="flat">
              <a:noFill/>
              <a:miter lim="400000"/>
            </a:ln>
            <a:effectLst/>
          </c:spPr>
          <c:explosion val="0"/>
          <c:dPt>
            <c:idx val="0"/>
            <c:explosion val="0"/>
            <c:spPr>
              <a:solidFill>
                <a:srgbClr val="F7EA3D"/>
              </a:solidFill>
              <a:ln w="12700" cap="flat">
                <a:noFill/>
                <a:miter lim="400000"/>
              </a:ln>
              <a:effectLst/>
            </c:spPr>
          </c:dPt>
          <c:dPt>
            <c:idx val="1"/>
            <c:explosion val="0"/>
            <c:spPr>
              <a:solidFill>
                <a:srgbClr val="E03F52"/>
              </a:solidFill>
              <a:ln w="12700" cap="flat">
                <a:noFill/>
                <a:miter lim="400000"/>
              </a:ln>
              <a:effectLst/>
            </c:spPr>
          </c:dPt>
          <c:dPt>
            <c:idx val="2"/>
            <c:explosion val="0"/>
            <c:spPr>
              <a:solidFill>
                <a:srgbClr val="67AC39"/>
              </a:solidFill>
              <a:ln w="12700" cap="flat">
                <a:noFill/>
                <a:miter lim="400000"/>
              </a:ln>
              <a:effectLst/>
            </c:spPr>
          </c:dPt>
          <c:dPt>
            <c:idx val="3"/>
            <c:explosion val="0"/>
            <c:spPr>
              <a:solidFill>
                <a:srgbClr val="2FC4E8"/>
              </a:solidFill>
              <a:ln w="12700" cap="flat">
                <a:noFill/>
                <a:miter lim="400000"/>
              </a:ln>
              <a:effectLst/>
            </c:spPr>
          </c:dPt>
          <c:dPt>
            <c:idx val="4"/>
            <c:explosion val="0"/>
            <c:spPr>
              <a:solidFill>
                <a:srgbClr val="ECBC2B"/>
              </a:solidFill>
              <a:ln w="12700" cap="flat">
                <a:noFill/>
                <a:miter lim="400000"/>
              </a:ln>
              <a:effectLst/>
            </c:spPr>
          </c:dPt>
          <c:dPt>
            <c:idx val="5"/>
            <c:explosion val="0"/>
            <c:spPr>
              <a:solidFill>
                <a:srgbClr val="AB58BC"/>
              </a:solidFill>
              <a:ln w="12700" cap="flat">
                <a:noFill/>
                <a:miter lim="400000"/>
              </a:ln>
              <a:effectLst/>
            </c:spPr>
          </c:dPt>
          <c:dLbls>
            <c:dLbl>
              <c:idx val="0"/>
              <c:numFmt formatCode="0" sourceLinked="0"/>
              <c:txPr>
                <a:bodyPr/>
                <a:lstStyle/>
                <a:p>
                  <a:pPr>
                    <a:defRPr b="0" i="0" strike="noStrike" sz="5000" u="none">
                      <a:solidFill>
                        <a:srgbClr val="FFFFFF"/>
                      </a:solidFill>
                      <a:effectLst>
                        <a:outerShdw sx="100000" sy="100000" kx="0" ky="0" algn="tl" rotWithShape="1" blurRad="63500" dist="50800" dir="5400000">
                          <a:srgbClr val="000000">
                            <a:alpha val="15000"/>
                          </a:srgbClr>
                        </a:outerShdw>
                      </a:effectLst>
                      <a:latin typeface="Avenir Next Condensed Medium"/>
                    </a:defRPr>
                  </a:pPr>
                </a:p>
              </c:txPr>
              <c:dLblPos val="ctr"/>
              <c:showLegendKey val="0"/>
              <c:showVal val="1"/>
              <c:showCatName val="0"/>
              <c:showSerName val="0"/>
              <c:showPercent val="0"/>
              <c:showBubbleSize val="0"/>
            </c:dLbl>
            <c:dLbl>
              <c:idx val="1"/>
              <c:numFmt formatCode="0" sourceLinked="0"/>
              <c:txPr>
                <a:bodyPr/>
                <a:lstStyle/>
                <a:p>
                  <a:pPr>
                    <a:defRPr b="0" i="0" strike="noStrike" sz="5000" u="none">
                      <a:solidFill>
                        <a:srgbClr val="FFFFFF"/>
                      </a:solidFill>
                      <a:effectLst>
                        <a:outerShdw sx="100000" sy="100000" kx="0" ky="0" algn="tl" rotWithShape="1" blurRad="63500" dist="50800" dir="5400000">
                          <a:srgbClr val="000000">
                            <a:alpha val="15000"/>
                          </a:srgbClr>
                        </a:outerShdw>
                      </a:effectLst>
                      <a:latin typeface="Avenir Next Condensed Medium"/>
                    </a:defRPr>
                  </a:pPr>
                </a:p>
              </c:txPr>
              <c:dLblPos val="ctr"/>
              <c:showLegendKey val="0"/>
              <c:showVal val="1"/>
              <c:showCatName val="0"/>
              <c:showSerName val="0"/>
              <c:showPercent val="0"/>
              <c:showBubbleSize val="0"/>
            </c:dLbl>
            <c:dLbl>
              <c:idx val="2"/>
              <c:numFmt formatCode="0" sourceLinked="0"/>
              <c:txPr>
                <a:bodyPr/>
                <a:lstStyle/>
                <a:p>
                  <a:pPr>
                    <a:defRPr b="0" i="0" strike="noStrike" sz="5000" u="none">
                      <a:solidFill>
                        <a:srgbClr val="FFFFFF"/>
                      </a:solidFill>
                      <a:effectLst>
                        <a:outerShdw sx="100000" sy="100000" kx="0" ky="0" algn="tl" rotWithShape="1" blurRad="63500" dist="50800" dir="5400000">
                          <a:srgbClr val="000000">
                            <a:alpha val="15000"/>
                          </a:srgbClr>
                        </a:outerShdw>
                      </a:effectLst>
                      <a:latin typeface="Avenir Next Condensed Medium"/>
                    </a:defRPr>
                  </a:pPr>
                </a:p>
              </c:txPr>
              <c:dLblPos val="ctr"/>
              <c:showLegendKey val="0"/>
              <c:showVal val="1"/>
              <c:showCatName val="0"/>
              <c:showSerName val="0"/>
              <c:showPercent val="0"/>
              <c:showBubbleSize val="0"/>
            </c:dLbl>
            <c:dLbl>
              <c:idx val="3"/>
              <c:numFmt formatCode="0" sourceLinked="0"/>
              <c:txPr>
                <a:bodyPr/>
                <a:lstStyle/>
                <a:p>
                  <a:pPr>
                    <a:defRPr b="0" i="0" strike="noStrike" sz="5000" u="none">
                      <a:solidFill>
                        <a:srgbClr val="FFFFFF"/>
                      </a:solidFill>
                      <a:effectLst>
                        <a:outerShdw sx="100000" sy="100000" kx="0" ky="0" algn="tl" rotWithShape="1" blurRad="63500" dist="50800" dir="5400000">
                          <a:srgbClr val="000000">
                            <a:alpha val="15000"/>
                          </a:srgbClr>
                        </a:outerShdw>
                      </a:effectLst>
                      <a:latin typeface="Avenir Next Condensed Medium"/>
                    </a:defRPr>
                  </a:pPr>
                </a:p>
              </c:txPr>
              <c:dLblPos val="ctr"/>
              <c:showLegendKey val="0"/>
              <c:showVal val="1"/>
              <c:showCatName val="0"/>
              <c:showSerName val="0"/>
              <c:showPercent val="0"/>
              <c:showBubbleSize val="0"/>
            </c:dLbl>
            <c:dLbl>
              <c:idx val="4"/>
              <c:numFmt formatCode="0" sourceLinked="0"/>
              <c:txPr>
                <a:bodyPr/>
                <a:lstStyle/>
                <a:p>
                  <a:pPr>
                    <a:defRPr b="0" i="0" strike="noStrike" sz="5000" u="none">
                      <a:solidFill>
                        <a:srgbClr val="FFFFFF"/>
                      </a:solidFill>
                      <a:effectLst>
                        <a:outerShdw sx="100000" sy="100000" kx="0" ky="0" algn="tl" rotWithShape="1" blurRad="63500" dist="50800" dir="5400000">
                          <a:srgbClr val="000000">
                            <a:alpha val="15000"/>
                          </a:srgbClr>
                        </a:outerShdw>
                      </a:effectLst>
                      <a:latin typeface="Avenir Next Condensed Medium"/>
                    </a:defRPr>
                  </a:pPr>
                </a:p>
              </c:txPr>
              <c:dLblPos val="ctr"/>
              <c:showLegendKey val="0"/>
              <c:showVal val="1"/>
              <c:showCatName val="0"/>
              <c:showSerName val="0"/>
              <c:showPercent val="0"/>
              <c:showBubbleSize val="0"/>
            </c:dLbl>
            <c:dLbl>
              <c:idx val="5"/>
              <c:numFmt formatCode="0%" sourceLinked="0"/>
              <c:txPr>
                <a:bodyPr/>
                <a:lstStyle/>
                <a:p>
                  <a:pPr>
                    <a:defRPr b="0" i="0" strike="noStrike" sz="5000" u="none">
                      <a:solidFill>
                        <a:srgbClr val="FFFFFF"/>
                      </a:solidFill>
                      <a:effectLst>
                        <a:outerShdw sx="100000" sy="100000" kx="0" ky="0" algn="tl" rotWithShape="1" blurRad="63500" dist="50800" dir="5400000">
                          <a:srgbClr val="000000">
                            <a:alpha val="15000"/>
                          </a:srgbClr>
                        </a:outerShdw>
                      </a:effectLst>
                      <a:latin typeface="Avenir Next Condensed Medium"/>
                    </a:defRPr>
                  </a:pPr>
                </a:p>
              </c:txPr>
              <c:dLblPos val="inEnd"/>
              <c:showLegendKey val="0"/>
              <c:showVal val="0"/>
              <c:showCatName val="0"/>
              <c:showSerName val="0"/>
              <c:showPercent val="1"/>
              <c:showBubbleSize val="0"/>
            </c:dLbl>
            <c:numFmt formatCode="0" sourceLinked="0"/>
            <c:txPr>
              <a:bodyPr/>
              <a:lstStyle/>
              <a:p>
                <a:pPr>
                  <a:defRPr b="0" i="0" strike="noStrike" sz="5000" u="none">
                    <a:solidFill>
                      <a:srgbClr val="FFFFFF"/>
                    </a:solidFill>
                    <a:effectLst>
                      <a:outerShdw sx="100000" sy="100000" kx="0" ky="0" algn="tl" rotWithShape="1" blurRad="63500" dist="50800" dir="5400000">
                        <a:srgbClr val="000000">
                          <a:alpha val="15000"/>
                        </a:srgbClr>
                      </a:outerShdw>
                    </a:effectLst>
                    <a:latin typeface="Avenir Next Condensed Medium"/>
                  </a:defRPr>
                </a:pPr>
              </a:p>
            </c:txPr>
            <c:dLblPos val="ctr"/>
            <c:showLegendKey val="0"/>
            <c:showVal val="1"/>
            <c:showCatName val="0"/>
            <c:showSerName val="0"/>
            <c:showPercent val="0"/>
            <c:showBubbleSize val="0"/>
            <c:showLeaderLines val="0"/>
            <c:leaderLines>
              <c:spPr>
                <a:noFill/>
                <a:ln w="6350" cap="flat">
                  <a:solidFill>
                    <a:srgbClr val="000000"/>
                  </a:solidFill>
                  <a:prstDash val="solid"/>
                  <a:miter lim="400000"/>
                </a:ln>
                <a:effectLst/>
              </c:spPr>
            </c:leaderLines>
          </c:dLbls>
          <c:cat>
            <c:strRef>
              <c:f>Sheet1!$B$1:$G$1</c:f>
              <c:strCache>
                <c:ptCount val="6"/>
                <c:pt idx="0">
                  <c:v>Region 1</c:v>
                </c:pt>
                <c:pt idx="1">
                  <c:v>Region 2</c:v>
                </c:pt>
                <c:pt idx="2">
                  <c:v>Region 3</c:v>
                </c:pt>
                <c:pt idx="3">
                  <c:v>Region 4</c:v>
                </c:pt>
                <c:pt idx="4">
                  <c:v>Region 5</c:v>
                </c:pt>
                <c:pt idx="5">
                  <c:v>Region 6</c:v>
                </c:pt>
              </c:strCache>
            </c:strRef>
          </c:cat>
          <c:val>
            <c:numRef>
              <c:f>Sheet1!$B$2:$G$2</c:f>
              <c:numCache>
                <c:ptCount val="6"/>
                <c:pt idx="0">
                  <c:v>76.000000</c:v>
                </c:pt>
                <c:pt idx="1">
                  <c:v>57.000000</c:v>
                </c:pt>
                <c:pt idx="2">
                  <c:v>28.000000</c:v>
                </c:pt>
                <c:pt idx="3">
                  <c:v>26.000000</c:v>
                </c:pt>
                <c:pt idx="4">
                  <c:v>21.000000</c:v>
                </c:pt>
                <c:pt idx="5">
                  <c:v>43.000000</c:v>
                </c:pt>
              </c:numCache>
            </c:numRef>
          </c:val>
        </c:ser>
        <c:firstSliceAng val="0"/>
      </c:pieChart>
      <c:spPr>
        <a:noFill/>
        <a:ln w="12700" cap="flat">
          <a:noFill/>
          <a:miter lim="400000"/>
        </a:ln>
        <a:effectLst/>
      </c:spPr>
    </c:plotArea>
    <c:legend>
      <c:legendPos val="b"/>
      <c:layout>
        <c:manualLayout>
          <c:xMode val="edge"/>
          <c:yMode val="edge"/>
          <c:x val="0"/>
          <c:y val="0.925528"/>
          <c:w val="1"/>
          <c:h val="0.0744718"/>
        </c:manualLayout>
      </c:layout>
      <c:overlay val="1"/>
      <c:spPr>
        <a:noFill/>
        <a:ln w="12700" cap="flat">
          <a:noFill/>
          <a:miter lim="400000"/>
        </a:ln>
        <a:effectLst/>
      </c:spPr>
      <c:txPr>
        <a:bodyPr rot="0"/>
        <a:lstStyle/>
        <a:p>
          <a:pPr>
            <a:defRPr b="0" i="0" strike="noStrike" sz="2400" u="none">
              <a:solidFill>
                <a:srgbClr val="969592"/>
              </a:solidFill>
              <a:effectLst>
                <a:outerShdw sx="100000" sy="100000" kx="0" ky="0" algn="tl" rotWithShape="1" blurRad="127000" dist="50800" dir="13500000">
                  <a:srgbClr val="FFFFFF">
                    <a:alpha val="35000"/>
                  </a:srgbClr>
                </a:outerShdw>
              </a:effectLst>
              <a:latin typeface="Avenir Next Condensed Medium"/>
            </a:defRPr>
          </a:pPr>
        </a:p>
      </c:txPr>
    </c:legend>
    <c:plotVisOnly val="1"/>
    <c:dispBlanksAs val="gap"/>
  </c:chart>
  <c:spPr>
    <a:noFill/>
    <a:ln>
      <a:noFill/>
    </a:ln>
    <a:effectLst/>
  </c:spPr>
  <c:externalData r:id="rId1">
    <c:autoUpdate val="0"/>
  </c:externalData>
</c:chartSpac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 name="Shape 1024"/>
          <p:cNvSpPr/>
          <p:nvPr>
            <p:ph type="sldImg"/>
          </p:nvPr>
        </p:nvSpPr>
        <p:spPr>
          <a:xfrm>
            <a:off x="1143000" y="685800"/>
            <a:ext cx="4572000" cy="3429000"/>
          </a:xfrm>
          <a:prstGeom prst="rect">
            <a:avLst/>
          </a:prstGeom>
        </p:spPr>
        <p:txBody>
          <a:bodyPr/>
          <a:lstStyle/>
          <a:p>
            <a:pPr/>
          </a:p>
        </p:txBody>
      </p:sp>
      <p:sp>
        <p:nvSpPr>
          <p:cNvPr id="1025" name="Shape 102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825500" latinLnBrk="0">
      <a:defRPr sz="2200">
        <a:latin typeface="Lucida Grande"/>
        <a:ea typeface="Lucida Grande"/>
        <a:cs typeface="Lucida Grande"/>
        <a:sym typeface="Lucida Grande"/>
      </a:defRPr>
    </a:lvl1pPr>
    <a:lvl2pPr indent="228600" defTabSz="825500" latinLnBrk="0">
      <a:defRPr sz="2200">
        <a:latin typeface="Lucida Grande"/>
        <a:ea typeface="Lucida Grande"/>
        <a:cs typeface="Lucida Grande"/>
        <a:sym typeface="Lucida Grande"/>
      </a:defRPr>
    </a:lvl2pPr>
    <a:lvl3pPr indent="457200" defTabSz="825500" latinLnBrk="0">
      <a:defRPr sz="2200">
        <a:latin typeface="Lucida Grande"/>
        <a:ea typeface="Lucida Grande"/>
        <a:cs typeface="Lucida Grande"/>
        <a:sym typeface="Lucida Grande"/>
      </a:defRPr>
    </a:lvl3pPr>
    <a:lvl4pPr indent="685800" defTabSz="825500" latinLnBrk="0">
      <a:defRPr sz="2200">
        <a:latin typeface="Lucida Grande"/>
        <a:ea typeface="Lucida Grande"/>
        <a:cs typeface="Lucida Grande"/>
        <a:sym typeface="Lucida Grande"/>
      </a:defRPr>
    </a:lvl4pPr>
    <a:lvl5pPr indent="914400" defTabSz="825500" latinLnBrk="0">
      <a:defRPr sz="2200">
        <a:latin typeface="Lucida Grande"/>
        <a:ea typeface="Lucida Grande"/>
        <a:cs typeface="Lucida Grande"/>
        <a:sym typeface="Lucida Grande"/>
      </a:defRPr>
    </a:lvl5pPr>
    <a:lvl6pPr indent="1143000" defTabSz="825500" latinLnBrk="0">
      <a:defRPr sz="2200">
        <a:latin typeface="Lucida Grande"/>
        <a:ea typeface="Lucida Grande"/>
        <a:cs typeface="Lucida Grande"/>
        <a:sym typeface="Lucida Grande"/>
      </a:defRPr>
    </a:lvl6pPr>
    <a:lvl7pPr indent="1371600" defTabSz="825500" latinLnBrk="0">
      <a:defRPr sz="2200">
        <a:latin typeface="Lucida Grande"/>
        <a:ea typeface="Lucida Grande"/>
        <a:cs typeface="Lucida Grande"/>
        <a:sym typeface="Lucida Grande"/>
      </a:defRPr>
    </a:lvl7pPr>
    <a:lvl8pPr indent="1600200" defTabSz="825500" latinLnBrk="0">
      <a:defRPr sz="2200">
        <a:latin typeface="Lucida Grande"/>
        <a:ea typeface="Lucida Grande"/>
        <a:cs typeface="Lucida Grande"/>
        <a:sym typeface="Lucida Grande"/>
      </a:defRPr>
    </a:lvl8pPr>
    <a:lvl9pPr indent="1828800" defTabSz="825500" latinLnBrk="0">
      <a:defRPr sz="2200">
        <a:latin typeface="Lucida Grande"/>
        <a:ea typeface="Lucida Grande"/>
        <a:cs typeface="Lucida Grande"/>
        <a:sym typeface="Lucida Grand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6.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3.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6.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39" name="Germany"/>
          <p:cNvSpPr txBox="1"/>
          <p:nvPr>
            <p:ph type="body" sz="quarter" idx="13"/>
          </p:nvPr>
        </p:nvSpPr>
        <p:spPr>
          <a:xfrm>
            <a:off x="12773227" y="11359157"/>
            <a:ext cx="7721601" cy="558801"/>
          </a:xfrm>
          <a:prstGeom prst="rect">
            <a:avLst/>
          </a:prstGeom>
        </p:spPr>
        <p:txBody>
          <a:bodyPr anchor="ctr">
            <a:spAutoFit/>
          </a:bodyPr>
          <a:lstStyle>
            <a:lvl1pPr algn="l">
              <a:spcBef>
                <a:spcPts val="0"/>
              </a:spcBef>
              <a:buClr>
                <a:srgbClr val="007ABB"/>
              </a:buClr>
              <a:defRPr spc="160" sz="3200"/>
            </a:lvl1pPr>
          </a:lstStyle>
          <a:p>
            <a:pPr/>
            <a:r>
              <a:t>Germany</a:t>
            </a:r>
          </a:p>
        </p:txBody>
      </p:sp>
      <p:sp>
        <p:nvSpPr>
          <p:cNvPr id="40" name="Frankfurt"/>
          <p:cNvSpPr txBox="1"/>
          <p:nvPr>
            <p:ph type="body" sz="quarter" idx="14"/>
          </p:nvPr>
        </p:nvSpPr>
        <p:spPr>
          <a:xfrm>
            <a:off x="12773227" y="10826750"/>
            <a:ext cx="7721601" cy="520701"/>
          </a:xfrm>
          <a:prstGeom prst="rect">
            <a:avLst/>
          </a:prstGeom>
        </p:spPr>
        <p:txBody>
          <a:bodyPr anchor="ctr">
            <a:spAutoFit/>
          </a:bodyPr>
          <a:lstStyle>
            <a:lvl1pPr algn="l">
              <a:spcBef>
                <a:spcPts val="0"/>
              </a:spcBef>
              <a:buClr>
                <a:srgbClr val="007ABB"/>
              </a:buClr>
              <a:defRPr cap="all" spc="150" sz="3000">
                <a:solidFill>
                  <a:srgbClr val="969592"/>
                </a:solidFill>
                <a:latin typeface="Avenir Next Condensed Medium"/>
                <a:ea typeface="Avenir Next Condensed Medium"/>
                <a:cs typeface="Avenir Next Condensed Medium"/>
                <a:sym typeface="Avenir Next Condensed Medium"/>
              </a:defRPr>
            </a:lvl1pPr>
          </a:lstStyle>
          <a:p>
            <a:pPr/>
            <a:r>
              <a:t>Frankfurt</a:t>
            </a:r>
          </a:p>
        </p:txBody>
      </p:sp>
      <p:sp>
        <p:nvSpPr>
          <p:cNvPr id="41" name="Canada"/>
          <p:cNvSpPr txBox="1"/>
          <p:nvPr>
            <p:ph type="body" sz="quarter" idx="15"/>
          </p:nvPr>
        </p:nvSpPr>
        <p:spPr>
          <a:xfrm>
            <a:off x="3914978" y="11359157"/>
            <a:ext cx="7721601" cy="558801"/>
          </a:xfrm>
          <a:prstGeom prst="rect">
            <a:avLst/>
          </a:prstGeom>
        </p:spPr>
        <p:txBody>
          <a:bodyPr anchor="ctr">
            <a:spAutoFit/>
          </a:bodyPr>
          <a:lstStyle>
            <a:lvl1pPr algn="r">
              <a:spcBef>
                <a:spcPts val="0"/>
              </a:spcBef>
              <a:buClr>
                <a:srgbClr val="007ABB"/>
              </a:buClr>
              <a:defRPr spc="160" sz="3200"/>
            </a:lvl1pPr>
          </a:lstStyle>
          <a:p>
            <a:pPr/>
            <a:r>
              <a:t>Canada</a:t>
            </a:r>
          </a:p>
        </p:txBody>
      </p:sp>
      <p:sp>
        <p:nvSpPr>
          <p:cNvPr id="42" name="Montreal"/>
          <p:cNvSpPr txBox="1"/>
          <p:nvPr>
            <p:ph type="body" sz="quarter" idx="16"/>
          </p:nvPr>
        </p:nvSpPr>
        <p:spPr>
          <a:xfrm>
            <a:off x="3914978" y="10826750"/>
            <a:ext cx="7721601" cy="520701"/>
          </a:xfrm>
          <a:prstGeom prst="rect">
            <a:avLst/>
          </a:prstGeom>
        </p:spPr>
        <p:txBody>
          <a:bodyPr anchor="ctr">
            <a:spAutoFit/>
          </a:bodyPr>
          <a:lstStyle>
            <a:lvl1pPr algn="r">
              <a:spcBef>
                <a:spcPts val="0"/>
              </a:spcBef>
              <a:buClr>
                <a:srgbClr val="007ABB"/>
              </a:buClr>
              <a:defRPr cap="all" spc="150" sz="3000">
                <a:solidFill>
                  <a:srgbClr val="969592"/>
                </a:solidFill>
                <a:latin typeface="Avenir Next Condensed Medium"/>
                <a:ea typeface="Avenir Next Condensed Medium"/>
                <a:cs typeface="Avenir Next Condensed Medium"/>
                <a:sym typeface="Avenir Next Condensed Medium"/>
              </a:defRPr>
            </a:lvl1pPr>
          </a:lstStyle>
          <a:p>
            <a:pPr/>
            <a:r>
              <a:t>Montreal</a:t>
            </a:r>
          </a:p>
        </p:txBody>
      </p:sp>
      <p:sp>
        <p:nvSpPr>
          <p:cNvPr id="43" name="大標題文字"/>
          <p:cNvSpPr txBox="1"/>
          <p:nvPr>
            <p:ph type="title"/>
          </p:nvPr>
        </p:nvSpPr>
        <p:spPr>
          <a:prstGeom prst="rect">
            <a:avLst/>
          </a:prstGeom>
        </p:spPr>
        <p:txBody>
          <a:bodyPr/>
          <a:lstStyle/>
          <a:p>
            <a:pPr/>
            <a:r>
              <a:t>大標題文字</a:t>
            </a:r>
          </a:p>
        </p:txBody>
      </p:sp>
      <p:sp>
        <p:nvSpPr>
          <p:cNvPr id="44" name="內文層級一…"/>
          <p:cNvSpPr txBox="1"/>
          <p:nvPr>
            <p:ph type="body" sz="quarter" idx="1"/>
          </p:nvPr>
        </p:nvSpPr>
        <p:spPr>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45"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Stage Diagram">
    <p:spTree>
      <p:nvGrpSpPr>
        <p:cNvPr id="1" name=""/>
        <p:cNvGrpSpPr/>
        <p:nvPr/>
      </p:nvGrpSpPr>
      <p:grpSpPr>
        <a:xfrm>
          <a:off x="0" y="0"/>
          <a:ext cx="0" cy="0"/>
          <a:chOff x="0" y="0"/>
          <a:chExt cx="0" cy="0"/>
        </a:xfrm>
      </p:grpSpPr>
      <p:sp>
        <p:nvSpPr>
          <p:cNvPr id="523" name="矩形"/>
          <p:cNvSpPr/>
          <p:nvPr/>
        </p:nvSpPr>
        <p:spPr>
          <a:xfrm>
            <a:off x="250031" y="13360400"/>
            <a:ext cx="23914101" cy="330200"/>
          </a:xfrm>
          <a:prstGeom prst="rect">
            <a:avLst/>
          </a:prstGeom>
          <a:solidFill>
            <a:srgbClr val="FFFFFF"/>
          </a:solidFill>
          <a:ln w="12700">
            <a:miter lim="400000"/>
          </a:ln>
          <a:effectLst>
            <a:outerShdw sx="100000" sy="100000" kx="0" ky="0" algn="b" rotWithShape="0" blurRad="190500" dist="38100" dir="5400000">
              <a:srgbClr val="0A0A12">
                <a:alpha val="5000"/>
              </a:srgbClr>
            </a:outerShdw>
          </a:effectLst>
        </p:spPr>
        <p:txBody>
          <a:bodyPr lIns="0" tIns="0" rIns="0" bIns="0" anchor="ctr"/>
          <a:lstStyle/>
          <a:p>
            <a:pPr/>
          </a:p>
        </p:txBody>
      </p:sp>
      <p:sp>
        <p:nvSpPr>
          <p:cNvPr id="524" name="圓角矩形"/>
          <p:cNvSpPr/>
          <p:nvPr/>
        </p:nvSpPr>
        <p:spPr>
          <a:xfrm>
            <a:off x="2501900" y="762000"/>
            <a:ext cx="19392900" cy="1435100"/>
          </a:xfrm>
          <a:prstGeom prst="roundRect">
            <a:avLst>
              <a:gd name="adj" fmla="val 50000"/>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a:p>
        </p:txBody>
      </p:sp>
      <p:sp>
        <p:nvSpPr>
          <p:cNvPr id="525" name="矩形"/>
          <p:cNvSpPr/>
          <p:nvPr/>
        </p:nvSpPr>
        <p:spPr>
          <a:xfrm>
            <a:off x="1003300" y="4408743"/>
            <a:ext cx="3568700" cy="4940301"/>
          </a:xfrm>
          <a:prstGeom prst="rect">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63500" tIns="63500" rIns="63500" bIns="63500" anchor="ctr"/>
          <a:lstStyle/>
          <a:p>
            <a:pPr algn="l">
              <a:lnSpc>
                <a:spcPct val="70000"/>
              </a:lnSpc>
              <a:spcBef>
                <a:spcPts val="1400"/>
              </a:spcBef>
              <a:buClrTx/>
              <a:defRPr spc="90" sz="3000">
                <a:solidFill>
                  <a:srgbClr val="6B6A67"/>
                </a:solidFill>
                <a:effectLst>
                  <a:outerShdw sx="100000" sy="100000" kx="0" ky="0" algn="b" rotWithShape="0" blurRad="25400" dist="25400" dir="13500000">
                    <a:srgbClr val="FFFFFF">
                      <a:alpha val="35000"/>
                    </a:srgbClr>
                  </a:outerShdw>
                </a:effectLst>
                <a:latin typeface="+mn-lt"/>
                <a:ea typeface="+mn-ea"/>
                <a:cs typeface="+mn-cs"/>
                <a:sym typeface="Avenir Next Condensed Ultra Lig"/>
              </a:defRPr>
            </a:pPr>
          </a:p>
        </p:txBody>
      </p:sp>
      <p:sp>
        <p:nvSpPr>
          <p:cNvPr id="526" name="矩形"/>
          <p:cNvSpPr/>
          <p:nvPr/>
        </p:nvSpPr>
        <p:spPr>
          <a:xfrm>
            <a:off x="4965700" y="4408743"/>
            <a:ext cx="3568700" cy="4940301"/>
          </a:xfrm>
          <a:prstGeom prst="rect">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63500" tIns="63500" rIns="63500" bIns="63500" anchor="ctr"/>
          <a:lstStyle/>
          <a:p>
            <a:pPr algn="l">
              <a:lnSpc>
                <a:spcPct val="70000"/>
              </a:lnSpc>
              <a:spcBef>
                <a:spcPts val="1400"/>
              </a:spcBef>
              <a:buClrTx/>
              <a:defRPr spc="90" sz="3000">
                <a:solidFill>
                  <a:srgbClr val="6B6A67"/>
                </a:solidFill>
                <a:effectLst>
                  <a:outerShdw sx="100000" sy="100000" kx="0" ky="0" algn="b" rotWithShape="0" blurRad="25400" dist="25400" dir="13500000">
                    <a:srgbClr val="FFFFFF">
                      <a:alpha val="35000"/>
                    </a:srgbClr>
                  </a:outerShdw>
                </a:effectLst>
                <a:latin typeface="+mn-lt"/>
                <a:ea typeface="+mn-ea"/>
                <a:cs typeface="+mn-cs"/>
                <a:sym typeface="Avenir Next Condensed Ultra Lig"/>
              </a:defRPr>
            </a:pPr>
          </a:p>
        </p:txBody>
      </p:sp>
      <p:sp>
        <p:nvSpPr>
          <p:cNvPr id="527" name="矩形"/>
          <p:cNvSpPr/>
          <p:nvPr/>
        </p:nvSpPr>
        <p:spPr>
          <a:xfrm>
            <a:off x="8902700" y="4408743"/>
            <a:ext cx="3568700" cy="4940301"/>
          </a:xfrm>
          <a:prstGeom prst="rect">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63500" tIns="63500" rIns="63500" bIns="63500" anchor="ctr"/>
          <a:lstStyle/>
          <a:p>
            <a:pPr algn="l">
              <a:lnSpc>
                <a:spcPct val="70000"/>
              </a:lnSpc>
              <a:spcBef>
                <a:spcPts val="1400"/>
              </a:spcBef>
              <a:buClrTx/>
              <a:defRPr spc="90" sz="3000">
                <a:solidFill>
                  <a:srgbClr val="6B6A67"/>
                </a:solidFill>
                <a:effectLst>
                  <a:outerShdw sx="100000" sy="100000" kx="0" ky="0" algn="b" rotWithShape="0" blurRad="25400" dist="25400" dir="13500000">
                    <a:srgbClr val="FFFFFF">
                      <a:alpha val="35000"/>
                    </a:srgbClr>
                  </a:outerShdw>
                </a:effectLst>
                <a:latin typeface="+mn-lt"/>
                <a:ea typeface="+mn-ea"/>
                <a:cs typeface="+mn-cs"/>
                <a:sym typeface="Avenir Next Condensed Ultra Lig"/>
              </a:defRPr>
            </a:pPr>
          </a:p>
        </p:txBody>
      </p:sp>
      <p:sp>
        <p:nvSpPr>
          <p:cNvPr id="528" name="矩形"/>
          <p:cNvSpPr/>
          <p:nvPr/>
        </p:nvSpPr>
        <p:spPr>
          <a:xfrm>
            <a:off x="12865100" y="4408743"/>
            <a:ext cx="3568700" cy="4940301"/>
          </a:xfrm>
          <a:prstGeom prst="rect">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63500" tIns="63500" rIns="63500" bIns="63500" anchor="ctr"/>
          <a:lstStyle/>
          <a:p>
            <a:pPr algn="l">
              <a:lnSpc>
                <a:spcPct val="70000"/>
              </a:lnSpc>
              <a:spcBef>
                <a:spcPts val="1400"/>
              </a:spcBef>
              <a:buClrTx/>
              <a:defRPr spc="90" sz="3000">
                <a:solidFill>
                  <a:srgbClr val="6B6A67"/>
                </a:solidFill>
                <a:effectLst>
                  <a:outerShdw sx="100000" sy="100000" kx="0" ky="0" algn="b" rotWithShape="0" blurRad="25400" dist="25400" dir="13500000">
                    <a:srgbClr val="FFFFFF">
                      <a:alpha val="35000"/>
                    </a:srgbClr>
                  </a:outerShdw>
                </a:effectLst>
                <a:latin typeface="+mn-lt"/>
                <a:ea typeface="+mn-ea"/>
                <a:cs typeface="+mn-cs"/>
                <a:sym typeface="Avenir Next Condensed Ultra Lig"/>
              </a:defRPr>
            </a:pPr>
          </a:p>
        </p:txBody>
      </p:sp>
      <p:sp>
        <p:nvSpPr>
          <p:cNvPr id="529" name="矩形"/>
          <p:cNvSpPr/>
          <p:nvPr/>
        </p:nvSpPr>
        <p:spPr>
          <a:xfrm>
            <a:off x="16827500" y="4408743"/>
            <a:ext cx="3568700" cy="4940301"/>
          </a:xfrm>
          <a:prstGeom prst="rect">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63500" tIns="63500" rIns="63500" bIns="63500" anchor="ctr"/>
          <a:lstStyle/>
          <a:p>
            <a:pPr algn="l">
              <a:lnSpc>
                <a:spcPct val="70000"/>
              </a:lnSpc>
              <a:spcBef>
                <a:spcPts val="1400"/>
              </a:spcBef>
              <a:buClrTx/>
              <a:defRPr spc="90" sz="3000">
                <a:solidFill>
                  <a:srgbClr val="6B6A67"/>
                </a:solidFill>
                <a:effectLst>
                  <a:outerShdw sx="100000" sy="100000" kx="0" ky="0" algn="b" rotWithShape="0" blurRad="25400" dist="25400" dir="13500000">
                    <a:srgbClr val="FFFFFF">
                      <a:alpha val="35000"/>
                    </a:srgbClr>
                  </a:outerShdw>
                </a:effectLst>
                <a:latin typeface="+mn-lt"/>
                <a:ea typeface="+mn-ea"/>
                <a:cs typeface="+mn-cs"/>
                <a:sym typeface="Avenir Next Condensed Ultra Lig"/>
              </a:defRPr>
            </a:pPr>
          </a:p>
        </p:txBody>
      </p:sp>
      <p:grpSp>
        <p:nvGrpSpPr>
          <p:cNvPr id="548" name="群組"/>
          <p:cNvGrpSpPr/>
          <p:nvPr/>
        </p:nvGrpSpPr>
        <p:grpSpPr>
          <a:xfrm>
            <a:off x="2274292" y="3893797"/>
            <a:ext cx="1028701" cy="1028702"/>
            <a:chOff x="0" y="0"/>
            <a:chExt cx="1028700" cy="1028700"/>
          </a:xfrm>
        </p:grpSpPr>
        <p:grpSp>
          <p:nvGrpSpPr>
            <p:cNvPr id="540" name="群組"/>
            <p:cNvGrpSpPr/>
            <p:nvPr/>
          </p:nvGrpSpPr>
          <p:grpSpPr>
            <a:xfrm>
              <a:off x="0" y="0"/>
              <a:ext cx="1028701" cy="1028701"/>
              <a:chOff x="0" y="0"/>
              <a:chExt cx="1028700" cy="1028700"/>
            </a:xfrm>
          </p:grpSpPr>
          <p:sp>
            <p:nvSpPr>
              <p:cNvPr id="530" name="圓形"/>
              <p:cNvSpPr/>
              <p:nvPr/>
            </p:nvSpPr>
            <p:spPr>
              <a:xfrm>
                <a:off x="0" y="0"/>
                <a:ext cx="1015138" cy="1015138"/>
              </a:xfrm>
              <a:prstGeom prst="ellipse">
                <a:avLst/>
              </a:prstGeom>
              <a:solidFill>
                <a:srgbClr val="FFFFFF"/>
              </a:solidFill>
              <a:ln w="12700" cap="flat">
                <a:noFill/>
                <a:miter lim="400000"/>
              </a:ln>
              <a:effectLst>
                <a:outerShdw sx="100000" sy="100000" kx="0" ky="0" algn="b" rotWithShape="0" blurRad="50800" dist="25400" dir="5400000">
                  <a:srgbClr val="0A0A12">
                    <a:alpha val="10000"/>
                  </a:srgbClr>
                </a:outerShdw>
              </a:effectLst>
            </p:spPr>
            <p:txBody>
              <a:bodyPr wrap="square" lIns="0" tIns="0" rIns="0" bIns="0" numCol="1" anchor="ctr">
                <a:noAutofit/>
              </a:bodyPr>
              <a:lstStyle/>
              <a:p>
                <a:pPr/>
              </a:p>
            </p:txBody>
          </p:sp>
          <p:grpSp>
            <p:nvGrpSpPr>
              <p:cNvPr id="539" name="群組"/>
              <p:cNvGrpSpPr/>
              <p:nvPr/>
            </p:nvGrpSpPr>
            <p:grpSpPr>
              <a:xfrm>
                <a:off x="10612" y="10612"/>
                <a:ext cx="1018089" cy="1018089"/>
                <a:chOff x="0" y="0"/>
                <a:chExt cx="1018088" cy="1018087"/>
              </a:xfrm>
            </p:grpSpPr>
            <p:sp>
              <p:nvSpPr>
                <p:cNvPr id="531" name="形狀"/>
                <p:cNvSpPr/>
                <p:nvPr/>
              </p:nvSpPr>
              <p:spPr>
                <a:xfrm>
                  <a:off x="509095" y="149436"/>
                  <a:ext cx="508994" cy="359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2" name="形狀"/>
                <p:cNvSpPr/>
                <p:nvPr/>
              </p:nvSpPr>
              <p:spPr>
                <a:xfrm>
                  <a:off x="509095" y="509095"/>
                  <a:ext cx="508993" cy="359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3" name="形狀"/>
                <p:cNvSpPr/>
                <p:nvPr/>
              </p:nvSpPr>
              <p:spPr>
                <a:xfrm>
                  <a:off x="0" y="149436"/>
                  <a:ext cx="508993" cy="359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4" name="形狀"/>
                <p:cNvSpPr/>
                <p:nvPr/>
              </p:nvSpPr>
              <p:spPr>
                <a:xfrm>
                  <a:off x="0" y="509095"/>
                  <a:ext cx="508993" cy="359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5" name="形狀"/>
                <p:cNvSpPr/>
                <p:nvPr/>
              </p:nvSpPr>
              <p:spPr>
                <a:xfrm>
                  <a:off x="146903" y="0"/>
                  <a:ext cx="359914" cy="5089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6" name="形狀"/>
                <p:cNvSpPr/>
                <p:nvPr/>
              </p:nvSpPr>
              <p:spPr>
                <a:xfrm>
                  <a:off x="509095" y="0"/>
                  <a:ext cx="359914" cy="5089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7" name="形狀"/>
                <p:cNvSpPr/>
                <p:nvPr/>
              </p:nvSpPr>
              <p:spPr>
                <a:xfrm>
                  <a:off x="146903" y="509095"/>
                  <a:ext cx="359914" cy="5089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8" name="形狀"/>
                <p:cNvSpPr/>
                <p:nvPr/>
              </p:nvSpPr>
              <p:spPr>
                <a:xfrm>
                  <a:off x="509095" y="509095"/>
                  <a:ext cx="359913" cy="5089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547" name="群組"/>
            <p:cNvGrpSpPr/>
            <p:nvPr/>
          </p:nvGrpSpPr>
          <p:grpSpPr>
            <a:xfrm>
              <a:off x="179763" y="188128"/>
              <a:ext cx="672335" cy="663971"/>
              <a:chOff x="0" y="0"/>
              <a:chExt cx="672334" cy="663970"/>
            </a:xfrm>
          </p:grpSpPr>
          <p:sp>
            <p:nvSpPr>
              <p:cNvPr id="541" name="圓形"/>
              <p:cNvSpPr/>
              <p:nvPr/>
            </p:nvSpPr>
            <p:spPr>
              <a:xfrm>
                <a:off x="8589" y="225"/>
                <a:ext cx="663746" cy="663746"/>
              </a:xfrm>
              <a:prstGeom prst="ellipse">
                <a:avLst/>
              </a:prstGeom>
              <a:solidFill>
                <a:srgbClr val="E5D92F"/>
              </a:solidFill>
              <a:ln w="12700" cap="flat">
                <a:noFill/>
                <a:miter lim="400000"/>
              </a:ln>
              <a:effectLst/>
            </p:spPr>
            <p:txBody>
              <a:bodyPr wrap="square" lIns="38100" tIns="38100" rIns="38100" bIns="38100" numCol="1" anchor="ctr">
                <a:noAutofit/>
              </a:bodyPr>
              <a:lstStyle/>
              <a:p>
                <a:pPr defTabSz="647700">
                  <a:lnSpc>
                    <a:spcPct val="100000"/>
                  </a:lnSpc>
                  <a:spcBef>
                    <a:spcPts val="0"/>
                  </a:spcBef>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546" name="群組"/>
              <p:cNvGrpSpPr/>
              <p:nvPr/>
            </p:nvGrpSpPr>
            <p:grpSpPr>
              <a:xfrm>
                <a:off x="0" y="0"/>
                <a:ext cx="662631" cy="663970"/>
                <a:chOff x="0" y="0"/>
                <a:chExt cx="662630" cy="663969"/>
              </a:xfrm>
            </p:grpSpPr>
            <p:sp>
              <p:nvSpPr>
                <p:cNvPr id="542" name="形狀"/>
                <p:cNvSpPr/>
                <p:nvPr/>
              </p:nvSpPr>
              <p:spPr>
                <a:xfrm>
                  <a:off x="330509" y="97442"/>
                  <a:ext cx="332122" cy="234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0"/>
                      </a:moveTo>
                      <a:lnTo>
                        <a:pt x="0" y="21600"/>
                      </a:lnTo>
                      <a:lnTo>
                        <a:pt x="21600" y="21600"/>
                      </a:lnTo>
                      <a:cubicBezTo>
                        <a:pt x="21600" y="13165"/>
                        <a:pt x="19182" y="5528"/>
                        <a:pt x="15274" y="0"/>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43" name="形狀"/>
                <p:cNvSpPr/>
                <p:nvPr/>
              </p:nvSpPr>
              <p:spPr>
                <a:xfrm>
                  <a:off x="0" y="331848"/>
                  <a:ext cx="332122" cy="2348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21600"/>
                      </a:moveTo>
                      <a:lnTo>
                        <a:pt x="21600" y="0"/>
                      </a:lnTo>
                      <a:lnTo>
                        <a:pt x="0" y="0"/>
                      </a:lnTo>
                      <a:cubicBezTo>
                        <a:pt x="0" y="8435"/>
                        <a:pt x="2418" y="16072"/>
                        <a:pt x="6326"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44" name="形狀"/>
                <p:cNvSpPr/>
                <p:nvPr/>
              </p:nvSpPr>
              <p:spPr>
                <a:xfrm>
                  <a:off x="105807" y="0"/>
                  <a:ext cx="234848" cy="3321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326"/>
                      </a:moveTo>
                      <a:lnTo>
                        <a:pt x="21600" y="21600"/>
                      </a:lnTo>
                      <a:lnTo>
                        <a:pt x="21600" y="0"/>
                      </a:lnTo>
                      <a:cubicBezTo>
                        <a:pt x="13165" y="0"/>
                        <a:pt x="5528" y="2418"/>
                        <a:pt x="0" y="6326"/>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45" name="形狀"/>
                <p:cNvSpPr/>
                <p:nvPr/>
              </p:nvSpPr>
              <p:spPr>
                <a:xfrm>
                  <a:off x="330509" y="331848"/>
                  <a:ext cx="234847" cy="332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5273"/>
                      </a:moveTo>
                      <a:lnTo>
                        <a:pt x="0" y="0"/>
                      </a:lnTo>
                      <a:lnTo>
                        <a:pt x="0" y="21600"/>
                      </a:lnTo>
                      <a:cubicBezTo>
                        <a:pt x="8435" y="21600"/>
                        <a:pt x="16072" y="19182"/>
                        <a:pt x="21600" y="15273"/>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grpSp>
        <p:nvGrpSpPr>
          <p:cNvPr id="567" name="群組"/>
          <p:cNvGrpSpPr/>
          <p:nvPr/>
        </p:nvGrpSpPr>
        <p:grpSpPr>
          <a:xfrm>
            <a:off x="14133710" y="8842035"/>
            <a:ext cx="1028701" cy="1028703"/>
            <a:chOff x="0" y="0"/>
            <a:chExt cx="1028699" cy="1028701"/>
          </a:xfrm>
        </p:grpSpPr>
        <p:grpSp>
          <p:nvGrpSpPr>
            <p:cNvPr id="559" name="群組"/>
            <p:cNvGrpSpPr/>
            <p:nvPr/>
          </p:nvGrpSpPr>
          <p:grpSpPr>
            <a:xfrm>
              <a:off x="0" y="0"/>
              <a:ext cx="1028700" cy="1028702"/>
              <a:chOff x="0" y="0"/>
              <a:chExt cx="1028699" cy="1028701"/>
            </a:xfrm>
          </p:grpSpPr>
          <p:sp>
            <p:nvSpPr>
              <p:cNvPr id="549" name="圓形"/>
              <p:cNvSpPr/>
              <p:nvPr/>
            </p:nvSpPr>
            <p:spPr>
              <a:xfrm>
                <a:off x="0" y="0"/>
                <a:ext cx="1015139" cy="1015139"/>
              </a:xfrm>
              <a:prstGeom prst="ellipse">
                <a:avLst/>
              </a:prstGeom>
              <a:solidFill>
                <a:srgbClr val="FFFFFF"/>
              </a:solidFill>
              <a:ln w="12700" cap="flat">
                <a:noFill/>
                <a:miter lim="400000"/>
              </a:ln>
              <a:effectLst>
                <a:outerShdw sx="100000" sy="100000" kx="0" ky="0" algn="b" rotWithShape="0" blurRad="50800" dist="25400" dir="5400000">
                  <a:srgbClr val="0A0A12">
                    <a:alpha val="10000"/>
                  </a:srgbClr>
                </a:outerShdw>
              </a:effectLst>
            </p:spPr>
            <p:txBody>
              <a:bodyPr wrap="square" lIns="0" tIns="0" rIns="0" bIns="0" numCol="1" anchor="ctr">
                <a:noAutofit/>
              </a:bodyPr>
              <a:lstStyle/>
              <a:p>
                <a:pPr/>
              </a:p>
            </p:txBody>
          </p:sp>
          <p:grpSp>
            <p:nvGrpSpPr>
              <p:cNvPr id="558" name="群組"/>
              <p:cNvGrpSpPr/>
              <p:nvPr/>
            </p:nvGrpSpPr>
            <p:grpSpPr>
              <a:xfrm>
                <a:off x="10613" y="10612"/>
                <a:ext cx="1018087" cy="1018090"/>
                <a:chOff x="0" y="0"/>
                <a:chExt cx="1018085" cy="1018088"/>
              </a:xfrm>
            </p:grpSpPr>
            <p:sp>
              <p:nvSpPr>
                <p:cNvPr id="550" name="形狀"/>
                <p:cNvSpPr/>
                <p:nvPr/>
              </p:nvSpPr>
              <p:spPr>
                <a:xfrm>
                  <a:off x="509092" y="149436"/>
                  <a:ext cx="508994" cy="3599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51" name="形狀"/>
                <p:cNvSpPr/>
                <p:nvPr/>
              </p:nvSpPr>
              <p:spPr>
                <a:xfrm>
                  <a:off x="509092" y="509096"/>
                  <a:ext cx="508994" cy="359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52" name="形狀"/>
                <p:cNvSpPr/>
                <p:nvPr/>
              </p:nvSpPr>
              <p:spPr>
                <a:xfrm>
                  <a:off x="0" y="149436"/>
                  <a:ext cx="508993" cy="3599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53" name="形狀"/>
                <p:cNvSpPr/>
                <p:nvPr/>
              </p:nvSpPr>
              <p:spPr>
                <a:xfrm>
                  <a:off x="0" y="509096"/>
                  <a:ext cx="508993" cy="359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54" name="形狀"/>
                <p:cNvSpPr/>
                <p:nvPr/>
              </p:nvSpPr>
              <p:spPr>
                <a:xfrm>
                  <a:off x="146904" y="0"/>
                  <a:ext cx="359914" cy="508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55" name="形狀"/>
                <p:cNvSpPr/>
                <p:nvPr/>
              </p:nvSpPr>
              <p:spPr>
                <a:xfrm>
                  <a:off x="509092" y="0"/>
                  <a:ext cx="359914" cy="508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56" name="形狀"/>
                <p:cNvSpPr/>
                <p:nvPr/>
              </p:nvSpPr>
              <p:spPr>
                <a:xfrm>
                  <a:off x="146904" y="509096"/>
                  <a:ext cx="359914" cy="5089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57" name="形狀"/>
                <p:cNvSpPr/>
                <p:nvPr/>
              </p:nvSpPr>
              <p:spPr>
                <a:xfrm>
                  <a:off x="509092" y="509096"/>
                  <a:ext cx="359914" cy="5089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566" name="群組"/>
            <p:cNvGrpSpPr/>
            <p:nvPr/>
          </p:nvGrpSpPr>
          <p:grpSpPr>
            <a:xfrm>
              <a:off x="174845" y="188128"/>
              <a:ext cx="677256" cy="663972"/>
              <a:chOff x="0" y="0"/>
              <a:chExt cx="677254" cy="663971"/>
            </a:xfrm>
          </p:grpSpPr>
          <p:sp>
            <p:nvSpPr>
              <p:cNvPr id="560" name="圓形"/>
              <p:cNvSpPr/>
              <p:nvPr/>
            </p:nvSpPr>
            <p:spPr>
              <a:xfrm>
                <a:off x="13509" y="224"/>
                <a:ext cx="663746" cy="663746"/>
              </a:xfrm>
              <a:prstGeom prst="ellipse">
                <a:avLst/>
              </a:prstGeom>
              <a:solidFill>
                <a:srgbClr val="2FC4E8"/>
              </a:solidFill>
              <a:ln w="12700" cap="flat">
                <a:noFill/>
                <a:miter lim="400000"/>
              </a:ln>
              <a:effectLst/>
            </p:spPr>
            <p:txBody>
              <a:bodyPr wrap="square" lIns="38100" tIns="38100" rIns="38100" bIns="38100" numCol="1" anchor="ctr">
                <a:noAutofit/>
              </a:bodyPr>
              <a:lstStyle/>
              <a:p>
                <a:pPr defTabSz="647700">
                  <a:lnSpc>
                    <a:spcPct val="100000"/>
                  </a:lnSpc>
                  <a:spcBef>
                    <a:spcPts val="0"/>
                  </a:spcBef>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565" name="群組"/>
              <p:cNvGrpSpPr/>
              <p:nvPr/>
            </p:nvGrpSpPr>
            <p:grpSpPr>
              <a:xfrm>
                <a:off x="0" y="0"/>
                <a:ext cx="662632" cy="663972"/>
                <a:chOff x="0" y="0"/>
                <a:chExt cx="662631" cy="663971"/>
              </a:xfrm>
            </p:grpSpPr>
            <p:sp>
              <p:nvSpPr>
                <p:cNvPr id="561" name="形狀"/>
                <p:cNvSpPr/>
                <p:nvPr/>
              </p:nvSpPr>
              <p:spPr>
                <a:xfrm>
                  <a:off x="330510" y="97442"/>
                  <a:ext cx="332122" cy="234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0"/>
                      </a:moveTo>
                      <a:lnTo>
                        <a:pt x="0" y="21600"/>
                      </a:lnTo>
                      <a:lnTo>
                        <a:pt x="21600" y="21600"/>
                      </a:lnTo>
                      <a:cubicBezTo>
                        <a:pt x="21600" y="13165"/>
                        <a:pt x="19182" y="5528"/>
                        <a:pt x="15274" y="0"/>
                      </a:cubicBezTo>
                      <a:close/>
                    </a:path>
                  </a:pathLst>
                </a:custGeom>
                <a:solidFill>
                  <a:srgbClr val="62CDEB"/>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62" name="形狀"/>
                <p:cNvSpPr/>
                <p:nvPr/>
              </p:nvSpPr>
              <p:spPr>
                <a:xfrm>
                  <a:off x="0" y="331849"/>
                  <a:ext cx="332122" cy="234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21600"/>
                      </a:moveTo>
                      <a:lnTo>
                        <a:pt x="21600" y="0"/>
                      </a:lnTo>
                      <a:lnTo>
                        <a:pt x="0" y="0"/>
                      </a:lnTo>
                      <a:cubicBezTo>
                        <a:pt x="0" y="8435"/>
                        <a:pt x="2418" y="16072"/>
                        <a:pt x="6326" y="21600"/>
                      </a:cubicBezTo>
                      <a:close/>
                    </a:path>
                  </a:pathLst>
                </a:custGeom>
                <a:solidFill>
                  <a:srgbClr val="62CDEB"/>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63" name="形狀"/>
                <p:cNvSpPr/>
                <p:nvPr/>
              </p:nvSpPr>
              <p:spPr>
                <a:xfrm>
                  <a:off x="110728" y="0"/>
                  <a:ext cx="234847" cy="3321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326"/>
                      </a:moveTo>
                      <a:lnTo>
                        <a:pt x="21600" y="21600"/>
                      </a:lnTo>
                      <a:lnTo>
                        <a:pt x="21600" y="0"/>
                      </a:lnTo>
                      <a:cubicBezTo>
                        <a:pt x="13165" y="0"/>
                        <a:pt x="5528" y="2418"/>
                        <a:pt x="0" y="6326"/>
                      </a:cubicBezTo>
                      <a:close/>
                    </a:path>
                  </a:pathLst>
                </a:custGeom>
                <a:solidFill>
                  <a:srgbClr val="62CDEB"/>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64" name="形狀"/>
                <p:cNvSpPr/>
                <p:nvPr/>
              </p:nvSpPr>
              <p:spPr>
                <a:xfrm>
                  <a:off x="330510" y="331849"/>
                  <a:ext cx="234846" cy="3321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5273"/>
                      </a:moveTo>
                      <a:lnTo>
                        <a:pt x="0" y="0"/>
                      </a:lnTo>
                      <a:lnTo>
                        <a:pt x="0" y="21600"/>
                      </a:lnTo>
                      <a:cubicBezTo>
                        <a:pt x="8435" y="21600"/>
                        <a:pt x="16072" y="19182"/>
                        <a:pt x="21600" y="15273"/>
                      </a:cubicBezTo>
                      <a:close/>
                    </a:path>
                  </a:pathLst>
                </a:custGeom>
                <a:solidFill>
                  <a:srgbClr val="62CDEB"/>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grpSp>
        <p:nvGrpSpPr>
          <p:cNvPr id="586" name="群組"/>
          <p:cNvGrpSpPr/>
          <p:nvPr/>
        </p:nvGrpSpPr>
        <p:grpSpPr>
          <a:xfrm>
            <a:off x="6235898" y="8842035"/>
            <a:ext cx="1028702" cy="1028701"/>
            <a:chOff x="0" y="0"/>
            <a:chExt cx="1028700" cy="1028699"/>
          </a:xfrm>
        </p:grpSpPr>
        <p:grpSp>
          <p:nvGrpSpPr>
            <p:cNvPr id="578" name="群組"/>
            <p:cNvGrpSpPr/>
            <p:nvPr/>
          </p:nvGrpSpPr>
          <p:grpSpPr>
            <a:xfrm>
              <a:off x="0" y="0"/>
              <a:ext cx="1028701" cy="1028700"/>
              <a:chOff x="0" y="0"/>
              <a:chExt cx="1028700" cy="1028699"/>
            </a:xfrm>
          </p:grpSpPr>
          <p:sp>
            <p:nvSpPr>
              <p:cNvPr id="568" name="圓形"/>
              <p:cNvSpPr/>
              <p:nvPr/>
            </p:nvSpPr>
            <p:spPr>
              <a:xfrm>
                <a:off x="0" y="0"/>
                <a:ext cx="1015137" cy="1015137"/>
              </a:xfrm>
              <a:prstGeom prst="ellipse">
                <a:avLst/>
              </a:prstGeom>
              <a:solidFill>
                <a:srgbClr val="FFFFFF"/>
              </a:solidFill>
              <a:ln w="12700" cap="flat">
                <a:noFill/>
                <a:miter lim="400000"/>
              </a:ln>
              <a:effectLst>
                <a:outerShdw sx="100000" sy="100000" kx="0" ky="0" algn="b" rotWithShape="0" blurRad="50800" dist="25400" dir="5400000">
                  <a:srgbClr val="0A0A12">
                    <a:alpha val="10000"/>
                  </a:srgbClr>
                </a:outerShdw>
              </a:effectLst>
            </p:spPr>
            <p:txBody>
              <a:bodyPr wrap="square" lIns="0" tIns="0" rIns="0" bIns="0" numCol="1" anchor="ctr">
                <a:noAutofit/>
              </a:bodyPr>
              <a:lstStyle/>
              <a:p>
                <a:pPr/>
              </a:p>
            </p:txBody>
          </p:sp>
          <p:grpSp>
            <p:nvGrpSpPr>
              <p:cNvPr id="577" name="群組"/>
              <p:cNvGrpSpPr/>
              <p:nvPr/>
            </p:nvGrpSpPr>
            <p:grpSpPr>
              <a:xfrm>
                <a:off x="10612" y="10612"/>
                <a:ext cx="1018089" cy="1018088"/>
                <a:chOff x="0" y="0"/>
                <a:chExt cx="1018088" cy="1018087"/>
              </a:xfrm>
            </p:grpSpPr>
            <p:sp>
              <p:nvSpPr>
                <p:cNvPr id="569" name="形狀"/>
                <p:cNvSpPr/>
                <p:nvPr/>
              </p:nvSpPr>
              <p:spPr>
                <a:xfrm>
                  <a:off x="509096" y="149435"/>
                  <a:ext cx="508993" cy="3599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70" name="形狀"/>
                <p:cNvSpPr/>
                <p:nvPr/>
              </p:nvSpPr>
              <p:spPr>
                <a:xfrm>
                  <a:off x="509096" y="509095"/>
                  <a:ext cx="508992" cy="359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71" name="形狀"/>
                <p:cNvSpPr/>
                <p:nvPr/>
              </p:nvSpPr>
              <p:spPr>
                <a:xfrm>
                  <a:off x="0" y="149435"/>
                  <a:ext cx="508992" cy="3599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72" name="形狀"/>
                <p:cNvSpPr/>
                <p:nvPr/>
              </p:nvSpPr>
              <p:spPr>
                <a:xfrm>
                  <a:off x="0" y="509095"/>
                  <a:ext cx="508992" cy="359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73" name="形狀"/>
                <p:cNvSpPr/>
                <p:nvPr/>
              </p:nvSpPr>
              <p:spPr>
                <a:xfrm>
                  <a:off x="146903" y="0"/>
                  <a:ext cx="359914" cy="5089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74" name="形狀"/>
                <p:cNvSpPr/>
                <p:nvPr/>
              </p:nvSpPr>
              <p:spPr>
                <a:xfrm>
                  <a:off x="509096" y="0"/>
                  <a:ext cx="359913" cy="5089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75" name="形狀"/>
                <p:cNvSpPr/>
                <p:nvPr/>
              </p:nvSpPr>
              <p:spPr>
                <a:xfrm>
                  <a:off x="146903" y="509095"/>
                  <a:ext cx="359914" cy="5089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76" name="形狀"/>
                <p:cNvSpPr/>
                <p:nvPr/>
              </p:nvSpPr>
              <p:spPr>
                <a:xfrm>
                  <a:off x="509096" y="509095"/>
                  <a:ext cx="359913" cy="5089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585" name="群組"/>
            <p:cNvGrpSpPr/>
            <p:nvPr/>
          </p:nvGrpSpPr>
          <p:grpSpPr>
            <a:xfrm>
              <a:off x="180747" y="188127"/>
              <a:ext cx="686239" cy="663971"/>
              <a:chOff x="0" y="0"/>
              <a:chExt cx="686238" cy="663970"/>
            </a:xfrm>
          </p:grpSpPr>
          <p:sp>
            <p:nvSpPr>
              <p:cNvPr id="579" name="圓形"/>
              <p:cNvSpPr/>
              <p:nvPr/>
            </p:nvSpPr>
            <p:spPr>
              <a:xfrm>
                <a:off x="7606" y="224"/>
                <a:ext cx="663745" cy="663745"/>
              </a:xfrm>
              <a:prstGeom prst="ellipse">
                <a:avLst/>
              </a:prstGeom>
              <a:solidFill>
                <a:srgbClr val="E03F52"/>
              </a:solidFill>
              <a:ln w="12700" cap="flat">
                <a:noFill/>
                <a:miter lim="400000"/>
              </a:ln>
              <a:effectLst/>
            </p:spPr>
            <p:txBody>
              <a:bodyPr wrap="square" lIns="38100" tIns="38100" rIns="38100" bIns="38100" numCol="1" anchor="ctr">
                <a:noAutofit/>
              </a:bodyPr>
              <a:lstStyle/>
              <a:p>
                <a:pPr defTabSz="647700">
                  <a:lnSpc>
                    <a:spcPct val="100000"/>
                  </a:lnSpc>
                  <a:spcBef>
                    <a:spcPts val="0"/>
                  </a:spcBef>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584" name="群組"/>
              <p:cNvGrpSpPr/>
              <p:nvPr/>
            </p:nvGrpSpPr>
            <p:grpSpPr>
              <a:xfrm>
                <a:off x="0" y="0"/>
                <a:ext cx="686239" cy="663971"/>
                <a:chOff x="0" y="0"/>
                <a:chExt cx="686238" cy="663970"/>
              </a:xfrm>
            </p:grpSpPr>
            <p:sp>
              <p:nvSpPr>
                <p:cNvPr id="580" name="形狀"/>
                <p:cNvSpPr/>
                <p:nvPr/>
              </p:nvSpPr>
              <p:spPr>
                <a:xfrm>
                  <a:off x="354117" y="97442"/>
                  <a:ext cx="332122" cy="234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0"/>
                      </a:moveTo>
                      <a:lnTo>
                        <a:pt x="0" y="21600"/>
                      </a:lnTo>
                      <a:lnTo>
                        <a:pt x="21600" y="21600"/>
                      </a:lnTo>
                      <a:cubicBezTo>
                        <a:pt x="21600" y="13165"/>
                        <a:pt x="19182" y="5528"/>
                        <a:pt x="15274" y="0"/>
                      </a:cubicBezTo>
                      <a:close/>
                    </a:path>
                  </a:pathLst>
                </a:custGeom>
                <a:solidFill>
                  <a:srgbClr val="E94E56"/>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81" name="形狀"/>
                <p:cNvSpPr/>
                <p:nvPr/>
              </p:nvSpPr>
              <p:spPr>
                <a:xfrm>
                  <a:off x="0" y="331849"/>
                  <a:ext cx="332121" cy="2348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21600"/>
                      </a:moveTo>
                      <a:lnTo>
                        <a:pt x="21600" y="0"/>
                      </a:lnTo>
                      <a:lnTo>
                        <a:pt x="0" y="0"/>
                      </a:lnTo>
                      <a:cubicBezTo>
                        <a:pt x="0" y="8435"/>
                        <a:pt x="2418" y="16072"/>
                        <a:pt x="6326" y="21600"/>
                      </a:cubicBezTo>
                      <a:close/>
                    </a:path>
                  </a:pathLst>
                </a:custGeom>
                <a:solidFill>
                  <a:srgbClr val="E94E56"/>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82" name="形狀"/>
                <p:cNvSpPr/>
                <p:nvPr/>
              </p:nvSpPr>
              <p:spPr>
                <a:xfrm>
                  <a:off x="104823" y="0"/>
                  <a:ext cx="234846" cy="3321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326"/>
                      </a:moveTo>
                      <a:lnTo>
                        <a:pt x="21600" y="21600"/>
                      </a:lnTo>
                      <a:lnTo>
                        <a:pt x="21600" y="0"/>
                      </a:lnTo>
                      <a:cubicBezTo>
                        <a:pt x="13165" y="0"/>
                        <a:pt x="5528" y="2418"/>
                        <a:pt x="0" y="6326"/>
                      </a:cubicBezTo>
                      <a:close/>
                    </a:path>
                  </a:pathLst>
                </a:custGeom>
                <a:solidFill>
                  <a:srgbClr val="E94E56"/>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83" name="形狀"/>
                <p:cNvSpPr/>
                <p:nvPr/>
              </p:nvSpPr>
              <p:spPr>
                <a:xfrm>
                  <a:off x="354117" y="331849"/>
                  <a:ext cx="234846" cy="332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5273"/>
                      </a:moveTo>
                      <a:lnTo>
                        <a:pt x="0" y="0"/>
                      </a:lnTo>
                      <a:lnTo>
                        <a:pt x="0" y="21600"/>
                      </a:lnTo>
                      <a:cubicBezTo>
                        <a:pt x="8435" y="21600"/>
                        <a:pt x="16072" y="19182"/>
                        <a:pt x="21600" y="15273"/>
                      </a:cubicBezTo>
                      <a:close/>
                    </a:path>
                  </a:pathLst>
                </a:custGeom>
                <a:solidFill>
                  <a:srgbClr val="E94E56"/>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grpSp>
        <p:nvGrpSpPr>
          <p:cNvPr id="605" name="群組"/>
          <p:cNvGrpSpPr/>
          <p:nvPr/>
        </p:nvGrpSpPr>
        <p:grpSpPr>
          <a:xfrm>
            <a:off x="10178454" y="3893797"/>
            <a:ext cx="1028701" cy="1028700"/>
            <a:chOff x="0" y="0"/>
            <a:chExt cx="1028699" cy="1028698"/>
          </a:xfrm>
        </p:grpSpPr>
        <p:grpSp>
          <p:nvGrpSpPr>
            <p:cNvPr id="597" name="群組"/>
            <p:cNvGrpSpPr/>
            <p:nvPr/>
          </p:nvGrpSpPr>
          <p:grpSpPr>
            <a:xfrm>
              <a:off x="0" y="0"/>
              <a:ext cx="1028700" cy="1028699"/>
              <a:chOff x="0" y="0"/>
              <a:chExt cx="1028699" cy="1028698"/>
            </a:xfrm>
          </p:grpSpPr>
          <p:sp>
            <p:nvSpPr>
              <p:cNvPr id="587" name="圓形"/>
              <p:cNvSpPr/>
              <p:nvPr/>
            </p:nvSpPr>
            <p:spPr>
              <a:xfrm>
                <a:off x="0" y="0"/>
                <a:ext cx="1015136" cy="1015136"/>
              </a:xfrm>
              <a:prstGeom prst="ellipse">
                <a:avLst/>
              </a:prstGeom>
              <a:solidFill>
                <a:srgbClr val="FFFFFF"/>
              </a:solidFill>
              <a:ln w="12700" cap="flat">
                <a:noFill/>
                <a:miter lim="400000"/>
              </a:ln>
              <a:effectLst>
                <a:outerShdw sx="100000" sy="100000" kx="0" ky="0" algn="b" rotWithShape="0" blurRad="50800" dist="25400" dir="5400000">
                  <a:srgbClr val="0A0A12">
                    <a:alpha val="10000"/>
                  </a:srgbClr>
                </a:outerShdw>
              </a:effectLst>
            </p:spPr>
            <p:txBody>
              <a:bodyPr wrap="square" lIns="0" tIns="0" rIns="0" bIns="0" numCol="1" anchor="ctr">
                <a:noAutofit/>
              </a:bodyPr>
              <a:lstStyle/>
              <a:p>
                <a:pPr/>
              </a:p>
            </p:txBody>
          </p:sp>
          <p:grpSp>
            <p:nvGrpSpPr>
              <p:cNvPr id="596" name="群組"/>
              <p:cNvGrpSpPr/>
              <p:nvPr/>
            </p:nvGrpSpPr>
            <p:grpSpPr>
              <a:xfrm>
                <a:off x="10613" y="10612"/>
                <a:ext cx="1018087" cy="1018087"/>
                <a:chOff x="0" y="0"/>
                <a:chExt cx="1018085" cy="1018085"/>
              </a:xfrm>
            </p:grpSpPr>
            <p:sp>
              <p:nvSpPr>
                <p:cNvPr id="588" name="形狀"/>
                <p:cNvSpPr/>
                <p:nvPr/>
              </p:nvSpPr>
              <p:spPr>
                <a:xfrm>
                  <a:off x="509094" y="149435"/>
                  <a:ext cx="508992" cy="359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89" name="形狀"/>
                <p:cNvSpPr/>
                <p:nvPr/>
              </p:nvSpPr>
              <p:spPr>
                <a:xfrm>
                  <a:off x="509094" y="509094"/>
                  <a:ext cx="508992" cy="359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0" name="形狀"/>
                <p:cNvSpPr/>
                <p:nvPr/>
              </p:nvSpPr>
              <p:spPr>
                <a:xfrm>
                  <a:off x="0" y="149435"/>
                  <a:ext cx="508992" cy="359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1" name="形狀"/>
                <p:cNvSpPr/>
                <p:nvPr/>
              </p:nvSpPr>
              <p:spPr>
                <a:xfrm>
                  <a:off x="0" y="509094"/>
                  <a:ext cx="508992" cy="359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2" name="形狀"/>
                <p:cNvSpPr/>
                <p:nvPr/>
              </p:nvSpPr>
              <p:spPr>
                <a:xfrm>
                  <a:off x="146902" y="0"/>
                  <a:ext cx="359914" cy="5089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3" name="形狀"/>
                <p:cNvSpPr/>
                <p:nvPr/>
              </p:nvSpPr>
              <p:spPr>
                <a:xfrm>
                  <a:off x="509094" y="0"/>
                  <a:ext cx="359913" cy="5089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4" name="形狀"/>
                <p:cNvSpPr/>
                <p:nvPr/>
              </p:nvSpPr>
              <p:spPr>
                <a:xfrm>
                  <a:off x="146902" y="509094"/>
                  <a:ext cx="359914" cy="5089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5" name="形狀"/>
                <p:cNvSpPr/>
                <p:nvPr/>
              </p:nvSpPr>
              <p:spPr>
                <a:xfrm>
                  <a:off x="509094" y="509094"/>
                  <a:ext cx="359913" cy="5089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604" name="群組"/>
            <p:cNvGrpSpPr/>
            <p:nvPr/>
          </p:nvGrpSpPr>
          <p:grpSpPr>
            <a:xfrm>
              <a:off x="188353" y="188127"/>
              <a:ext cx="663878" cy="663970"/>
              <a:chOff x="0" y="0"/>
              <a:chExt cx="663876" cy="663969"/>
            </a:xfrm>
          </p:grpSpPr>
          <p:sp>
            <p:nvSpPr>
              <p:cNvPr id="598" name="圓形"/>
              <p:cNvSpPr/>
              <p:nvPr/>
            </p:nvSpPr>
            <p:spPr>
              <a:xfrm>
                <a:off x="0" y="225"/>
                <a:ext cx="663744" cy="663744"/>
              </a:xfrm>
              <a:prstGeom prst="ellipse">
                <a:avLst/>
              </a:prstGeom>
              <a:solidFill>
                <a:srgbClr val="67AD39"/>
              </a:solidFill>
              <a:ln w="12700" cap="flat">
                <a:noFill/>
                <a:miter lim="400000"/>
              </a:ln>
              <a:effectLst/>
            </p:spPr>
            <p:txBody>
              <a:bodyPr wrap="square" lIns="38100" tIns="38100" rIns="38100" bIns="38100" numCol="1" anchor="ctr">
                <a:noAutofit/>
              </a:bodyPr>
              <a:lstStyle/>
              <a:p>
                <a:pPr defTabSz="647700">
                  <a:lnSpc>
                    <a:spcPct val="100000"/>
                  </a:lnSpc>
                  <a:spcBef>
                    <a:spcPts val="0"/>
                  </a:spcBef>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603" name="群組"/>
              <p:cNvGrpSpPr/>
              <p:nvPr/>
            </p:nvGrpSpPr>
            <p:grpSpPr>
              <a:xfrm>
                <a:off x="1246" y="0"/>
                <a:ext cx="662631" cy="663970"/>
                <a:chOff x="0" y="0"/>
                <a:chExt cx="662630" cy="663969"/>
              </a:xfrm>
            </p:grpSpPr>
            <p:sp>
              <p:nvSpPr>
                <p:cNvPr id="599" name="形狀"/>
                <p:cNvSpPr/>
                <p:nvPr/>
              </p:nvSpPr>
              <p:spPr>
                <a:xfrm>
                  <a:off x="330509" y="97443"/>
                  <a:ext cx="332122" cy="234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0"/>
                      </a:moveTo>
                      <a:lnTo>
                        <a:pt x="0" y="21600"/>
                      </a:lnTo>
                      <a:lnTo>
                        <a:pt x="21600" y="21600"/>
                      </a:lnTo>
                      <a:cubicBezTo>
                        <a:pt x="21600" y="13165"/>
                        <a:pt x="19182" y="5528"/>
                        <a:pt x="15274" y="0"/>
                      </a:cubicBezTo>
                      <a:close/>
                    </a:path>
                  </a:pathLst>
                </a:custGeom>
                <a:solidFill>
                  <a:srgbClr val="6FBB3E"/>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0" name="形狀"/>
                <p:cNvSpPr/>
                <p:nvPr/>
              </p:nvSpPr>
              <p:spPr>
                <a:xfrm>
                  <a:off x="0" y="331848"/>
                  <a:ext cx="332121" cy="2348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21600"/>
                      </a:moveTo>
                      <a:lnTo>
                        <a:pt x="21600" y="0"/>
                      </a:lnTo>
                      <a:lnTo>
                        <a:pt x="0" y="0"/>
                      </a:lnTo>
                      <a:cubicBezTo>
                        <a:pt x="0" y="8435"/>
                        <a:pt x="2418" y="16072"/>
                        <a:pt x="6326" y="21600"/>
                      </a:cubicBezTo>
                      <a:close/>
                    </a:path>
                  </a:pathLst>
                </a:custGeom>
                <a:solidFill>
                  <a:srgbClr val="6FBB3E"/>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1" name="形狀"/>
                <p:cNvSpPr/>
                <p:nvPr/>
              </p:nvSpPr>
              <p:spPr>
                <a:xfrm>
                  <a:off x="95971" y="0"/>
                  <a:ext cx="234847" cy="332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326"/>
                      </a:moveTo>
                      <a:lnTo>
                        <a:pt x="21600" y="21600"/>
                      </a:lnTo>
                      <a:lnTo>
                        <a:pt x="21600" y="0"/>
                      </a:lnTo>
                      <a:cubicBezTo>
                        <a:pt x="13165" y="0"/>
                        <a:pt x="5528" y="2418"/>
                        <a:pt x="0" y="6326"/>
                      </a:cubicBezTo>
                      <a:close/>
                    </a:path>
                  </a:pathLst>
                </a:custGeom>
                <a:solidFill>
                  <a:srgbClr val="6FBB3E"/>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2" name="形狀"/>
                <p:cNvSpPr/>
                <p:nvPr/>
              </p:nvSpPr>
              <p:spPr>
                <a:xfrm>
                  <a:off x="330509" y="331848"/>
                  <a:ext cx="234846" cy="332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5273"/>
                      </a:moveTo>
                      <a:lnTo>
                        <a:pt x="0" y="0"/>
                      </a:lnTo>
                      <a:lnTo>
                        <a:pt x="0" y="21600"/>
                      </a:lnTo>
                      <a:cubicBezTo>
                        <a:pt x="8435" y="21600"/>
                        <a:pt x="16072" y="19182"/>
                        <a:pt x="21600" y="15273"/>
                      </a:cubicBezTo>
                      <a:close/>
                    </a:path>
                  </a:pathLst>
                </a:custGeom>
                <a:solidFill>
                  <a:srgbClr val="6FBB3E"/>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grpSp>
        <p:nvGrpSpPr>
          <p:cNvPr id="624" name="群組"/>
          <p:cNvGrpSpPr/>
          <p:nvPr/>
        </p:nvGrpSpPr>
        <p:grpSpPr>
          <a:xfrm>
            <a:off x="18101667" y="3893797"/>
            <a:ext cx="1028701" cy="1028703"/>
            <a:chOff x="0" y="0"/>
            <a:chExt cx="1028700" cy="1028701"/>
          </a:xfrm>
        </p:grpSpPr>
        <p:grpSp>
          <p:nvGrpSpPr>
            <p:cNvPr id="616" name="群組"/>
            <p:cNvGrpSpPr/>
            <p:nvPr/>
          </p:nvGrpSpPr>
          <p:grpSpPr>
            <a:xfrm>
              <a:off x="0" y="0"/>
              <a:ext cx="1028701" cy="1028702"/>
              <a:chOff x="0" y="0"/>
              <a:chExt cx="1028700" cy="1028701"/>
            </a:xfrm>
          </p:grpSpPr>
          <p:sp>
            <p:nvSpPr>
              <p:cNvPr id="606" name="圓形"/>
              <p:cNvSpPr/>
              <p:nvPr/>
            </p:nvSpPr>
            <p:spPr>
              <a:xfrm>
                <a:off x="0" y="0"/>
                <a:ext cx="1015139" cy="1015139"/>
              </a:xfrm>
              <a:prstGeom prst="ellipse">
                <a:avLst/>
              </a:prstGeom>
              <a:solidFill>
                <a:srgbClr val="FFFFFF"/>
              </a:solidFill>
              <a:ln w="12700" cap="flat">
                <a:noFill/>
                <a:miter lim="400000"/>
              </a:ln>
              <a:effectLst>
                <a:outerShdw sx="100000" sy="100000" kx="0" ky="0" algn="b" rotWithShape="0" blurRad="50800" dist="25400" dir="5400000">
                  <a:srgbClr val="0A0A12">
                    <a:alpha val="10000"/>
                  </a:srgbClr>
                </a:outerShdw>
              </a:effectLst>
            </p:spPr>
            <p:txBody>
              <a:bodyPr wrap="square" lIns="0" tIns="0" rIns="0" bIns="0" numCol="1" anchor="ctr">
                <a:noAutofit/>
              </a:bodyPr>
              <a:lstStyle/>
              <a:p>
                <a:pPr/>
              </a:p>
            </p:txBody>
          </p:sp>
          <p:grpSp>
            <p:nvGrpSpPr>
              <p:cNvPr id="615" name="群組"/>
              <p:cNvGrpSpPr/>
              <p:nvPr/>
            </p:nvGrpSpPr>
            <p:grpSpPr>
              <a:xfrm>
                <a:off x="10613" y="10612"/>
                <a:ext cx="1018088" cy="1018090"/>
                <a:chOff x="0" y="0"/>
                <a:chExt cx="1018087" cy="1018088"/>
              </a:xfrm>
            </p:grpSpPr>
            <p:sp>
              <p:nvSpPr>
                <p:cNvPr id="607" name="形狀"/>
                <p:cNvSpPr/>
                <p:nvPr/>
              </p:nvSpPr>
              <p:spPr>
                <a:xfrm>
                  <a:off x="509094" y="149436"/>
                  <a:ext cx="508994" cy="3599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8" name="形狀"/>
                <p:cNvSpPr/>
                <p:nvPr/>
              </p:nvSpPr>
              <p:spPr>
                <a:xfrm>
                  <a:off x="509094" y="509096"/>
                  <a:ext cx="508994" cy="359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9" name="形狀"/>
                <p:cNvSpPr/>
                <p:nvPr/>
              </p:nvSpPr>
              <p:spPr>
                <a:xfrm>
                  <a:off x="0" y="149436"/>
                  <a:ext cx="508993" cy="3599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0" name="形狀"/>
                <p:cNvSpPr/>
                <p:nvPr/>
              </p:nvSpPr>
              <p:spPr>
                <a:xfrm>
                  <a:off x="0" y="509096"/>
                  <a:ext cx="508993" cy="359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1" name="形狀"/>
                <p:cNvSpPr/>
                <p:nvPr/>
              </p:nvSpPr>
              <p:spPr>
                <a:xfrm>
                  <a:off x="146902" y="0"/>
                  <a:ext cx="359915" cy="508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2" name="形狀"/>
                <p:cNvSpPr/>
                <p:nvPr/>
              </p:nvSpPr>
              <p:spPr>
                <a:xfrm>
                  <a:off x="509094" y="0"/>
                  <a:ext cx="359914" cy="508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3" name="形狀"/>
                <p:cNvSpPr/>
                <p:nvPr/>
              </p:nvSpPr>
              <p:spPr>
                <a:xfrm>
                  <a:off x="146902" y="509096"/>
                  <a:ext cx="359915" cy="5089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4" name="形狀"/>
                <p:cNvSpPr/>
                <p:nvPr/>
              </p:nvSpPr>
              <p:spPr>
                <a:xfrm>
                  <a:off x="509094" y="509096"/>
                  <a:ext cx="359914" cy="5089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623" name="群組"/>
            <p:cNvGrpSpPr/>
            <p:nvPr/>
          </p:nvGrpSpPr>
          <p:grpSpPr>
            <a:xfrm>
              <a:off x="183697" y="188127"/>
              <a:ext cx="668405" cy="663973"/>
              <a:chOff x="0" y="0"/>
              <a:chExt cx="668403" cy="663971"/>
            </a:xfrm>
          </p:grpSpPr>
          <p:sp>
            <p:nvSpPr>
              <p:cNvPr id="617" name="圓形"/>
              <p:cNvSpPr/>
              <p:nvPr/>
            </p:nvSpPr>
            <p:spPr>
              <a:xfrm>
                <a:off x="4658" y="226"/>
                <a:ext cx="663746" cy="663746"/>
              </a:xfrm>
              <a:prstGeom prst="ellipse">
                <a:avLst/>
              </a:prstGeom>
              <a:solidFill>
                <a:srgbClr val="A243B6"/>
              </a:solidFill>
              <a:ln w="12700" cap="flat">
                <a:noFill/>
                <a:miter lim="400000"/>
              </a:ln>
              <a:effectLst/>
            </p:spPr>
            <p:txBody>
              <a:bodyPr wrap="square" lIns="38100" tIns="38100" rIns="38100" bIns="38100" numCol="1" anchor="ctr">
                <a:noAutofit/>
              </a:bodyPr>
              <a:lstStyle/>
              <a:p>
                <a:pPr defTabSz="647700">
                  <a:lnSpc>
                    <a:spcPct val="100000"/>
                  </a:lnSpc>
                  <a:spcBef>
                    <a:spcPts val="0"/>
                  </a:spcBef>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622" name="群組"/>
              <p:cNvGrpSpPr/>
              <p:nvPr/>
            </p:nvGrpSpPr>
            <p:grpSpPr>
              <a:xfrm>
                <a:off x="0" y="0"/>
                <a:ext cx="662632" cy="663972"/>
                <a:chOff x="0" y="0"/>
                <a:chExt cx="662631" cy="663971"/>
              </a:xfrm>
            </p:grpSpPr>
            <p:sp>
              <p:nvSpPr>
                <p:cNvPr id="618" name="形狀"/>
                <p:cNvSpPr/>
                <p:nvPr/>
              </p:nvSpPr>
              <p:spPr>
                <a:xfrm>
                  <a:off x="330510" y="97444"/>
                  <a:ext cx="332122" cy="234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0"/>
                      </a:moveTo>
                      <a:lnTo>
                        <a:pt x="0" y="21600"/>
                      </a:lnTo>
                      <a:lnTo>
                        <a:pt x="21600" y="21600"/>
                      </a:lnTo>
                      <a:cubicBezTo>
                        <a:pt x="21600" y="13165"/>
                        <a:pt x="19182" y="5528"/>
                        <a:pt x="15274" y="0"/>
                      </a:cubicBezTo>
                      <a:close/>
                    </a:path>
                  </a:pathLst>
                </a:custGeom>
                <a:solidFill>
                  <a:srgbClr val="AB58BC"/>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9" name="形狀"/>
                <p:cNvSpPr/>
                <p:nvPr/>
              </p:nvSpPr>
              <p:spPr>
                <a:xfrm>
                  <a:off x="0" y="331849"/>
                  <a:ext cx="332122" cy="234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21600"/>
                      </a:moveTo>
                      <a:lnTo>
                        <a:pt x="21600" y="0"/>
                      </a:lnTo>
                      <a:lnTo>
                        <a:pt x="0" y="0"/>
                      </a:lnTo>
                      <a:cubicBezTo>
                        <a:pt x="0" y="8435"/>
                        <a:pt x="2418" y="16072"/>
                        <a:pt x="6326" y="21600"/>
                      </a:cubicBezTo>
                      <a:close/>
                    </a:path>
                  </a:pathLst>
                </a:custGeom>
                <a:solidFill>
                  <a:srgbClr val="AB58BC"/>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20" name="形狀"/>
                <p:cNvSpPr/>
                <p:nvPr/>
              </p:nvSpPr>
              <p:spPr>
                <a:xfrm>
                  <a:off x="101872" y="0"/>
                  <a:ext cx="234848" cy="3321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326"/>
                      </a:moveTo>
                      <a:lnTo>
                        <a:pt x="21600" y="21600"/>
                      </a:lnTo>
                      <a:lnTo>
                        <a:pt x="21600" y="0"/>
                      </a:lnTo>
                      <a:cubicBezTo>
                        <a:pt x="13165" y="0"/>
                        <a:pt x="5528" y="2418"/>
                        <a:pt x="0" y="6326"/>
                      </a:cubicBezTo>
                      <a:close/>
                    </a:path>
                  </a:pathLst>
                </a:custGeom>
                <a:solidFill>
                  <a:srgbClr val="AB58BC"/>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21" name="形狀"/>
                <p:cNvSpPr/>
                <p:nvPr/>
              </p:nvSpPr>
              <p:spPr>
                <a:xfrm>
                  <a:off x="330510" y="331849"/>
                  <a:ext cx="234846" cy="3321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5273"/>
                      </a:moveTo>
                      <a:lnTo>
                        <a:pt x="0" y="0"/>
                      </a:lnTo>
                      <a:lnTo>
                        <a:pt x="0" y="21600"/>
                      </a:lnTo>
                      <a:cubicBezTo>
                        <a:pt x="8435" y="21600"/>
                        <a:pt x="16072" y="19182"/>
                        <a:pt x="21600" y="15273"/>
                      </a:cubicBezTo>
                      <a:close/>
                    </a:path>
                  </a:pathLst>
                </a:custGeom>
                <a:solidFill>
                  <a:srgbClr val="AB58BC"/>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sp>
        <p:nvSpPr>
          <p:cNvPr id="625" name="線條"/>
          <p:cNvSpPr/>
          <p:nvPr/>
        </p:nvSpPr>
        <p:spPr>
          <a:xfrm flipH="1" rot="10800000">
            <a:off x="3378200" y="3574933"/>
            <a:ext cx="3352800" cy="715145"/>
          </a:xfrm>
          <a:custGeom>
            <a:avLst/>
            <a:gdLst/>
            <a:ahLst/>
            <a:cxnLst>
              <a:cxn ang="0">
                <a:pos x="wd2" y="hd2"/>
              </a:cxn>
              <a:cxn ang="5400000">
                <a:pos x="wd2" y="hd2"/>
              </a:cxn>
              <a:cxn ang="10800000">
                <a:pos x="wd2" y="hd2"/>
              </a:cxn>
              <a:cxn ang="16200000">
                <a:pos x="wd2" y="hd2"/>
              </a:cxn>
            </a:cxnLst>
            <a:rect l="0" t="0" r="r" b="b"/>
            <a:pathLst>
              <a:path w="21600" h="10689" fill="norm" stroke="1" extrusionOk="0">
                <a:moveTo>
                  <a:pt x="0" y="3783"/>
                </a:moveTo>
                <a:cubicBezTo>
                  <a:pt x="0" y="3783"/>
                  <a:pt x="9053" y="21600"/>
                  <a:pt x="21600" y="0"/>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algn="l">
              <a:lnSpc>
                <a:spcPct val="130000"/>
              </a:lnSpc>
              <a:spcBef>
                <a:spcPts val="0"/>
              </a:spcBef>
              <a:buClrTx/>
              <a:defRPr spc="29" sz="3000">
                <a:solidFill>
                  <a:srgbClr val="404B57"/>
                </a:solidFill>
                <a:latin typeface="Helvetica Neue Light"/>
                <a:ea typeface="Helvetica Neue Light"/>
                <a:cs typeface="Helvetica Neue Light"/>
                <a:sym typeface="Helvetica Neue Light"/>
              </a:defRPr>
            </a:pPr>
          </a:p>
        </p:txBody>
      </p:sp>
      <p:sp>
        <p:nvSpPr>
          <p:cNvPr id="626" name="線條"/>
          <p:cNvSpPr/>
          <p:nvPr/>
        </p:nvSpPr>
        <p:spPr>
          <a:xfrm flipH="1" rot="10800000">
            <a:off x="11290300" y="3574933"/>
            <a:ext cx="3352800" cy="715145"/>
          </a:xfrm>
          <a:custGeom>
            <a:avLst/>
            <a:gdLst/>
            <a:ahLst/>
            <a:cxnLst>
              <a:cxn ang="0">
                <a:pos x="wd2" y="hd2"/>
              </a:cxn>
              <a:cxn ang="5400000">
                <a:pos x="wd2" y="hd2"/>
              </a:cxn>
              <a:cxn ang="10800000">
                <a:pos x="wd2" y="hd2"/>
              </a:cxn>
              <a:cxn ang="16200000">
                <a:pos x="wd2" y="hd2"/>
              </a:cxn>
            </a:cxnLst>
            <a:rect l="0" t="0" r="r" b="b"/>
            <a:pathLst>
              <a:path w="21600" h="10689" fill="norm" stroke="1" extrusionOk="0">
                <a:moveTo>
                  <a:pt x="0" y="3783"/>
                </a:moveTo>
                <a:cubicBezTo>
                  <a:pt x="0" y="3783"/>
                  <a:pt x="9053" y="21600"/>
                  <a:pt x="21600" y="0"/>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algn="l">
              <a:lnSpc>
                <a:spcPct val="130000"/>
              </a:lnSpc>
              <a:spcBef>
                <a:spcPts val="0"/>
              </a:spcBef>
              <a:buClrTx/>
              <a:defRPr spc="29" sz="3000">
                <a:solidFill>
                  <a:srgbClr val="404B57"/>
                </a:solidFill>
                <a:latin typeface="Helvetica Neue Light"/>
                <a:ea typeface="Helvetica Neue Light"/>
                <a:cs typeface="Helvetica Neue Light"/>
                <a:sym typeface="Helvetica Neue Light"/>
              </a:defRPr>
            </a:pPr>
          </a:p>
        </p:txBody>
      </p:sp>
      <p:sp>
        <p:nvSpPr>
          <p:cNvPr id="627" name="線條"/>
          <p:cNvSpPr/>
          <p:nvPr/>
        </p:nvSpPr>
        <p:spPr>
          <a:xfrm>
            <a:off x="7327900" y="9455032"/>
            <a:ext cx="3352800" cy="715146"/>
          </a:xfrm>
          <a:custGeom>
            <a:avLst/>
            <a:gdLst/>
            <a:ahLst/>
            <a:cxnLst>
              <a:cxn ang="0">
                <a:pos x="wd2" y="hd2"/>
              </a:cxn>
              <a:cxn ang="5400000">
                <a:pos x="wd2" y="hd2"/>
              </a:cxn>
              <a:cxn ang="10800000">
                <a:pos x="wd2" y="hd2"/>
              </a:cxn>
              <a:cxn ang="16200000">
                <a:pos x="wd2" y="hd2"/>
              </a:cxn>
            </a:cxnLst>
            <a:rect l="0" t="0" r="r" b="b"/>
            <a:pathLst>
              <a:path w="21600" h="10689" fill="norm" stroke="1" extrusionOk="0">
                <a:moveTo>
                  <a:pt x="0" y="3783"/>
                </a:moveTo>
                <a:cubicBezTo>
                  <a:pt x="0" y="3783"/>
                  <a:pt x="9053" y="21600"/>
                  <a:pt x="21600" y="0"/>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algn="l">
              <a:lnSpc>
                <a:spcPct val="130000"/>
              </a:lnSpc>
              <a:spcBef>
                <a:spcPts val="0"/>
              </a:spcBef>
              <a:buClrTx/>
              <a:defRPr spc="29" sz="3000">
                <a:solidFill>
                  <a:srgbClr val="404B57"/>
                </a:solidFill>
                <a:latin typeface="Helvetica Neue Light"/>
                <a:ea typeface="Helvetica Neue Light"/>
                <a:cs typeface="Helvetica Neue Light"/>
                <a:sym typeface="Helvetica Neue Light"/>
              </a:defRPr>
            </a:pPr>
          </a:p>
        </p:txBody>
      </p:sp>
      <p:sp>
        <p:nvSpPr>
          <p:cNvPr id="628" name="線條"/>
          <p:cNvSpPr/>
          <p:nvPr/>
        </p:nvSpPr>
        <p:spPr>
          <a:xfrm>
            <a:off x="15227300" y="9464560"/>
            <a:ext cx="3381376" cy="714392"/>
          </a:xfrm>
          <a:custGeom>
            <a:avLst/>
            <a:gdLst/>
            <a:ahLst/>
            <a:cxnLst>
              <a:cxn ang="0">
                <a:pos x="wd2" y="hd2"/>
              </a:cxn>
              <a:cxn ang="5400000">
                <a:pos x="wd2" y="hd2"/>
              </a:cxn>
              <a:cxn ang="10800000">
                <a:pos x="wd2" y="hd2"/>
              </a:cxn>
              <a:cxn ang="16200000">
                <a:pos x="wd2" y="hd2"/>
              </a:cxn>
            </a:cxnLst>
            <a:rect l="0" t="0" r="r" b="b"/>
            <a:pathLst>
              <a:path w="21600" h="10640" fill="norm" stroke="1" extrusionOk="0">
                <a:moveTo>
                  <a:pt x="0" y="3627"/>
                </a:moveTo>
                <a:cubicBezTo>
                  <a:pt x="0" y="3627"/>
                  <a:pt x="9024" y="21600"/>
                  <a:pt x="21600" y="0"/>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algn="l">
              <a:lnSpc>
                <a:spcPct val="130000"/>
              </a:lnSpc>
              <a:spcBef>
                <a:spcPts val="0"/>
              </a:spcBef>
              <a:buClrTx/>
              <a:defRPr spc="29" sz="3000">
                <a:solidFill>
                  <a:srgbClr val="404B57"/>
                </a:solidFill>
                <a:latin typeface="Helvetica Neue Light"/>
                <a:ea typeface="Helvetica Neue Light"/>
                <a:cs typeface="Helvetica Neue Light"/>
                <a:sym typeface="Helvetica Neue Light"/>
              </a:defRPr>
            </a:pPr>
          </a:p>
        </p:txBody>
      </p:sp>
      <p:grpSp>
        <p:nvGrpSpPr>
          <p:cNvPr id="631" name="群組"/>
          <p:cNvGrpSpPr/>
          <p:nvPr/>
        </p:nvGrpSpPr>
        <p:grpSpPr>
          <a:xfrm>
            <a:off x="7759700" y="0"/>
            <a:ext cx="8877301" cy="522445"/>
            <a:chOff x="0" y="0"/>
            <a:chExt cx="8877300" cy="522444"/>
          </a:xfrm>
        </p:grpSpPr>
        <p:sp>
          <p:nvSpPr>
            <p:cNvPr id="629"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630"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grpSp>
      <p:sp>
        <p:nvSpPr>
          <p:cNvPr id="632" name="Vestibulum id ligula porta felis euismod semper. Sed posuere consectetur est at lobortis. Duis mollis, est non commodo luctus, nisi erat porttitor ligula, eget lacinia odio sem nec elit. Sed posuere consectetur est at lobortis. Curabitur blandit tempus porttitor. Duis mollis, est non commodo luctus, nisi erat porttitor ligula, eget lacinia odio sem nec elit."/>
          <p:cNvSpPr txBox="1"/>
          <p:nvPr>
            <p:ph type="body" sz="quarter" idx="13"/>
          </p:nvPr>
        </p:nvSpPr>
        <p:spPr>
          <a:xfrm>
            <a:off x="2501900" y="10883900"/>
            <a:ext cx="19392900" cy="1778000"/>
          </a:xfrm>
          <a:prstGeom prst="rect">
            <a:avLst/>
          </a:prstGeom>
        </p:spPr>
        <p:txBody>
          <a:bodyPr/>
          <a:lstStyle>
            <a:lvl1pPr algn="l">
              <a:spcBef>
                <a:spcPts val="2900"/>
              </a:spcBef>
              <a:defRPr spc="160" sz="3200"/>
            </a:lvl1pPr>
          </a:lstStyle>
          <a:p>
            <a:pPr/>
            <a:r>
              <a:t>Vestibulum id ligula porta felis euismod semper. Sed posuere consectetur est at lobortis. Duis mollis, est non commodo luctus, nisi erat porttitor ligula, eget lacinia odio sem nec elit. Sed posuere consectetur est at lobortis. Curabitur blandit tempus porttitor. Duis mollis, est non commodo luctus, nisi erat porttitor ligula, eget lacinia odio sem nec elit.</a:t>
            </a:r>
          </a:p>
        </p:txBody>
      </p:sp>
      <p:sp>
        <p:nvSpPr>
          <p:cNvPr id="633" name="5."/>
          <p:cNvSpPr txBox="1"/>
          <p:nvPr>
            <p:ph type="body" sz="quarter" idx="14"/>
          </p:nvPr>
        </p:nvSpPr>
        <p:spPr>
          <a:xfrm>
            <a:off x="18451917" y="4147202"/>
            <a:ext cx="321311" cy="520701"/>
          </a:xfrm>
          <a:prstGeom prst="rect">
            <a:avLst/>
          </a:prstGeom>
        </p:spPr>
        <p:txBody>
          <a:bodyPr wrap="none" anchor="ctr">
            <a:spAutoFit/>
          </a:bodyPr>
          <a:lstStyle>
            <a:lvl1pPr>
              <a:lnSpc>
                <a:spcPct val="120000"/>
              </a:lnSpc>
              <a:buClr>
                <a:srgbClr val="007ABB"/>
              </a:buClr>
              <a:defRPr cap="all" spc="150" sz="3000">
                <a:solidFill>
                  <a:srgbClr val="FFFFFF"/>
                </a:solidFill>
                <a:effectLst>
                  <a:outerShdw sx="100000" sy="100000" kx="0" ky="0" algn="b" rotWithShape="0" blurRad="25400" dist="0" dir="13500000">
                    <a:srgbClr val="FFFFFF">
                      <a:alpha val="35000"/>
                    </a:srgbClr>
                  </a:outerShdw>
                </a:effectLst>
                <a:latin typeface="Avenir Next Condensed Medium"/>
                <a:ea typeface="Avenir Next Condensed Medium"/>
                <a:cs typeface="Avenir Next Condensed Medium"/>
                <a:sym typeface="Avenir Next Condensed Medium"/>
              </a:defRPr>
            </a:lvl1pPr>
          </a:lstStyle>
          <a:p>
            <a:pPr/>
            <a:r>
              <a:t>5.</a:t>
            </a:r>
          </a:p>
        </p:txBody>
      </p:sp>
      <p:sp>
        <p:nvSpPr>
          <p:cNvPr id="634" name="4."/>
          <p:cNvSpPr txBox="1"/>
          <p:nvPr>
            <p:ph type="body" sz="quarter" idx="15"/>
          </p:nvPr>
        </p:nvSpPr>
        <p:spPr>
          <a:xfrm>
            <a:off x="14492692" y="9095440"/>
            <a:ext cx="321311" cy="520701"/>
          </a:xfrm>
          <a:prstGeom prst="rect">
            <a:avLst/>
          </a:prstGeom>
        </p:spPr>
        <p:txBody>
          <a:bodyPr wrap="none" anchor="ctr">
            <a:spAutoFit/>
          </a:bodyPr>
          <a:lstStyle>
            <a:lvl1pPr>
              <a:lnSpc>
                <a:spcPct val="120000"/>
              </a:lnSpc>
              <a:buClr>
                <a:srgbClr val="007ABB"/>
              </a:buClr>
              <a:defRPr cap="all" spc="150" sz="3000">
                <a:solidFill>
                  <a:srgbClr val="FFFFFF"/>
                </a:solidFill>
                <a:effectLst>
                  <a:outerShdw sx="100000" sy="100000" kx="0" ky="0" algn="b" rotWithShape="0" blurRad="25400" dist="0" dir="13500000">
                    <a:srgbClr val="FFFFFF">
                      <a:alpha val="35000"/>
                    </a:srgbClr>
                  </a:outerShdw>
                </a:effectLst>
                <a:latin typeface="Avenir Next Condensed Medium"/>
                <a:ea typeface="Avenir Next Condensed Medium"/>
                <a:cs typeface="Avenir Next Condensed Medium"/>
                <a:sym typeface="Avenir Next Condensed Medium"/>
              </a:defRPr>
            </a:lvl1pPr>
          </a:lstStyle>
          <a:p>
            <a:pPr/>
            <a:r>
              <a:t>4.</a:t>
            </a:r>
          </a:p>
        </p:txBody>
      </p:sp>
      <p:sp>
        <p:nvSpPr>
          <p:cNvPr id="635" name="3."/>
          <p:cNvSpPr txBox="1"/>
          <p:nvPr>
            <p:ph type="body" sz="quarter" idx="16"/>
          </p:nvPr>
        </p:nvSpPr>
        <p:spPr>
          <a:xfrm>
            <a:off x="10527118" y="4147202"/>
            <a:ext cx="321311" cy="520701"/>
          </a:xfrm>
          <a:prstGeom prst="rect">
            <a:avLst/>
          </a:prstGeom>
        </p:spPr>
        <p:txBody>
          <a:bodyPr wrap="none" anchor="ctr">
            <a:spAutoFit/>
          </a:bodyPr>
          <a:lstStyle>
            <a:lvl1pPr>
              <a:lnSpc>
                <a:spcPct val="120000"/>
              </a:lnSpc>
              <a:buClr>
                <a:srgbClr val="007ABB"/>
              </a:buClr>
              <a:defRPr cap="all" spc="150" sz="3000">
                <a:solidFill>
                  <a:srgbClr val="FFFFFF"/>
                </a:solidFill>
                <a:effectLst>
                  <a:outerShdw sx="100000" sy="100000" kx="0" ky="0" algn="b" rotWithShape="0" blurRad="25400" dist="0" dir="13500000">
                    <a:srgbClr val="FFFFFF">
                      <a:alpha val="35000"/>
                    </a:srgbClr>
                  </a:outerShdw>
                </a:effectLst>
                <a:latin typeface="Avenir Next Condensed Medium"/>
                <a:ea typeface="Avenir Next Condensed Medium"/>
                <a:cs typeface="Avenir Next Condensed Medium"/>
                <a:sym typeface="Avenir Next Condensed Medium"/>
              </a:defRPr>
            </a:lvl1pPr>
          </a:lstStyle>
          <a:p>
            <a:pPr/>
            <a:r>
              <a:t>3.</a:t>
            </a:r>
          </a:p>
        </p:txBody>
      </p:sp>
      <p:sp>
        <p:nvSpPr>
          <p:cNvPr id="636" name="2."/>
          <p:cNvSpPr txBox="1"/>
          <p:nvPr>
            <p:ph type="body" sz="quarter" idx="17"/>
          </p:nvPr>
        </p:nvSpPr>
        <p:spPr>
          <a:xfrm>
            <a:off x="6586945" y="9095440"/>
            <a:ext cx="321311" cy="520701"/>
          </a:xfrm>
          <a:prstGeom prst="rect">
            <a:avLst/>
          </a:prstGeom>
        </p:spPr>
        <p:txBody>
          <a:bodyPr wrap="none" anchor="ctr">
            <a:spAutoFit/>
          </a:bodyPr>
          <a:lstStyle>
            <a:lvl1pPr>
              <a:lnSpc>
                <a:spcPct val="120000"/>
              </a:lnSpc>
              <a:buClr>
                <a:srgbClr val="007ABB"/>
              </a:buClr>
              <a:defRPr cap="all" spc="150" sz="3000">
                <a:solidFill>
                  <a:srgbClr val="FFFFFF"/>
                </a:solidFill>
                <a:effectLst>
                  <a:outerShdw sx="100000" sy="100000" kx="0" ky="0" algn="b" rotWithShape="0" blurRad="25400" dist="0" dir="13500000">
                    <a:srgbClr val="FFFFFF">
                      <a:alpha val="35000"/>
                    </a:srgbClr>
                  </a:outerShdw>
                </a:effectLst>
                <a:latin typeface="Avenir Next Condensed Medium"/>
                <a:ea typeface="Avenir Next Condensed Medium"/>
                <a:cs typeface="Avenir Next Condensed Medium"/>
                <a:sym typeface="Avenir Next Condensed Medium"/>
              </a:defRPr>
            </a:lvl1pPr>
          </a:lstStyle>
          <a:p>
            <a:pPr/>
            <a:r>
              <a:t>2.</a:t>
            </a:r>
          </a:p>
        </p:txBody>
      </p:sp>
      <p:sp>
        <p:nvSpPr>
          <p:cNvPr id="637" name="1."/>
          <p:cNvSpPr txBox="1"/>
          <p:nvPr>
            <p:ph type="body" sz="quarter" idx="18"/>
          </p:nvPr>
        </p:nvSpPr>
        <p:spPr>
          <a:xfrm>
            <a:off x="2621369" y="4147202"/>
            <a:ext cx="321311" cy="520701"/>
          </a:xfrm>
          <a:prstGeom prst="rect">
            <a:avLst/>
          </a:prstGeom>
        </p:spPr>
        <p:txBody>
          <a:bodyPr wrap="none" anchor="ctr">
            <a:spAutoFit/>
          </a:bodyPr>
          <a:lstStyle>
            <a:lvl1pPr>
              <a:lnSpc>
                <a:spcPct val="120000"/>
              </a:lnSpc>
              <a:buClr>
                <a:srgbClr val="007ABB"/>
              </a:buClr>
              <a:defRPr cap="all" spc="150" sz="3000">
                <a:solidFill>
                  <a:srgbClr val="FFFFFF"/>
                </a:solidFill>
                <a:effectLst>
                  <a:outerShdw sx="100000" sy="100000" kx="0" ky="0" algn="b" rotWithShape="0" blurRad="25400" dist="0" dir="13500000">
                    <a:srgbClr val="FFFFFF">
                      <a:alpha val="35000"/>
                    </a:srgbClr>
                  </a:outerShdw>
                </a:effectLst>
                <a:latin typeface="Avenir Next Condensed Medium"/>
                <a:ea typeface="Avenir Next Condensed Medium"/>
                <a:cs typeface="Avenir Next Condensed Medium"/>
                <a:sym typeface="Avenir Next Condensed Medium"/>
              </a:defRPr>
            </a:lvl1pPr>
          </a:lstStyle>
          <a:p>
            <a:pPr/>
            <a:r>
              <a:t>1.</a:t>
            </a:r>
          </a:p>
        </p:txBody>
      </p:sp>
      <p:sp>
        <p:nvSpPr>
          <p:cNvPr id="638" name="At commodo neglegentur vim.…"/>
          <p:cNvSpPr txBox="1"/>
          <p:nvPr>
            <p:ph type="body" sz="quarter" idx="19"/>
          </p:nvPr>
        </p:nvSpPr>
        <p:spPr>
          <a:xfrm>
            <a:off x="16967200" y="5022732"/>
            <a:ext cx="3302000" cy="3733801"/>
          </a:xfrm>
          <a:prstGeom prst="rect">
            <a:avLst/>
          </a:prstGeom>
        </p:spPr>
        <p:txBody>
          <a:bodyPr anchor="ctr"/>
          <a:lstStyle/>
          <a:p>
            <a:pPr marL="444500" indent="-444500" algn="l">
              <a:lnSpc>
                <a:spcPct val="70000"/>
              </a:lnSpc>
              <a:spcBef>
                <a:spcPts val="1400"/>
              </a:spcBef>
              <a:buSzPct val="55000"/>
              <a:buBlip>
                <a:blip r:embed="rId2"/>
              </a:buBlip>
              <a:defRPr spc="96" sz="3200"/>
            </a:pPr>
            <a:r>
              <a:t>At commodo neglegentur vim.</a:t>
            </a:r>
          </a:p>
          <a:p>
            <a:pPr marL="444500" indent="-444500" algn="l">
              <a:lnSpc>
                <a:spcPct val="70000"/>
              </a:lnSpc>
              <a:spcBef>
                <a:spcPts val="1400"/>
              </a:spcBef>
              <a:buSzPct val="55000"/>
              <a:buBlip>
                <a:blip r:embed="rId2"/>
              </a:buBlip>
              <a:defRPr spc="96" sz="3200"/>
            </a:pPr>
            <a:r>
              <a:t>Eum omnis justo debet ut.</a:t>
            </a:r>
          </a:p>
          <a:p>
            <a:pPr marL="444500" indent="-444500" algn="l">
              <a:lnSpc>
                <a:spcPct val="70000"/>
              </a:lnSpc>
              <a:spcBef>
                <a:spcPts val="1400"/>
              </a:spcBef>
              <a:buSzPct val="55000"/>
              <a:buBlip>
                <a:blip r:embed="rId2"/>
              </a:buBlip>
              <a:defRPr spc="96" sz="3200"/>
            </a:pPr>
            <a:r>
              <a:t>Vestibulum id ligula porta felis euismod semper.</a:t>
            </a:r>
          </a:p>
        </p:txBody>
      </p:sp>
      <p:sp>
        <p:nvSpPr>
          <p:cNvPr id="639" name="Vel at illud imperdiet.…"/>
          <p:cNvSpPr txBox="1"/>
          <p:nvPr>
            <p:ph type="body" sz="quarter" idx="20"/>
          </p:nvPr>
        </p:nvSpPr>
        <p:spPr>
          <a:xfrm>
            <a:off x="13004800" y="5022732"/>
            <a:ext cx="3302000" cy="3733801"/>
          </a:xfrm>
          <a:prstGeom prst="rect">
            <a:avLst/>
          </a:prstGeom>
        </p:spPr>
        <p:txBody>
          <a:bodyPr anchor="ctr"/>
          <a:lstStyle/>
          <a:p>
            <a:pPr marL="444500" indent="-444500" algn="l">
              <a:lnSpc>
                <a:spcPct val="70000"/>
              </a:lnSpc>
              <a:spcBef>
                <a:spcPts val="1400"/>
              </a:spcBef>
              <a:buSzPct val="55000"/>
              <a:buBlip>
                <a:blip r:embed="rId3"/>
              </a:buBlip>
              <a:defRPr spc="96" sz="3200"/>
            </a:pPr>
            <a:r>
              <a:t>Vel at illud imperdiet.</a:t>
            </a:r>
          </a:p>
          <a:p>
            <a:pPr marL="444500" indent="-444500" algn="l">
              <a:lnSpc>
                <a:spcPct val="70000"/>
              </a:lnSpc>
              <a:spcBef>
                <a:spcPts val="1400"/>
              </a:spcBef>
              <a:buSzPct val="55000"/>
              <a:buBlip>
                <a:blip r:embed="rId3"/>
              </a:buBlip>
              <a:defRPr spc="96" sz="3200"/>
            </a:pPr>
            <a:r>
              <a:t>Suas constituto ea mei.</a:t>
            </a:r>
          </a:p>
          <a:p>
            <a:pPr marL="444500" indent="-444500" algn="l">
              <a:lnSpc>
                <a:spcPct val="70000"/>
              </a:lnSpc>
              <a:spcBef>
                <a:spcPts val="1400"/>
              </a:spcBef>
              <a:buSzPct val="55000"/>
              <a:buBlip>
                <a:blip r:embed="rId3"/>
              </a:buBlip>
              <a:defRPr spc="96" sz="3200"/>
            </a:pPr>
            <a:r>
              <a:t>Cras justo odio, dapibus ac facilisis in, egestas eget quam.</a:t>
            </a:r>
          </a:p>
        </p:txBody>
      </p:sp>
      <p:sp>
        <p:nvSpPr>
          <p:cNvPr id="640" name="Ad quis offendit.…"/>
          <p:cNvSpPr txBox="1"/>
          <p:nvPr>
            <p:ph type="body" sz="quarter" idx="21"/>
          </p:nvPr>
        </p:nvSpPr>
        <p:spPr>
          <a:xfrm>
            <a:off x="9042400" y="5022732"/>
            <a:ext cx="3302000" cy="3733801"/>
          </a:xfrm>
          <a:prstGeom prst="rect">
            <a:avLst/>
          </a:prstGeom>
        </p:spPr>
        <p:txBody>
          <a:bodyPr anchor="ctr"/>
          <a:lstStyle/>
          <a:p>
            <a:pPr marL="444500" indent="-444500" algn="l">
              <a:lnSpc>
                <a:spcPct val="70000"/>
              </a:lnSpc>
              <a:spcBef>
                <a:spcPts val="1400"/>
              </a:spcBef>
              <a:buSzPct val="55000"/>
              <a:buBlip>
                <a:blip r:embed="rId4"/>
              </a:buBlip>
              <a:defRPr spc="96" sz="3200"/>
            </a:pPr>
            <a:r>
              <a:t>Ad quis offendit.</a:t>
            </a:r>
          </a:p>
          <a:p>
            <a:pPr marL="444500" indent="-444500" algn="l">
              <a:lnSpc>
                <a:spcPct val="70000"/>
              </a:lnSpc>
              <a:spcBef>
                <a:spcPts val="1400"/>
              </a:spcBef>
              <a:buSzPct val="55000"/>
              <a:buBlip>
                <a:blip r:embed="rId4"/>
              </a:buBlip>
              <a:defRPr spc="96" sz="3200"/>
            </a:pPr>
            <a:r>
              <a:t>Etiam porta sem malesuada magna mollis euismod.</a:t>
            </a:r>
          </a:p>
          <a:p>
            <a:pPr marL="444500" indent="-444500" algn="l">
              <a:lnSpc>
                <a:spcPct val="70000"/>
              </a:lnSpc>
              <a:spcBef>
                <a:spcPts val="1400"/>
              </a:spcBef>
              <a:buSzPct val="55000"/>
              <a:buBlip>
                <a:blip r:embed="rId4"/>
              </a:buBlip>
              <a:defRPr spc="96" sz="3200"/>
            </a:pPr>
            <a:r>
              <a:t>Eligendi interpretaris cu eam.</a:t>
            </a:r>
          </a:p>
        </p:txBody>
      </p:sp>
      <p:sp>
        <p:nvSpPr>
          <p:cNvPr id="641" name="Mutat euismod patrioque sed eu.…"/>
          <p:cNvSpPr txBox="1"/>
          <p:nvPr>
            <p:ph type="body" sz="quarter" idx="22"/>
          </p:nvPr>
        </p:nvSpPr>
        <p:spPr>
          <a:xfrm>
            <a:off x="5105400" y="5022732"/>
            <a:ext cx="3302000" cy="3733801"/>
          </a:xfrm>
          <a:prstGeom prst="rect">
            <a:avLst/>
          </a:prstGeom>
        </p:spPr>
        <p:txBody>
          <a:bodyPr anchor="ctr"/>
          <a:lstStyle/>
          <a:p>
            <a:pPr marL="444500" indent="-444500" algn="l">
              <a:lnSpc>
                <a:spcPct val="70000"/>
              </a:lnSpc>
              <a:spcBef>
                <a:spcPts val="1400"/>
              </a:spcBef>
              <a:buSzPct val="55000"/>
              <a:buBlip>
                <a:blip r:embed="rId5"/>
              </a:buBlip>
              <a:defRPr spc="96" sz="3200"/>
            </a:pPr>
            <a:r>
              <a:t>Mutat euismod patrioque sed eu.</a:t>
            </a:r>
          </a:p>
          <a:p>
            <a:pPr marL="444500" indent="-444500" algn="l">
              <a:lnSpc>
                <a:spcPct val="70000"/>
              </a:lnSpc>
              <a:spcBef>
                <a:spcPts val="1400"/>
              </a:spcBef>
              <a:buSzPct val="55000"/>
              <a:buBlip>
                <a:blip r:embed="rId5"/>
              </a:buBlip>
              <a:defRPr spc="96" sz="3200"/>
            </a:pPr>
            <a:r>
              <a:t>Essent intellegat has ea.</a:t>
            </a:r>
          </a:p>
          <a:p>
            <a:pPr marL="444500" indent="-444500" algn="l">
              <a:lnSpc>
                <a:spcPct val="70000"/>
              </a:lnSpc>
              <a:spcBef>
                <a:spcPts val="1400"/>
              </a:spcBef>
              <a:buSzPct val="55000"/>
              <a:buBlip>
                <a:blip r:embed="rId5"/>
              </a:buBlip>
              <a:defRPr spc="96" sz="3200"/>
            </a:pPr>
            <a:r>
              <a:t>Cras justo odio, dapibus ac facilisis in, egestas eget quam.</a:t>
            </a:r>
          </a:p>
        </p:txBody>
      </p:sp>
      <p:sp>
        <p:nvSpPr>
          <p:cNvPr id="642" name="No vix odio magna.…"/>
          <p:cNvSpPr txBox="1"/>
          <p:nvPr>
            <p:ph type="body" sz="quarter" idx="23"/>
          </p:nvPr>
        </p:nvSpPr>
        <p:spPr>
          <a:xfrm>
            <a:off x="1143000" y="5022732"/>
            <a:ext cx="3302000" cy="3733801"/>
          </a:xfrm>
          <a:prstGeom prst="rect">
            <a:avLst/>
          </a:prstGeom>
        </p:spPr>
        <p:txBody>
          <a:bodyPr anchor="ctr"/>
          <a:lstStyle/>
          <a:p>
            <a:pPr marL="444500" indent="-444500" algn="l">
              <a:lnSpc>
                <a:spcPct val="70000"/>
              </a:lnSpc>
              <a:spcBef>
                <a:spcPts val="1400"/>
              </a:spcBef>
              <a:buSzPct val="55000"/>
              <a:buBlip>
                <a:blip r:embed="rId6"/>
              </a:buBlip>
              <a:defRPr spc="96" sz="3200"/>
            </a:pPr>
            <a:r>
              <a:t>No vix odio magna.</a:t>
            </a:r>
          </a:p>
          <a:p>
            <a:pPr marL="444500" indent="-444500" algn="l">
              <a:lnSpc>
                <a:spcPct val="70000"/>
              </a:lnSpc>
              <a:spcBef>
                <a:spcPts val="1400"/>
              </a:spcBef>
              <a:buSzPct val="55000"/>
              <a:buBlip>
                <a:blip r:embed="rId6"/>
              </a:buBlip>
              <a:defRPr spc="96" sz="3200"/>
            </a:pPr>
            <a:r>
              <a:t>Pro id habemus neglegentur.</a:t>
            </a:r>
          </a:p>
          <a:p>
            <a:pPr marL="444500" indent="-444500" algn="l">
              <a:lnSpc>
                <a:spcPct val="70000"/>
              </a:lnSpc>
              <a:spcBef>
                <a:spcPts val="1400"/>
              </a:spcBef>
              <a:buSzPct val="55000"/>
              <a:buBlip>
                <a:blip r:embed="rId6"/>
              </a:buBlip>
              <a:defRPr spc="96" sz="3200"/>
            </a:pPr>
            <a:r>
              <a:t>Maecenas faucibus mollis interdum.</a:t>
            </a:r>
          </a:p>
        </p:txBody>
      </p:sp>
      <p:sp>
        <p:nvSpPr>
          <p:cNvPr id="643" name="大標題文字"/>
          <p:cNvSpPr txBox="1"/>
          <p:nvPr>
            <p:ph type="title"/>
          </p:nvPr>
        </p:nvSpPr>
        <p:spPr>
          <a:xfrm>
            <a:off x="3771900" y="863600"/>
            <a:ext cx="16840200" cy="1320800"/>
          </a:xfrm>
          <a:prstGeom prst="rect">
            <a:avLst/>
          </a:prstGeom>
        </p:spPr>
        <p:txBody>
          <a:bodyPr/>
          <a:lstStyle>
            <a:lvl1pPr>
              <a:lnSpc>
                <a:spcPct val="80000"/>
              </a:lnSpc>
              <a:defRPr spc="780" sz="7800"/>
            </a:lvl1pPr>
          </a:lstStyle>
          <a:p>
            <a:pPr/>
            <a:r>
              <a:t>大標題文字</a:t>
            </a:r>
          </a:p>
        </p:txBody>
      </p:sp>
      <p:sp>
        <p:nvSpPr>
          <p:cNvPr id="644" name="內文層級一…"/>
          <p:cNvSpPr txBox="1"/>
          <p:nvPr>
            <p:ph type="body" sz="quarter" idx="1"/>
          </p:nvPr>
        </p:nvSpPr>
        <p:spPr>
          <a:xfrm>
            <a:off x="3771900" y="2501900"/>
            <a:ext cx="16840200" cy="609600"/>
          </a:xfrm>
          <a:prstGeom prst="rect">
            <a:avLst/>
          </a:prstGeom>
        </p:spPr>
        <p:txBody>
          <a:bodyPr/>
          <a:lstStyle>
            <a:lvl1pPr>
              <a:lnSpc>
                <a:spcPct val="100000"/>
              </a:lnSpc>
              <a:defRPr spc="160" sz="3200"/>
            </a:lvl1pPr>
            <a:lvl2pPr>
              <a:lnSpc>
                <a:spcPct val="100000"/>
              </a:lnSpc>
              <a:defRPr spc="160" sz="3200"/>
            </a:lvl2pPr>
            <a:lvl3pPr>
              <a:lnSpc>
                <a:spcPct val="100000"/>
              </a:lnSpc>
              <a:defRPr spc="160" sz="3200"/>
            </a:lvl3pPr>
            <a:lvl4pPr>
              <a:lnSpc>
                <a:spcPct val="100000"/>
              </a:lnSpc>
              <a:defRPr spc="160" sz="3200"/>
            </a:lvl4pPr>
            <a:lvl5pPr>
              <a:lnSpc>
                <a:spcPct val="100000"/>
              </a:lnSpc>
              <a:defRPr spc="160" sz="3200"/>
            </a:lvl5pPr>
          </a:lstStyle>
          <a:p>
            <a:pPr/>
            <a:r>
              <a:t>內文層級一</a:t>
            </a:r>
          </a:p>
          <a:p>
            <a:pPr lvl="1"/>
            <a:r>
              <a:t>內文層級二</a:t>
            </a:r>
          </a:p>
          <a:p>
            <a:pPr lvl="2"/>
            <a:r>
              <a:t>內文層級三</a:t>
            </a:r>
          </a:p>
          <a:p>
            <a:pPr lvl="3"/>
            <a:r>
              <a:t>內文層級四</a:t>
            </a:r>
          </a:p>
          <a:p>
            <a:pPr lvl="4"/>
            <a:r>
              <a:t>內文層級五</a:t>
            </a:r>
          </a:p>
        </p:txBody>
      </p:sp>
      <p:sp>
        <p:nvSpPr>
          <p:cNvPr id="645" name="線條"/>
          <p:cNvSpPr/>
          <p:nvPr/>
        </p:nvSpPr>
        <p:spPr>
          <a:xfrm>
            <a:off x="20420114" y="6870235"/>
            <a:ext cx="1030199" cy="12701"/>
          </a:xfrm>
          <a:custGeom>
            <a:avLst/>
            <a:gdLst/>
            <a:ahLst/>
            <a:cxnLst>
              <a:cxn ang="0">
                <a:pos x="wd2" y="hd2"/>
              </a:cxn>
              <a:cxn ang="5400000">
                <a:pos x="wd2" y="hd2"/>
              </a:cxn>
              <a:cxn ang="10800000">
                <a:pos x="wd2" y="hd2"/>
              </a:cxn>
              <a:cxn ang="16200000">
                <a:pos x="wd2" y="hd2"/>
              </a:cxn>
            </a:cxnLst>
            <a:rect l="0" t="0" r="r" b="b"/>
            <a:pathLst>
              <a:path w="21600" h="10640" fill="norm" stroke="1" extrusionOk="0">
                <a:moveTo>
                  <a:pt x="0" y="7013"/>
                </a:moveTo>
                <a:cubicBezTo>
                  <a:pt x="0" y="7013"/>
                  <a:pt x="9024" y="-10960"/>
                  <a:pt x="21600" y="10640"/>
                </a:cubicBezTo>
              </a:path>
            </a:pathLst>
          </a:custGeom>
          <a:ln w="12700">
            <a:solidFill>
              <a:srgbClr val="D3CEC2"/>
            </a:solidFill>
            <a:custDash>
              <a:ds d="200000" sp="200000"/>
            </a:custDash>
            <a:miter lim="400000"/>
            <a:headEnd type="triangle" len="sm"/>
            <a:tailEnd type="triangle"/>
          </a:ln>
          <a:effectLst>
            <a:reflection blurRad="0" stA="50000" stPos="0" endA="0" endPos="40000" dist="0" dir="5400000" fadeDir="5400000" sx="100000" sy="-100000" kx="0" ky="0" algn="bl" rotWithShape="0"/>
          </a:effectLst>
        </p:spPr>
        <p:txBody>
          <a:bodyPr lIns="50800" tIns="50800" rIns="50800" bIns="50800" anchor="ctr"/>
          <a:lstStyle/>
          <a:p>
            <a:pPr algn="l">
              <a:lnSpc>
                <a:spcPct val="130000"/>
              </a:lnSpc>
              <a:spcBef>
                <a:spcPts val="0"/>
              </a:spcBef>
              <a:buClrTx/>
              <a:defRPr spc="29" sz="3000">
                <a:solidFill>
                  <a:srgbClr val="404B57"/>
                </a:solidFill>
                <a:latin typeface="Helvetica Neue Light"/>
                <a:ea typeface="Helvetica Neue Light"/>
                <a:cs typeface="Helvetica Neue Light"/>
                <a:sym typeface="Helvetica Neue Light"/>
              </a:defRPr>
            </a:pPr>
          </a:p>
        </p:txBody>
      </p:sp>
      <p:sp>
        <p:nvSpPr>
          <p:cNvPr id="646"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Node Diagram &amp; List">
    <p:spTree>
      <p:nvGrpSpPr>
        <p:cNvPr id="1" name=""/>
        <p:cNvGrpSpPr/>
        <p:nvPr/>
      </p:nvGrpSpPr>
      <p:grpSpPr>
        <a:xfrm>
          <a:off x="0" y="0"/>
          <a:ext cx="0" cy="0"/>
          <a:chOff x="0" y="0"/>
          <a:chExt cx="0" cy="0"/>
        </a:xfrm>
      </p:grpSpPr>
      <p:sp>
        <p:nvSpPr>
          <p:cNvPr id="653" name="矩形"/>
          <p:cNvSpPr/>
          <p:nvPr/>
        </p:nvSpPr>
        <p:spPr>
          <a:xfrm>
            <a:off x="250031" y="13360400"/>
            <a:ext cx="23914101" cy="330200"/>
          </a:xfrm>
          <a:prstGeom prst="rect">
            <a:avLst/>
          </a:prstGeom>
          <a:solidFill>
            <a:srgbClr val="FFFFFF"/>
          </a:solidFill>
          <a:ln w="12700">
            <a:miter lim="400000"/>
          </a:ln>
          <a:effectLst>
            <a:outerShdw sx="100000" sy="100000" kx="0" ky="0" algn="b" rotWithShape="0" blurRad="190500" dist="38100" dir="5400000">
              <a:srgbClr val="0A0A12">
                <a:alpha val="5000"/>
              </a:srgbClr>
            </a:outerShdw>
          </a:effectLst>
        </p:spPr>
        <p:txBody>
          <a:bodyPr lIns="0" tIns="0" rIns="0" bIns="0" anchor="ctr"/>
          <a:lstStyle/>
          <a:p>
            <a:pPr/>
          </a:p>
        </p:txBody>
      </p:sp>
      <p:sp>
        <p:nvSpPr>
          <p:cNvPr id="654" name="圓角矩形"/>
          <p:cNvSpPr/>
          <p:nvPr/>
        </p:nvSpPr>
        <p:spPr>
          <a:xfrm>
            <a:off x="2501900" y="762000"/>
            <a:ext cx="19392900" cy="1435100"/>
          </a:xfrm>
          <a:prstGeom prst="roundRect">
            <a:avLst>
              <a:gd name="adj" fmla="val 50000"/>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a:p>
        </p:txBody>
      </p:sp>
      <p:sp>
        <p:nvSpPr>
          <p:cNvPr id="655" name="線條"/>
          <p:cNvSpPr/>
          <p:nvPr/>
        </p:nvSpPr>
        <p:spPr>
          <a:xfrm flipH="1">
            <a:off x="10782300" y="3745841"/>
            <a:ext cx="1" cy="8903094"/>
          </a:xfrm>
          <a:prstGeom prst="line">
            <a:avLst/>
          </a:prstGeom>
          <a:ln w="12700">
            <a:solidFill>
              <a:srgbClr val="D3CEC2"/>
            </a:solidFill>
            <a:miter lim="400000"/>
            <a:headEnd type="triangle" len="sm"/>
            <a:tailEnd type="triangle" len="sm"/>
          </a:ln>
        </p:spPr>
        <p:txBody>
          <a:bodyPr lIns="0" tIns="0" rIns="0" bIns="0"/>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grpSp>
        <p:nvGrpSpPr>
          <p:cNvPr id="658" name="群組"/>
          <p:cNvGrpSpPr/>
          <p:nvPr/>
        </p:nvGrpSpPr>
        <p:grpSpPr>
          <a:xfrm>
            <a:off x="7759700" y="0"/>
            <a:ext cx="8877301" cy="522445"/>
            <a:chOff x="0" y="0"/>
            <a:chExt cx="8877300" cy="522444"/>
          </a:xfrm>
        </p:grpSpPr>
        <p:sp>
          <p:nvSpPr>
            <p:cNvPr id="656"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657"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grpSp>
      <p:sp>
        <p:nvSpPr>
          <p:cNvPr id="659" name="正方形"/>
          <p:cNvSpPr/>
          <p:nvPr/>
        </p:nvSpPr>
        <p:spPr>
          <a:xfrm>
            <a:off x="2501900" y="6430599"/>
            <a:ext cx="2310000" cy="2310001"/>
          </a:xfrm>
          <a:prstGeom prst="rect">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defTabSz="876300">
              <a:spcBef>
                <a:spcPts val="3800"/>
              </a:spcBef>
              <a:buClrTx/>
              <a:defRPr spc="42" sz="4200"/>
            </a:pPr>
          </a:p>
        </p:txBody>
      </p:sp>
      <p:sp>
        <p:nvSpPr>
          <p:cNvPr id="660" name="正方形"/>
          <p:cNvSpPr/>
          <p:nvPr/>
        </p:nvSpPr>
        <p:spPr>
          <a:xfrm>
            <a:off x="7519799" y="6430599"/>
            <a:ext cx="2310001" cy="2310001"/>
          </a:xfrm>
          <a:prstGeom prst="rect">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defTabSz="876300">
              <a:spcBef>
                <a:spcPts val="3800"/>
              </a:spcBef>
              <a:buClrTx/>
              <a:defRPr spc="42" sz="4200"/>
            </a:pPr>
          </a:p>
        </p:txBody>
      </p:sp>
      <p:sp>
        <p:nvSpPr>
          <p:cNvPr id="661" name="正方形"/>
          <p:cNvSpPr/>
          <p:nvPr/>
        </p:nvSpPr>
        <p:spPr>
          <a:xfrm>
            <a:off x="5036549" y="3759200"/>
            <a:ext cx="2310001" cy="2310000"/>
          </a:xfrm>
          <a:prstGeom prst="rect">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defTabSz="876300">
              <a:spcBef>
                <a:spcPts val="3800"/>
              </a:spcBef>
              <a:buClrTx/>
              <a:defRPr spc="42" sz="4200"/>
            </a:pPr>
          </a:p>
        </p:txBody>
      </p:sp>
      <p:sp>
        <p:nvSpPr>
          <p:cNvPr id="662" name="正方形"/>
          <p:cNvSpPr/>
          <p:nvPr/>
        </p:nvSpPr>
        <p:spPr>
          <a:xfrm>
            <a:off x="5036549" y="9050599"/>
            <a:ext cx="2310001" cy="2310001"/>
          </a:xfrm>
          <a:prstGeom prst="rect">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defTabSz="876300">
              <a:spcBef>
                <a:spcPts val="3800"/>
              </a:spcBef>
              <a:buClrTx/>
              <a:defRPr spc="42" sz="4200"/>
            </a:pPr>
          </a:p>
        </p:txBody>
      </p:sp>
      <p:sp>
        <p:nvSpPr>
          <p:cNvPr id="663" name="線條"/>
          <p:cNvSpPr/>
          <p:nvPr/>
        </p:nvSpPr>
        <p:spPr>
          <a:xfrm>
            <a:off x="7494647" y="5525317"/>
            <a:ext cx="648272" cy="675691"/>
          </a:xfrm>
          <a:custGeom>
            <a:avLst/>
            <a:gdLst/>
            <a:ahLst/>
            <a:cxnLst>
              <a:cxn ang="0">
                <a:pos x="wd2" y="hd2"/>
              </a:cxn>
              <a:cxn ang="5400000">
                <a:pos x="wd2" y="hd2"/>
              </a:cxn>
              <a:cxn ang="10800000">
                <a:pos x="wd2" y="hd2"/>
              </a:cxn>
              <a:cxn ang="16200000">
                <a:pos x="wd2" y="hd2"/>
              </a:cxn>
            </a:cxnLst>
            <a:rect l="0" t="0" r="r" b="b"/>
            <a:pathLst>
              <a:path w="19350" h="16249" fill="norm" stroke="1" extrusionOk="0">
                <a:moveTo>
                  <a:pt x="0" y="814"/>
                </a:moveTo>
                <a:cubicBezTo>
                  <a:pt x="0" y="814"/>
                  <a:pt x="21600" y="-5351"/>
                  <a:pt x="19157" y="16249"/>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algn="l" defTabSz="876300">
              <a:lnSpc>
                <a:spcPct val="130000"/>
              </a:lnSpc>
              <a:spcBef>
                <a:spcPts val="0"/>
              </a:spcBef>
              <a:buClrTx/>
              <a:defRPr>
                <a:solidFill>
                  <a:srgbClr val="404B57"/>
                </a:solidFill>
                <a:latin typeface="Helvetica Neue Light"/>
                <a:ea typeface="Helvetica Neue Light"/>
                <a:cs typeface="Helvetica Neue Light"/>
                <a:sym typeface="Helvetica Neue Light"/>
              </a:defRPr>
            </a:pPr>
          </a:p>
        </p:txBody>
      </p:sp>
      <p:sp>
        <p:nvSpPr>
          <p:cNvPr id="664" name="線條"/>
          <p:cNvSpPr/>
          <p:nvPr/>
        </p:nvSpPr>
        <p:spPr>
          <a:xfrm>
            <a:off x="5256855" y="7214950"/>
            <a:ext cx="907682" cy="308000"/>
          </a:xfrm>
          <a:custGeom>
            <a:avLst/>
            <a:gdLst/>
            <a:ahLst/>
            <a:cxnLst>
              <a:cxn ang="0">
                <a:pos x="wd2" y="hd2"/>
              </a:cxn>
              <a:cxn ang="5400000">
                <a:pos x="wd2" y="hd2"/>
              </a:cxn>
              <a:cxn ang="10800000">
                <a:pos x="wd2" y="hd2"/>
              </a:cxn>
              <a:cxn ang="16200000">
                <a:pos x="wd2" y="hd2"/>
              </a:cxn>
            </a:cxnLst>
            <a:rect l="0" t="0" r="r" b="b"/>
            <a:pathLst>
              <a:path w="21600" h="9600" fill="norm" stroke="1" extrusionOk="0">
                <a:moveTo>
                  <a:pt x="0" y="9600"/>
                </a:moveTo>
                <a:cubicBezTo>
                  <a:pt x="0" y="9600"/>
                  <a:pt x="7863" y="-12000"/>
                  <a:pt x="21600" y="9600"/>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algn="l" defTabSz="876300">
              <a:lnSpc>
                <a:spcPct val="130000"/>
              </a:lnSpc>
              <a:spcBef>
                <a:spcPts val="0"/>
              </a:spcBef>
              <a:buClrTx/>
              <a:defRPr>
                <a:solidFill>
                  <a:srgbClr val="404B57"/>
                </a:solidFill>
                <a:latin typeface="Helvetica Neue Light"/>
                <a:ea typeface="Helvetica Neue Light"/>
                <a:cs typeface="Helvetica Neue Light"/>
                <a:sym typeface="Helvetica Neue Light"/>
              </a:defRPr>
            </a:pPr>
          </a:p>
        </p:txBody>
      </p:sp>
      <p:sp>
        <p:nvSpPr>
          <p:cNvPr id="665" name="線條"/>
          <p:cNvSpPr/>
          <p:nvPr/>
        </p:nvSpPr>
        <p:spPr>
          <a:xfrm>
            <a:off x="6238605" y="7638450"/>
            <a:ext cx="907682" cy="308000"/>
          </a:xfrm>
          <a:custGeom>
            <a:avLst/>
            <a:gdLst/>
            <a:ahLst/>
            <a:cxnLst>
              <a:cxn ang="0">
                <a:pos x="wd2" y="hd2"/>
              </a:cxn>
              <a:cxn ang="5400000">
                <a:pos x="wd2" y="hd2"/>
              </a:cxn>
              <a:cxn ang="10800000">
                <a:pos x="wd2" y="hd2"/>
              </a:cxn>
              <a:cxn ang="16200000">
                <a:pos x="wd2" y="hd2"/>
              </a:cxn>
            </a:cxnLst>
            <a:rect l="0" t="0" r="r" b="b"/>
            <a:pathLst>
              <a:path w="21600" h="9600" fill="norm" stroke="1" extrusionOk="0">
                <a:moveTo>
                  <a:pt x="0" y="0"/>
                </a:moveTo>
                <a:cubicBezTo>
                  <a:pt x="0" y="0"/>
                  <a:pt x="7863" y="21600"/>
                  <a:pt x="21600" y="0"/>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algn="l" defTabSz="876300">
              <a:lnSpc>
                <a:spcPct val="130000"/>
              </a:lnSpc>
              <a:spcBef>
                <a:spcPts val="0"/>
              </a:spcBef>
              <a:buClrTx/>
              <a:defRPr>
                <a:solidFill>
                  <a:srgbClr val="404B57"/>
                </a:solidFill>
                <a:latin typeface="Helvetica Neue Light"/>
                <a:ea typeface="Helvetica Neue Light"/>
                <a:cs typeface="Helvetica Neue Light"/>
                <a:sym typeface="Helvetica Neue Light"/>
              </a:defRPr>
            </a:pPr>
          </a:p>
        </p:txBody>
      </p:sp>
      <p:sp>
        <p:nvSpPr>
          <p:cNvPr id="666" name="線條"/>
          <p:cNvSpPr/>
          <p:nvPr/>
        </p:nvSpPr>
        <p:spPr>
          <a:xfrm>
            <a:off x="4262734" y="5525317"/>
            <a:ext cx="648273" cy="675690"/>
          </a:xfrm>
          <a:custGeom>
            <a:avLst/>
            <a:gdLst/>
            <a:ahLst/>
            <a:cxnLst>
              <a:cxn ang="0">
                <a:pos x="wd2" y="hd2"/>
              </a:cxn>
              <a:cxn ang="5400000">
                <a:pos x="wd2" y="hd2"/>
              </a:cxn>
              <a:cxn ang="10800000">
                <a:pos x="wd2" y="hd2"/>
              </a:cxn>
              <a:cxn ang="16200000">
                <a:pos x="wd2" y="hd2"/>
              </a:cxn>
            </a:cxnLst>
            <a:rect l="0" t="0" r="r" b="b"/>
            <a:pathLst>
              <a:path w="19350" h="16249" fill="norm" stroke="1" extrusionOk="0">
                <a:moveTo>
                  <a:pt x="19350" y="814"/>
                </a:moveTo>
                <a:cubicBezTo>
                  <a:pt x="19350" y="814"/>
                  <a:pt x="-2250" y="-5351"/>
                  <a:pt x="193" y="16249"/>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algn="l" defTabSz="876300">
              <a:lnSpc>
                <a:spcPct val="130000"/>
              </a:lnSpc>
              <a:spcBef>
                <a:spcPts val="0"/>
              </a:spcBef>
              <a:buClrTx/>
              <a:defRPr>
                <a:solidFill>
                  <a:srgbClr val="404B57"/>
                </a:solidFill>
                <a:latin typeface="Helvetica Neue Light"/>
                <a:ea typeface="Helvetica Neue Light"/>
                <a:cs typeface="Helvetica Neue Light"/>
                <a:sym typeface="Helvetica Neue Light"/>
              </a:defRPr>
            </a:pPr>
          </a:p>
        </p:txBody>
      </p:sp>
      <p:sp>
        <p:nvSpPr>
          <p:cNvPr id="667" name="線條"/>
          <p:cNvSpPr/>
          <p:nvPr/>
        </p:nvSpPr>
        <p:spPr>
          <a:xfrm>
            <a:off x="4235325" y="8929976"/>
            <a:ext cx="675691" cy="648273"/>
          </a:xfrm>
          <a:custGeom>
            <a:avLst/>
            <a:gdLst/>
            <a:ahLst/>
            <a:cxnLst>
              <a:cxn ang="0">
                <a:pos x="wd2" y="hd2"/>
              </a:cxn>
              <a:cxn ang="5400000">
                <a:pos x="wd2" y="hd2"/>
              </a:cxn>
              <a:cxn ang="10800000">
                <a:pos x="wd2" y="hd2"/>
              </a:cxn>
              <a:cxn ang="16200000">
                <a:pos x="wd2" y="hd2"/>
              </a:cxn>
            </a:cxnLst>
            <a:rect l="0" t="0" r="r" b="b"/>
            <a:pathLst>
              <a:path w="16249" h="19350" fill="norm" stroke="1" extrusionOk="0">
                <a:moveTo>
                  <a:pt x="814" y="0"/>
                </a:moveTo>
                <a:cubicBezTo>
                  <a:pt x="814" y="0"/>
                  <a:pt x="-5351" y="21600"/>
                  <a:pt x="16249" y="19157"/>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algn="l" defTabSz="876300">
              <a:lnSpc>
                <a:spcPct val="130000"/>
              </a:lnSpc>
              <a:spcBef>
                <a:spcPts val="0"/>
              </a:spcBef>
              <a:buClrTx/>
              <a:defRPr>
                <a:solidFill>
                  <a:srgbClr val="404B57"/>
                </a:solidFill>
                <a:latin typeface="Helvetica Neue Light"/>
                <a:ea typeface="Helvetica Neue Light"/>
                <a:cs typeface="Helvetica Neue Light"/>
                <a:sym typeface="Helvetica Neue Light"/>
              </a:defRPr>
            </a:pPr>
          </a:p>
        </p:txBody>
      </p:sp>
      <p:sp>
        <p:nvSpPr>
          <p:cNvPr id="668" name="Maecenas faucibus mollis interdum. Nullam quis risus eget urna mollis ornare vel eu leo."/>
          <p:cNvSpPr txBox="1"/>
          <p:nvPr>
            <p:ph type="body" sz="quarter" idx="13"/>
          </p:nvPr>
        </p:nvSpPr>
        <p:spPr>
          <a:xfrm>
            <a:off x="11734800" y="4838700"/>
            <a:ext cx="10160000" cy="1739900"/>
          </a:xfrm>
          <a:prstGeom prst="rect">
            <a:avLst/>
          </a:prstGeom>
        </p:spPr>
        <p:txBody>
          <a:bodyPr/>
          <a:lstStyle>
            <a:lvl1pPr algn="l">
              <a:spcBef>
                <a:spcPts val="2900"/>
              </a:spcBef>
              <a:defRPr spc="160" sz="3200"/>
            </a:lvl1pPr>
          </a:lstStyle>
          <a:p>
            <a:pPr/>
            <a:r>
              <a:t>Maecenas faucibus mollis interdum. Nullam quis risus eget urna mollis ornare vel eu leo.</a:t>
            </a:r>
          </a:p>
        </p:txBody>
      </p:sp>
      <p:sp>
        <p:nvSpPr>
          <p:cNvPr id="669" name="Cum sociis natoque penatibus"/>
          <p:cNvSpPr txBox="1"/>
          <p:nvPr>
            <p:ph type="body" sz="quarter" idx="14"/>
          </p:nvPr>
        </p:nvSpPr>
        <p:spPr>
          <a:xfrm>
            <a:off x="11735003" y="4126621"/>
            <a:ext cx="10134601" cy="533401"/>
          </a:xfrm>
          <a:prstGeom prst="rect">
            <a:avLst/>
          </a:prstGeom>
        </p:spPr>
        <p:txBody>
          <a:bodyPr/>
          <a:lstStyle>
            <a:lvl1pPr algn="l">
              <a:spcBef>
                <a:spcPts val="0"/>
              </a:spcBef>
              <a:buClr>
                <a:srgbClr val="007ABB"/>
              </a:buClr>
              <a:defRPr cap="all" spc="150" sz="3000">
                <a:solidFill>
                  <a:srgbClr val="969592"/>
                </a:solidFill>
                <a:latin typeface="Avenir Next Condensed Medium"/>
                <a:ea typeface="Avenir Next Condensed Medium"/>
                <a:cs typeface="Avenir Next Condensed Medium"/>
                <a:sym typeface="Avenir Next Condensed Medium"/>
              </a:defRPr>
            </a:lvl1pPr>
          </a:lstStyle>
          <a:p>
            <a:pPr/>
            <a:r>
              <a:t>Cum sociis natoque penatibus</a:t>
            </a:r>
          </a:p>
        </p:txBody>
      </p:sp>
      <p:sp>
        <p:nvSpPr>
          <p:cNvPr id="670" name="Nulla vitae elit libero, a pharetra vivamus."/>
          <p:cNvSpPr txBox="1"/>
          <p:nvPr>
            <p:ph type="body" sz="quarter" idx="15"/>
          </p:nvPr>
        </p:nvSpPr>
        <p:spPr>
          <a:xfrm>
            <a:off x="2557665" y="11798300"/>
            <a:ext cx="7277101" cy="863600"/>
          </a:xfrm>
          <a:prstGeom prst="rect">
            <a:avLst/>
          </a:prstGeom>
        </p:spPr>
        <p:txBody>
          <a:bodyPr/>
          <a:lstStyle>
            <a:lvl1pPr>
              <a:spcBef>
                <a:spcPts val="0"/>
              </a:spcBef>
              <a:buClr>
                <a:srgbClr val="007ABB"/>
              </a:buClr>
              <a:defRPr i="1" spc="96" sz="3200">
                <a:solidFill>
                  <a:srgbClr val="969592"/>
                </a:solidFill>
                <a:latin typeface="+mj-lt"/>
                <a:ea typeface="+mj-ea"/>
                <a:cs typeface="+mj-cs"/>
                <a:sym typeface="Avenir Next Condensed"/>
              </a:defRPr>
            </a:lvl1pPr>
          </a:lstStyle>
          <a:p>
            <a:pPr/>
            <a:r>
              <a:t>Nulla vitae elit libero, a pharetra vivamus. </a:t>
            </a:r>
          </a:p>
        </p:txBody>
      </p:sp>
      <p:sp>
        <p:nvSpPr>
          <p:cNvPr id="671" name="Donec id elit non mi porta gravida at metus. Duis mollis, est non commodo luctus, nisi erat porttitor ligula."/>
          <p:cNvSpPr txBox="1"/>
          <p:nvPr>
            <p:ph type="body" sz="quarter" idx="16"/>
          </p:nvPr>
        </p:nvSpPr>
        <p:spPr>
          <a:xfrm>
            <a:off x="11734800" y="11010900"/>
            <a:ext cx="10160000" cy="1168400"/>
          </a:xfrm>
          <a:prstGeom prst="rect">
            <a:avLst/>
          </a:prstGeom>
        </p:spPr>
        <p:txBody>
          <a:bodyPr/>
          <a:lstStyle>
            <a:lvl1pPr marL="762000" indent="-762000" algn="l">
              <a:spcBef>
                <a:spcPts val="2900"/>
              </a:spcBef>
              <a:buSzPct val="100000"/>
              <a:buBlip>
                <a:blip r:embed="rId2"/>
              </a:buBlip>
              <a:defRPr spc="160" sz="3200"/>
            </a:lvl1pPr>
          </a:lstStyle>
          <a:p>
            <a:pPr/>
            <a:r>
              <a:t>Donec id elit non mi porta gravida at metus. Duis mollis, est non commodo luctus, nisi erat porttitor ligula.</a:t>
            </a:r>
          </a:p>
        </p:txBody>
      </p:sp>
      <p:sp>
        <p:nvSpPr>
          <p:cNvPr id="672" name="Cras mattis consectetur purus sit amet fermentum. Aenean eu leo quam. Pellentesque ornare sem lacinia quam."/>
          <p:cNvSpPr txBox="1"/>
          <p:nvPr>
            <p:ph type="body" sz="quarter" idx="17"/>
          </p:nvPr>
        </p:nvSpPr>
        <p:spPr>
          <a:xfrm>
            <a:off x="11734800" y="9601200"/>
            <a:ext cx="10160000" cy="1168400"/>
          </a:xfrm>
          <a:prstGeom prst="rect">
            <a:avLst/>
          </a:prstGeom>
        </p:spPr>
        <p:txBody>
          <a:bodyPr/>
          <a:lstStyle>
            <a:lvl1pPr marL="762000" indent="-762000" algn="l">
              <a:spcBef>
                <a:spcPts val="2900"/>
              </a:spcBef>
              <a:buSzPct val="100000"/>
              <a:buBlip>
                <a:blip r:embed="rId3"/>
              </a:buBlip>
              <a:defRPr spc="160" sz="3200"/>
            </a:lvl1pPr>
          </a:lstStyle>
          <a:p>
            <a:pPr/>
            <a:r>
              <a:t>Cras mattis consectetur purus sit amet fermentum. Aenean eu leo quam. Pellentesque ornare sem lacinia quam.</a:t>
            </a:r>
          </a:p>
        </p:txBody>
      </p:sp>
      <p:sp>
        <p:nvSpPr>
          <p:cNvPr id="673" name="Lorem ipsum dolor sit amet, dapibus posuere velit aliquet. Integer posuere erat a ante venenatis dapibus posuere."/>
          <p:cNvSpPr txBox="1"/>
          <p:nvPr>
            <p:ph type="body" sz="quarter" idx="18"/>
          </p:nvPr>
        </p:nvSpPr>
        <p:spPr>
          <a:xfrm>
            <a:off x="11734800" y="8191500"/>
            <a:ext cx="10160000" cy="1168400"/>
          </a:xfrm>
          <a:prstGeom prst="rect">
            <a:avLst/>
          </a:prstGeom>
        </p:spPr>
        <p:txBody>
          <a:bodyPr/>
          <a:lstStyle>
            <a:lvl1pPr marL="762000" indent="-762000" algn="l">
              <a:spcBef>
                <a:spcPts val="2900"/>
              </a:spcBef>
              <a:buSzPct val="100000"/>
              <a:buBlip>
                <a:blip r:embed="rId4"/>
              </a:buBlip>
              <a:defRPr spc="160" sz="3200"/>
            </a:lvl1pPr>
          </a:lstStyle>
          <a:p>
            <a:pPr/>
            <a:r>
              <a:t>Lorem ipsum dolor sit amet, dapibus posuere velit aliquet. Integer posuere erat a ante venenatis dapibus posuere.</a:t>
            </a:r>
          </a:p>
        </p:txBody>
      </p:sp>
      <p:sp>
        <p:nvSpPr>
          <p:cNvPr id="674" name="Morbi leo risus, porta ac consectetur consectetur ac. Etiam porta sem malesuada magna mollis euismod."/>
          <p:cNvSpPr txBox="1"/>
          <p:nvPr>
            <p:ph type="body" sz="quarter" idx="19"/>
          </p:nvPr>
        </p:nvSpPr>
        <p:spPr>
          <a:xfrm>
            <a:off x="11734800" y="6781800"/>
            <a:ext cx="10160000" cy="1168400"/>
          </a:xfrm>
          <a:prstGeom prst="rect">
            <a:avLst/>
          </a:prstGeom>
        </p:spPr>
        <p:txBody>
          <a:bodyPr/>
          <a:lstStyle>
            <a:lvl1pPr marL="762000" indent="-762000" algn="l">
              <a:spcBef>
                <a:spcPts val="2900"/>
              </a:spcBef>
              <a:buSzPct val="100000"/>
              <a:buBlip>
                <a:blip r:embed="rId5"/>
              </a:buBlip>
              <a:defRPr spc="160" sz="3200"/>
            </a:lvl1pPr>
          </a:lstStyle>
          <a:p>
            <a:pPr/>
            <a:r>
              <a:t>Morbi leo risus, porta ac consectetur consectetur ac. Etiam porta sem malesuada magna mollis euismod.</a:t>
            </a:r>
          </a:p>
        </p:txBody>
      </p:sp>
      <p:sp>
        <p:nvSpPr>
          <p:cNvPr id="675" name="Amet"/>
          <p:cNvSpPr txBox="1"/>
          <p:nvPr>
            <p:ph type="body" sz="quarter" idx="20"/>
          </p:nvPr>
        </p:nvSpPr>
        <p:spPr>
          <a:xfrm>
            <a:off x="5304287" y="9743598"/>
            <a:ext cx="1771001" cy="943251"/>
          </a:xfrm>
          <a:prstGeom prst="rect">
            <a:avLst/>
          </a:prstGeom>
        </p:spPr>
        <p:txBody>
          <a:bodyPr anchor="ctr"/>
          <a:lstStyle>
            <a:lvl1pPr defTabSz="876300">
              <a:spcBef>
                <a:spcPts val="0"/>
              </a:spcBef>
              <a:buClr>
                <a:srgbClr val="007ABB"/>
              </a:buClr>
              <a:defRPr>
                <a:solidFill>
                  <a:srgbClr val="2FC4E8"/>
                </a:solidFill>
                <a:latin typeface="+mj-lt"/>
                <a:ea typeface="+mj-ea"/>
                <a:cs typeface="+mj-cs"/>
                <a:sym typeface="Avenir Next Condensed"/>
              </a:defRPr>
            </a:lvl1pPr>
          </a:lstStyle>
          <a:p>
            <a:pPr/>
            <a:r>
              <a:t>Amet</a:t>
            </a:r>
          </a:p>
        </p:txBody>
      </p:sp>
      <p:sp>
        <p:nvSpPr>
          <p:cNvPr id="676" name="Ipsum"/>
          <p:cNvSpPr txBox="1"/>
          <p:nvPr>
            <p:ph type="body" sz="quarter" idx="21"/>
          </p:nvPr>
        </p:nvSpPr>
        <p:spPr>
          <a:xfrm>
            <a:off x="7787537" y="7123599"/>
            <a:ext cx="1771001" cy="943251"/>
          </a:xfrm>
          <a:prstGeom prst="rect">
            <a:avLst/>
          </a:prstGeom>
        </p:spPr>
        <p:txBody>
          <a:bodyPr anchor="ctr"/>
          <a:lstStyle>
            <a:lvl1pPr defTabSz="876300">
              <a:spcBef>
                <a:spcPts val="0"/>
              </a:spcBef>
              <a:buClr>
                <a:srgbClr val="007ABB"/>
              </a:buClr>
              <a:defRPr>
                <a:solidFill>
                  <a:srgbClr val="67AD39"/>
                </a:solidFill>
                <a:latin typeface="+mj-lt"/>
                <a:ea typeface="+mj-ea"/>
                <a:cs typeface="+mj-cs"/>
                <a:sym typeface="Avenir Next Condensed"/>
              </a:defRPr>
            </a:lvl1pPr>
          </a:lstStyle>
          <a:p>
            <a:pPr/>
            <a:r>
              <a:t>Ipsum</a:t>
            </a:r>
          </a:p>
        </p:txBody>
      </p:sp>
      <p:sp>
        <p:nvSpPr>
          <p:cNvPr id="677" name="Lorem"/>
          <p:cNvSpPr txBox="1"/>
          <p:nvPr>
            <p:ph type="body" sz="quarter" idx="22"/>
          </p:nvPr>
        </p:nvSpPr>
        <p:spPr>
          <a:xfrm>
            <a:off x="5304287" y="4426599"/>
            <a:ext cx="1771001" cy="943251"/>
          </a:xfrm>
          <a:prstGeom prst="rect">
            <a:avLst/>
          </a:prstGeom>
        </p:spPr>
        <p:txBody>
          <a:bodyPr anchor="ctr"/>
          <a:lstStyle>
            <a:lvl1pPr defTabSz="876300">
              <a:spcBef>
                <a:spcPts val="0"/>
              </a:spcBef>
              <a:buClr>
                <a:srgbClr val="007ABB"/>
              </a:buClr>
              <a:defRPr>
                <a:solidFill>
                  <a:srgbClr val="E4AE08"/>
                </a:solidFill>
                <a:latin typeface="+mj-lt"/>
                <a:ea typeface="+mj-ea"/>
                <a:cs typeface="+mj-cs"/>
                <a:sym typeface="Avenir Next Condensed"/>
              </a:defRPr>
            </a:lvl1pPr>
          </a:lstStyle>
          <a:p>
            <a:pPr/>
            <a:r>
              <a:t>Lorem</a:t>
            </a:r>
          </a:p>
        </p:txBody>
      </p:sp>
      <p:sp>
        <p:nvSpPr>
          <p:cNvPr id="678" name="Sit"/>
          <p:cNvSpPr txBox="1"/>
          <p:nvPr>
            <p:ph type="body" sz="quarter" idx="23"/>
          </p:nvPr>
        </p:nvSpPr>
        <p:spPr>
          <a:xfrm>
            <a:off x="2764088" y="7104549"/>
            <a:ext cx="1771001" cy="943251"/>
          </a:xfrm>
          <a:prstGeom prst="rect">
            <a:avLst/>
          </a:prstGeom>
        </p:spPr>
        <p:txBody>
          <a:bodyPr anchor="ctr"/>
          <a:lstStyle>
            <a:lvl1pPr defTabSz="876300">
              <a:spcBef>
                <a:spcPts val="0"/>
              </a:spcBef>
              <a:buClr>
                <a:srgbClr val="007ABB"/>
              </a:buClr>
              <a:defRPr>
                <a:solidFill>
                  <a:srgbClr val="E85764"/>
                </a:solidFill>
                <a:latin typeface="+mj-lt"/>
                <a:ea typeface="+mj-ea"/>
                <a:cs typeface="+mj-cs"/>
                <a:sym typeface="Avenir Next Condensed"/>
              </a:defRPr>
            </a:lvl1pPr>
          </a:lstStyle>
          <a:p>
            <a:pPr/>
            <a:r>
              <a:t>Sit</a:t>
            </a:r>
          </a:p>
        </p:txBody>
      </p:sp>
      <p:sp>
        <p:nvSpPr>
          <p:cNvPr id="679" name="大標題文字"/>
          <p:cNvSpPr txBox="1"/>
          <p:nvPr>
            <p:ph type="title"/>
          </p:nvPr>
        </p:nvSpPr>
        <p:spPr>
          <a:xfrm>
            <a:off x="3771900" y="863600"/>
            <a:ext cx="16840200" cy="1320800"/>
          </a:xfrm>
          <a:prstGeom prst="rect">
            <a:avLst/>
          </a:prstGeom>
        </p:spPr>
        <p:txBody>
          <a:bodyPr/>
          <a:lstStyle>
            <a:lvl1pPr>
              <a:lnSpc>
                <a:spcPct val="80000"/>
              </a:lnSpc>
              <a:defRPr spc="780" sz="7800"/>
            </a:lvl1pPr>
          </a:lstStyle>
          <a:p>
            <a:pPr/>
            <a:r>
              <a:t>大標題文字</a:t>
            </a:r>
          </a:p>
        </p:txBody>
      </p:sp>
      <p:sp>
        <p:nvSpPr>
          <p:cNvPr id="680" name="內文層級一…"/>
          <p:cNvSpPr txBox="1"/>
          <p:nvPr>
            <p:ph type="body" sz="quarter" idx="1"/>
          </p:nvPr>
        </p:nvSpPr>
        <p:spPr>
          <a:xfrm>
            <a:off x="3771900" y="2501900"/>
            <a:ext cx="16840200" cy="609600"/>
          </a:xfrm>
          <a:prstGeom prst="rect">
            <a:avLst/>
          </a:prstGeom>
        </p:spPr>
        <p:txBody>
          <a:bodyPr/>
          <a:lstStyle>
            <a:lvl1pPr>
              <a:lnSpc>
                <a:spcPct val="100000"/>
              </a:lnSpc>
              <a:defRPr spc="160" sz="3200"/>
            </a:lvl1pPr>
            <a:lvl2pPr>
              <a:lnSpc>
                <a:spcPct val="100000"/>
              </a:lnSpc>
              <a:defRPr spc="160" sz="3200"/>
            </a:lvl2pPr>
            <a:lvl3pPr>
              <a:lnSpc>
                <a:spcPct val="100000"/>
              </a:lnSpc>
              <a:defRPr spc="160" sz="3200"/>
            </a:lvl3pPr>
            <a:lvl4pPr>
              <a:lnSpc>
                <a:spcPct val="100000"/>
              </a:lnSpc>
              <a:defRPr spc="160" sz="3200"/>
            </a:lvl4pPr>
            <a:lvl5pPr>
              <a:lnSpc>
                <a:spcPct val="100000"/>
              </a:lnSpc>
              <a:defRPr spc="160" sz="3200"/>
            </a:lvl5pPr>
          </a:lstStyle>
          <a:p>
            <a:pPr/>
            <a:r>
              <a:t>內文層級一</a:t>
            </a:r>
          </a:p>
          <a:p>
            <a:pPr lvl="1"/>
            <a:r>
              <a:t>內文層級二</a:t>
            </a:r>
          </a:p>
          <a:p>
            <a:pPr lvl="2"/>
            <a:r>
              <a:t>內文層級三</a:t>
            </a:r>
          </a:p>
          <a:p>
            <a:pPr lvl="3"/>
            <a:r>
              <a:t>內文層級四</a:t>
            </a:r>
          </a:p>
          <a:p>
            <a:pPr lvl="4"/>
            <a:r>
              <a:t>內文層級五</a:t>
            </a:r>
          </a:p>
        </p:txBody>
      </p:sp>
      <p:sp>
        <p:nvSpPr>
          <p:cNvPr id="681"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Icons, Photo &amp; Text">
    <p:spTree>
      <p:nvGrpSpPr>
        <p:cNvPr id="1" name=""/>
        <p:cNvGrpSpPr/>
        <p:nvPr/>
      </p:nvGrpSpPr>
      <p:grpSpPr>
        <a:xfrm>
          <a:off x="0" y="0"/>
          <a:ext cx="0" cy="0"/>
          <a:chOff x="0" y="0"/>
          <a:chExt cx="0" cy="0"/>
        </a:xfrm>
      </p:grpSpPr>
      <p:sp>
        <p:nvSpPr>
          <p:cNvPr id="688" name="矩形"/>
          <p:cNvSpPr/>
          <p:nvPr/>
        </p:nvSpPr>
        <p:spPr>
          <a:xfrm>
            <a:off x="250031" y="13360400"/>
            <a:ext cx="23914101" cy="330200"/>
          </a:xfrm>
          <a:prstGeom prst="rect">
            <a:avLst/>
          </a:prstGeom>
          <a:solidFill>
            <a:srgbClr val="FFFFFF"/>
          </a:solidFill>
          <a:ln w="12700">
            <a:miter lim="400000"/>
          </a:ln>
          <a:effectLst>
            <a:outerShdw sx="100000" sy="100000" kx="0" ky="0" algn="b" rotWithShape="0" blurRad="190500" dist="38100" dir="5400000">
              <a:srgbClr val="0A0A12">
                <a:alpha val="5000"/>
              </a:srgbClr>
            </a:outerShdw>
          </a:effectLst>
        </p:spPr>
        <p:txBody>
          <a:bodyPr lIns="0" tIns="0" rIns="0" bIns="0" anchor="ctr"/>
          <a:lstStyle/>
          <a:p>
            <a:pPr/>
          </a:p>
        </p:txBody>
      </p:sp>
      <p:sp>
        <p:nvSpPr>
          <p:cNvPr id="689" name="圓角矩形"/>
          <p:cNvSpPr/>
          <p:nvPr/>
        </p:nvSpPr>
        <p:spPr>
          <a:xfrm>
            <a:off x="2501900" y="762000"/>
            <a:ext cx="19392900" cy="1435100"/>
          </a:xfrm>
          <a:prstGeom prst="roundRect">
            <a:avLst>
              <a:gd name="adj" fmla="val 50000"/>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a:p>
        </p:txBody>
      </p:sp>
      <p:grpSp>
        <p:nvGrpSpPr>
          <p:cNvPr id="692" name="群組"/>
          <p:cNvGrpSpPr/>
          <p:nvPr/>
        </p:nvGrpSpPr>
        <p:grpSpPr>
          <a:xfrm>
            <a:off x="7759700" y="0"/>
            <a:ext cx="8877301" cy="522445"/>
            <a:chOff x="0" y="0"/>
            <a:chExt cx="8877300" cy="522444"/>
          </a:xfrm>
        </p:grpSpPr>
        <p:sp>
          <p:nvSpPr>
            <p:cNvPr id="690"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691"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grpSp>
      <p:grpSp>
        <p:nvGrpSpPr>
          <p:cNvPr id="728" name="群組"/>
          <p:cNvGrpSpPr/>
          <p:nvPr/>
        </p:nvGrpSpPr>
        <p:grpSpPr>
          <a:xfrm>
            <a:off x="14579600" y="7839075"/>
            <a:ext cx="7315200" cy="4800600"/>
            <a:chOff x="0" y="0"/>
            <a:chExt cx="7315200" cy="4800600"/>
          </a:xfrm>
        </p:grpSpPr>
        <p:sp>
          <p:nvSpPr>
            <p:cNvPr id="693" name="正方形"/>
            <p:cNvSpPr/>
            <p:nvPr/>
          </p:nvSpPr>
          <p:spPr>
            <a:xfrm>
              <a:off x="0" y="0"/>
              <a:ext cx="2286000" cy="2286000"/>
            </a:xfrm>
            <a:prstGeom prst="rect">
              <a:avLst/>
            </a:prstGeom>
            <a:solidFill>
              <a:srgbClr val="FFFFFF"/>
            </a:solidFill>
            <a:ln w="12700" cap="flat">
              <a:noFill/>
              <a:miter lim="400000"/>
            </a:ln>
            <a:effectLst>
              <a:outerShdw sx="100000" sy="100000" kx="0" ky="0" algn="b" rotWithShape="0" blurRad="127000" dist="63500" dir="5400000">
                <a:srgbClr val="0A0A12">
                  <a:alpha val="4000"/>
                </a:srgbClr>
              </a:outerShdw>
            </a:effectLst>
          </p:spPr>
          <p:txBody>
            <a:bodyPr wrap="square" lIns="0" tIns="0" rIns="0" bIns="0" numCol="1" anchor="ctr">
              <a:noAutofit/>
            </a:bodyPr>
            <a:lstStyle/>
            <a:p>
              <a:pPr defTabSz="876300">
                <a:spcBef>
                  <a:spcPts val="3800"/>
                </a:spcBef>
                <a:buClrTx/>
                <a:defRPr spc="42" sz="4200"/>
              </a:pPr>
            </a:p>
          </p:txBody>
        </p:sp>
        <p:grpSp>
          <p:nvGrpSpPr>
            <p:cNvPr id="699" name="群組"/>
            <p:cNvGrpSpPr/>
            <p:nvPr/>
          </p:nvGrpSpPr>
          <p:grpSpPr>
            <a:xfrm>
              <a:off x="631824" y="720724"/>
              <a:ext cx="1028702" cy="849143"/>
              <a:chOff x="0" y="0"/>
              <a:chExt cx="1028700" cy="849141"/>
            </a:xfrm>
          </p:grpSpPr>
          <p:sp>
            <p:nvSpPr>
              <p:cNvPr id="694" name="形狀"/>
              <p:cNvSpPr/>
              <p:nvPr/>
            </p:nvSpPr>
            <p:spPr>
              <a:xfrm>
                <a:off x="0" y="-1"/>
                <a:ext cx="1028701" cy="849143"/>
              </a:xfrm>
              <a:custGeom>
                <a:avLst/>
                <a:gdLst/>
                <a:ahLst/>
                <a:cxnLst>
                  <a:cxn ang="0">
                    <a:pos x="wd2" y="hd2"/>
                  </a:cxn>
                  <a:cxn ang="5400000">
                    <a:pos x="wd2" y="hd2"/>
                  </a:cxn>
                  <a:cxn ang="10800000">
                    <a:pos x="wd2" y="hd2"/>
                  </a:cxn>
                  <a:cxn ang="16200000">
                    <a:pos x="wd2" y="hd2"/>
                  </a:cxn>
                </a:cxnLst>
                <a:rect l="0" t="0" r="r" b="b"/>
                <a:pathLst>
                  <a:path w="20495" h="20614" fill="norm" stroke="1" extrusionOk="0">
                    <a:moveTo>
                      <a:pt x="13065" y="15232"/>
                    </a:moveTo>
                    <a:cubicBezTo>
                      <a:pt x="12867" y="14359"/>
                      <a:pt x="11886" y="13878"/>
                      <a:pt x="10879" y="14162"/>
                    </a:cubicBezTo>
                    <a:cubicBezTo>
                      <a:pt x="9872" y="14443"/>
                      <a:pt x="9213" y="15380"/>
                      <a:pt x="9412" y="16255"/>
                    </a:cubicBezTo>
                    <a:cubicBezTo>
                      <a:pt x="9611" y="17128"/>
                      <a:pt x="10592" y="17609"/>
                      <a:pt x="11599" y="17324"/>
                    </a:cubicBezTo>
                    <a:cubicBezTo>
                      <a:pt x="12606" y="17044"/>
                      <a:pt x="13264" y="16106"/>
                      <a:pt x="13065" y="15232"/>
                    </a:cubicBezTo>
                    <a:close/>
                    <a:moveTo>
                      <a:pt x="10990" y="20430"/>
                    </a:moveTo>
                    <a:cubicBezTo>
                      <a:pt x="10319" y="20542"/>
                      <a:pt x="9809" y="20614"/>
                      <a:pt x="9023" y="20614"/>
                    </a:cubicBezTo>
                    <a:cubicBezTo>
                      <a:pt x="6690" y="20614"/>
                      <a:pt x="6067" y="19250"/>
                      <a:pt x="6690" y="17231"/>
                    </a:cubicBezTo>
                    <a:cubicBezTo>
                      <a:pt x="7403" y="14911"/>
                      <a:pt x="6939" y="12202"/>
                      <a:pt x="5755" y="12112"/>
                    </a:cubicBezTo>
                    <a:cubicBezTo>
                      <a:pt x="5207" y="12069"/>
                      <a:pt x="4559" y="12242"/>
                      <a:pt x="4249" y="12998"/>
                    </a:cubicBezTo>
                    <a:cubicBezTo>
                      <a:pt x="3872" y="13920"/>
                      <a:pt x="3105" y="16629"/>
                      <a:pt x="1552" y="16629"/>
                    </a:cubicBezTo>
                    <a:cubicBezTo>
                      <a:pt x="455" y="16629"/>
                      <a:pt x="197" y="14445"/>
                      <a:pt x="58" y="13152"/>
                    </a:cubicBezTo>
                    <a:cubicBezTo>
                      <a:pt x="-530" y="7661"/>
                      <a:pt x="3396" y="2167"/>
                      <a:pt x="9048" y="575"/>
                    </a:cubicBezTo>
                    <a:cubicBezTo>
                      <a:pt x="14589" y="-986"/>
                      <a:pt x="19643" y="386"/>
                      <a:pt x="20439" y="7749"/>
                    </a:cubicBezTo>
                    <a:cubicBezTo>
                      <a:pt x="21070" y="13590"/>
                      <a:pt x="16201" y="19558"/>
                      <a:pt x="10990" y="20430"/>
                    </a:cubicBezTo>
                    <a:close/>
                  </a:path>
                </a:pathLst>
              </a:custGeom>
              <a:solidFill>
                <a:srgbClr val="D6D6D6"/>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pc="0" sz="6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95" name="形狀"/>
              <p:cNvSpPr/>
              <p:nvPr/>
            </p:nvSpPr>
            <p:spPr>
              <a:xfrm>
                <a:off x="57481" y="338535"/>
                <a:ext cx="149448" cy="1241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21600"/>
                    </a:moveTo>
                    <a:cubicBezTo>
                      <a:pt x="4841" y="21600"/>
                      <a:pt x="0" y="16762"/>
                      <a:pt x="0" y="10797"/>
                    </a:cubicBezTo>
                    <a:cubicBezTo>
                      <a:pt x="0" y="4832"/>
                      <a:pt x="4841" y="0"/>
                      <a:pt x="10801" y="0"/>
                    </a:cubicBezTo>
                    <a:cubicBezTo>
                      <a:pt x="16770" y="0"/>
                      <a:pt x="21600" y="4832"/>
                      <a:pt x="21600" y="10797"/>
                    </a:cubicBezTo>
                    <a:cubicBezTo>
                      <a:pt x="21600" y="16762"/>
                      <a:pt x="16770" y="21600"/>
                      <a:pt x="10801"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96" name="橢圓形"/>
              <p:cNvSpPr/>
              <p:nvPr/>
            </p:nvSpPr>
            <p:spPr>
              <a:xfrm>
                <a:off x="249084" y="146932"/>
                <a:ext cx="199256" cy="179349"/>
              </a:xfrm>
              <a:prstGeom prst="ellipse">
                <a:avLst/>
              </a:prstGeom>
              <a:solidFill>
                <a:srgbClr val="E03F52"/>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97" name="圓形"/>
              <p:cNvSpPr/>
              <p:nvPr/>
            </p:nvSpPr>
            <p:spPr>
              <a:xfrm>
                <a:off x="555649" y="70291"/>
                <a:ext cx="124543" cy="124524"/>
              </a:xfrm>
              <a:prstGeom prst="ellipse">
                <a:avLst/>
              </a:prstGeom>
              <a:solidFill>
                <a:srgbClr val="67AD39"/>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98" name="形狀"/>
              <p:cNvSpPr/>
              <p:nvPr/>
            </p:nvSpPr>
            <p:spPr>
              <a:xfrm>
                <a:off x="766412" y="146932"/>
                <a:ext cx="149449" cy="167868"/>
              </a:xfrm>
              <a:custGeom>
                <a:avLst/>
                <a:gdLst/>
                <a:ahLst/>
                <a:cxnLst>
                  <a:cxn ang="0">
                    <a:pos x="wd2" y="hd2"/>
                  </a:cxn>
                  <a:cxn ang="5400000">
                    <a:pos x="wd2" y="hd2"/>
                  </a:cxn>
                  <a:cxn ang="10800000">
                    <a:pos x="wd2" y="hd2"/>
                  </a:cxn>
                  <a:cxn ang="16200000">
                    <a:pos x="wd2" y="hd2"/>
                  </a:cxn>
                </a:cxnLst>
                <a:rect l="0" t="0" r="r" b="b"/>
                <a:pathLst>
                  <a:path w="20098" h="20355" fill="norm" stroke="1" extrusionOk="0">
                    <a:moveTo>
                      <a:pt x="11638" y="20275"/>
                    </a:moveTo>
                    <a:cubicBezTo>
                      <a:pt x="6155" y="20978"/>
                      <a:pt x="1004" y="17028"/>
                      <a:pt x="128" y="11446"/>
                    </a:cubicBezTo>
                    <a:cubicBezTo>
                      <a:pt x="-750" y="5872"/>
                      <a:pt x="2979" y="778"/>
                      <a:pt x="8457" y="81"/>
                    </a:cubicBezTo>
                    <a:cubicBezTo>
                      <a:pt x="13938" y="-622"/>
                      <a:pt x="19094" y="3328"/>
                      <a:pt x="19969" y="8910"/>
                    </a:cubicBezTo>
                    <a:cubicBezTo>
                      <a:pt x="20850" y="14489"/>
                      <a:pt x="17118" y="19580"/>
                      <a:pt x="11638" y="20275"/>
                    </a:cubicBezTo>
                    <a:close/>
                  </a:path>
                </a:pathLst>
              </a:custGeom>
              <a:solidFill>
                <a:srgbClr val="5166DD"/>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700" name="正方形"/>
            <p:cNvSpPr/>
            <p:nvPr/>
          </p:nvSpPr>
          <p:spPr>
            <a:xfrm>
              <a:off x="0" y="2514600"/>
              <a:ext cx="2286000" cy="2286000"/>
            </a:xfrm>
            <a:prstGeom prst="rect">
              <a:avLst/>
            </a:prstGeom>
            <a:solidFill>
              <a:srgbClr val="FFFFFF"/>
            </a:solidFill>
            <a:ln w="12700" cap="flat">
              <a:noFill/>
              <a:miter lim="400000"/>
            </a:ln>
            <a:effectLst>
              <a:outerShdw sx="100000" sy="100000" kx="0" ky="0" algn="b" rotWithShape="0" blurRad="127000" dist="63500" dir="5400000">
                <a:srgbClr val="0A0A12">
                  <a:alpha val="4000"/>
                </a:srgbClr>
              </a:outerShdw>
            </a:effectLst>
          </p:spPr>
          <p:txBody>
            <a:bodyPr wrap="square" lIns="0" tIns="0" rIns="0" bIns="0" numCol="1" anchor="ctr">
              <a:noAutofit/>
            </a:bodyPr>
            <a:lstStyle/>
            <a:p>
              <a:pPr defTabSz="876300">
                <a:spcBef>
                  <a:spcPts val="3800"/>
                </a:spcBef>
                <a:buClrTx/>
                <a:defRPr spc="42" sz="4200"/>
              </a:pPr>
            </a:p>
          </p:txBody>
        </p:sp>
        <p:grpSp>
          <p:nvGrpSpPr>
            <p:cNvPr id="708" name="群組"/>
            <p:cNvGrpSpPr/>
            <p:nvPr/>
          </p:nvGrpSpPr>
          <p:grpSpPr>
            <a:xfrm>
              <a:off x="669925" y="3095625"/>
              <a:ext cx="916708" cy="1145666"/>
              <a:chOff x="0" y="0"/>
              <a:chExt cx="916707" cy="1145665"/>
            </a:xfrm>
          </p:grpSpPr>
          <p:sp>
            <p:nvSpPr>
              <p:cNvPr id="701" name="形狀"/>
              <p:cNvSpPr/>
              <p:nvPr/>
            </p:nvSpPr>
            <p:spPr>
              <a:xfrm>
                <a:off x="0" y="0"/>
                <a:ext cx="916708" cy="705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69" y="21600"/>
                    </a:moveTo>
                    <a:lnTo>
                      <a:pt x="831" y="21600"/>
                    </a:lnTo>
                    <a:cubicBezTo>
                      <a:pt x="372" y="21600"/>
                      <a:pt x="0" y="16764"/>
                      <a:pt x="0" y="10800"/>
                    </a:cubicBezTo>
                    <a:cubicBezTo>
                      <a:pt x="0" y="4833"/>
                      <a:pt x="372" y="0"/>
                      <a:pt x="831" y="0"/>
                    </a:cubicBezTo>
                    <a:lnTo>
                      <a:pt x="20769" y="0"/>
                    </a:lnTo>
                    <a:cubicBezTo>
                      <a:pt x="21228" y="0"/>
                      <a:pt x="21600" y="4833"/>
                      <a:pt x="21600" y="10800"/>
                    </a:cubicBezTo>
                    <a:cubicBezTo>
                      <a:pt x="21600" y="16764"/>
                      <a:pt x="21228" y="21600"/>
                      <a:pt x="20769" y="21600"/>
                    </a:cubicBezTo>
                    <a:close/>
                  </a:path>
                </a:pathLst>
              </a:custGeom>
              <a:solidFill>
                <a:srgbClr val="D6D6D6"/>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pc="0" sz="6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02" name="形狀"/>
              <p:cNvSpPr/>
              <p:nvPr/>
            </p:nvSpPr>
            <p:spPr>
              <a:xfrm>
                <a:off x="76200" y="863600"/>
                <a:ext cx="775730" cy="2820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636" y="21600"/>
                    </a:lnTo>
                    <a:lnTo>
                      <a:pt x="17672" y="0"/>
                    </a:lnTo>
                    <a:lnTo>
                      <a:pt x="19636" y="0"/>
                    </a:lnTo>
                    <a:cubicBezTo>
                      <a:pt x="19636" y="0"/>
                      <a:pt x="21600" y="21600"/>
                      <a:pt x="21600" y="21600"/>
                    </a:cubicBezTo>
                    <a:close/>
                    <a:moveTo>
                      <a:pt x="11765" y="21600"/>
                    </a:moveTo>
                    <a:lnTo>
                      <a:pt x="9818" y="21600"/>
                    </a:lnTo>
                    <a:lnTo>
                      <a:pt x="9818" y="0"/>
                    </a:lnTo>
                    <a:lnTo>
                      <a:pt x="11782" y="0"/>
                    </a:lnTo>
                    <a:cubicBezTo>
                      <a:pt x="11782" y="0"/>
                      <a:pt x="11765" y="21600"/>
                      <a:pt x="11765" y="21600"/>
                    </a:cubicBezTo>
                    <a:close/>
                    <a:moveTo>
                      <a:pt x="3928" y="0"/>
                    </a:moveTo>
                    <a:lnTo>
                      <a:pt x="1964" y="21600"/>
                    </a:lnTo>
                    <a:lnTo>
                      <a:pt x="0" y="21600"/>
                    </a:lnTo>
                    <a:lnTo>
                      <a:pt x="1964" y="0"/>
                    </a:lnTo>
                    <a:cubicBezTo>
                      <a:pt x="1964" y="0"/>
                      <a:pt x="3928" y="0"/>
                      <a:pt x="3928" y="0"/>
                    </a:cubicBezTo>
                    <a:close/>
                  </a:path>
                </a:pathLst>
              </a:custGeom>
              <a:solidFill>
                <a:srgbClr val="D6D6D6"/>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pc="0" sz="6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03" name="形狀"/>
              <p:cNvSpPr/>
              <p:nvPr/>
            </p:nvSpPr>
            <p:spPr>
              <a:xfrm>
                <a:off x="38100" y="114300"/>
                <a:ext cx="846163" cy="705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lnTo>
                      <a:pt x="21600" y="21600"/>
                    </a:lnTo>
                    <a:cubicBezTo>
                      <a:pt x="21600" y="21600"/>
                      <a:pt x="0" y="21600"/>
                      <a:pt x="0" y="21600"/>
                    </a:cubicBezTo>
                    <a:close/>
                  </a:path>
                </a:pathLst>
              </a:custGeom>
              <a:solidFill>
                <a:srgbClr val="F1F1F2"/>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pc="0" sz="6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04" name="形狀"/>
              <p:cNvSpPr/>
              <p:nvPr/>
            </p:nvSpPr>
            <p:spPr>
              <a:xfrm>
                <a:off x="152400" y="571500"/>
                <a:ext cx="105779" cy="141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600" y="21600"/>
                    </a:lnTo>
                    <a:cubicBezTo>
                      <a:pt x="21600" y="21600"/>
                      <a:pt x="21600" y="0"/>
                      <a:pt x="21600" y="0"/>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05" name="形狀"/>
              <p:cNvSpPr/>
              <p:nvPr/>
            </p:nvSpPr>
            <p:spPr>
              <a:xfrm>
                <a:off x="323850" y="368300"/>
                <a:ext cx="105743" cy="3525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600" y="21600"/>
                    </a:lnTo>
                    <a:cubicBezTo>
                      <a:pt x="21600" y="21600"/>
                      <a:pt x="21600" y="0"/>
                      <a:pt x="21600" y="0"/>
                    </a:cubicBezTo>
                    <a:close/>
                  </a:path>
                </a:pathLst>
              </a:custGeom>
              <a:solidFill>
                <a:srgbClr val="6FBB3E"/>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06" name="形狀"/>
              <p:cNvSpPr/>
              <p:nvPr/>
            </p:nvSpPr>
            <p:spPr>
              <a:xfrm>
                <a:off x="495300" y="457200"/>
                <a:ext cx="105762" cy="2467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600" y="21600"/>
                    </a:lnTo>
                    <a:cubicBezTo>
                      <a:pt x="21600" y="21600"/>
                      <a:pt x="21600" y="0"/>
                      <a:pt x="21600" y="0"/>
                    </a:cubicBezTo>
                    <a:close/>
                  </a:path>
                </a:pathLst>
              </a:custGeom>
              <a:solidFill>
                <a:srgbClr val="5166DD"/>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07" name="形狀"/>
              <p:cNvSpPr/>
              <p:nvPr/>
            </p:nvSpPr>
            <p:spPr>
              <a:xfrm>
                <a:off x="666750" y="215900"/>
                <a:ext cx="105779" cy="493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600" y="21600"/>
                    </a:lnTo>
                    <a:cubicBezTo>
                      <a:pt x="21600" y="21600"/>
                      <a:pt x="21600" y="0"/>
                      <a:pt x="21600" y="0"/>
                    </a:cubicBezTo>
                    <a:close/>
                  </a:path>
                </a:pathLst>
              </a:custGeom>
              <a:solidFill>
                <a:srgbClr val="E03F52"/>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709" name="正方形"/>
            <p:cNvSpPr/>
            <p:nvPr/>
          </p:nvSpPr>
          <p:spPr>
            <a:xfrm>
              <a:off x="5029200" y="0"/>
              <a:ext cx="2286000" cy="2286000"/>
            </a:xfrm>
            <a:prstGeom prst="rect">
              <a:avLst/>
            </a:prstGeom>
            <a:solidFill>
              <a:srgbClr val="FFFFFF"/>
            </a:solidFill>
            <a:ln w="12700" cap="flat">
              <a:noFill/>
              <a:miter lim="400000"/>
            </a:ln>
            <a:effectLst>
              <a:outerShdw sx="100000" sy="100000" kx="0" ky="0" algn="b" rotWithShape="0" blurRad="127000" dist="63500" dir="5400000">
                <a:srgbClr val="0A0A12">
                  <a:alpha val="4000"/>
                </a:srgbClr>
              </a:outerShdw>
            </a:effectLst>
          </p:spPr>
          <p:txBody>
            <a:bodyPr wrap="square" lIns="0" tIns="0" rIns="0" bIns="0" numCol="1" anchor="ctr">
              <a:noAutofit/>
            </a:bodyPr>
            <a:lstStyle/>
            <a:p>
              <a:pPr defTabSz="876300">
                <a:spcBef>
                  <a:spcPts val="3800"/>
                </a:spcBef>
                <a:buClrTx/>
                <a:defRPr spc="42" sz="4200"/>
              </a:pPr>
            </a:p>
          </p:txBody>
        </p:sp>
        <p:grpSp>
          <p:nvGrpSpPr>
            <p:cNvPr id="712" name="群組"/>
            <p:cNvGrpSpPr/>
            <p:nvPr/>
          </p:nvGrpSpPr>
          <p:grpSpPr>
            <a:xfrm>
              <a:off x="5657829" y="724726"/>
              <a:ext cx="1028701" cy="838201"/>
              <a:chOff x="0" y="0"/>
              <a:chExt cx="1028699" cy="838200"/>
            </a:xfrm>
          </p:grpSpPr>
          <p:sp>
            <p:nvSpPr>
              <p:cNvPr id="710" name="形狀"/>
              <p:cNvSpPr/>
              <p:nvPr/>
            </p:nvSpPr>
            <p:spPr>
              <a:xfrm>
                <a:off x="0" y="361542"/>
                <a:ext cx="571500" cy="476659"/>
              </a:xfrm>
              <a:custGeom>
                <a:avLst/>
                <a:gdLst/>
                <a:ahLst/>
                <a:cxnLst>
                  <a:cxn ang="0">
                    <a:pos x="wd2" y="hd2"/>
                  </a:cxn>
                  <a:cxn ang="5400000">
                    <a:pos x="wd2" y="hd2"/>
                  </a:cxn>
                  <a:cxn ang="10800000">
                    <a:pos x="wd2" y="hd2"/>
                  </a:cxn>
                  <a:cxn ang="16200000">
                    <a:pos x="wd2" y="hd2"/>
                  </a:cxn>
                </a:cxnLst>
                <a:rect l="0" t="0" r="r" b="b"/>
                <a:pathLst>
                  <a:path w="21600" h="21262" fill="norm" stroke="1" extrusionOk="0">
                    <a:moveTo>
                      <a:pt x="21600" y="9831"/>
                    </a:moveTo>
                    <a:cubicBezTo>
                      <a:pt x="21600" y="15261"/>
                      <a:pt x="16764" y="19663"/>
                      <a:pt x="10800" y="19663"/>
                    </a:cubicBezTo>
                    <a:cubicBezTo>
                      <a:pt x="9733" y="19663"/>
                      <a:pt x="8534" y="19491"/>
                      <a:pt x="7560" y="19227"/>
                    </a:cubicBezTo>
                    <a:cubicBezTo>
                      <a:pt x="6739" y="20068"/>
                      <a:pt x="4873" y="21600"/>
                      <a:pt x="1080" y="21196"/>
                    </a:cubicBezTo>
                    <a:cubicBezTo>
                      <a:pt x="1080" y="21196"/>
                      <a:pt x="3938" y="19715"/>
                      <a:pt x="4320" y="17753"/>
                    </a:cubicBezTo>
                    <a:cubicBezTo>
                      <a:pt x="1726" y="15956"/>
                      <a:pt x="0" y="13028"/>
                      <a:pt x="0" y="9831"/>
                    </a:cubicBezTo>
                    <a:cubicBezTo>
                      <a:pt x="0" y="4403"/>
                      <a:pt x="4836" y="0"/>
                      <a:pt x="10800" y="0"/>
                    </a:cubicBezTo>
                    <a:cubicBezTo>
                      <a:pt x="16764" y="0"/>
                      <a:pt x="21600" y="4403"/>
                      <a:pt x="21600" y="9831"/>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1" name="形狀"/>
              <p:cNvSpPr/>
              <p:nvPr/>
            </p:nvSpPr>
            <p:spPr>
              <a:xfrm>
                <a:off x="184802" y="0"/>
                <a:ext cx="843898" cy="691133"/>
              </a:xfrm>
              <a:custGeom>
                <a:avLst/>
                <a:gdLst/>
                <a:ahLst/>
                <a:cxnLst>
                  <a:cxn ang="0">
                    <a:pos x="wd2" y="hd2"/>
                  </a:cxn>
                  <a:cxn ang="5400000">
                    <a:pos x="wd2" y="hd2"/>
                  </a:cxn>
                  <a:cxn ang="10800000">
                    <a:pos x="wd2" y="hd2"/>
                  </a:cxn>
                  <a:cxn ang="16200000">
                    <a:pos x="wd2" y="hd2"/>
                  </a:cxn>
                </a:cxnLst>
                <a:rect l="0" t="0" r="r" b="b"/>
                <a:pathLst>
                  <a:path w="21500" h="21262" fill="norm" stroke="1" extrusionOk="0">
                    <a:moveTo>
                      <a:pt x="17202" y="17754"/>
                    </a:moveTo>
                    <a:cubicBezTo>
                      <a:pt x="19782" y="15956"/>
                      <a:pt x="21500" y="13028"/>
                      <a:pt x="21500" y="9832"/>
                    </a:cubicBezTo>
                    <a:cubicBezTo>
                      <a:pt x="21500" y="4402"/>
                      <a:pt x="16688" y="0"/>
                      <a:pt x="10754" y="0"/>
                    </a:cubicBezTo>
                    <a:cubicBezTo>
                      <a:pt x="853" y="435"/>
                      <a:pt x="-100" y="8294"/>
                      <a:pt x="8" y="10264"/>
                    </a:cubicBezTo>
                    <a:cubicBezTo>
                      <a:pt x="4110" y="8720"/>
                      <a:pt x="11871" y="11699"/>
                      <a:pt x="10746" y="19664"/>
                    </a:cubicBezTo>
                    <a:cubicBezTo>
                      <a:pt x="10749" y="19664"/>
                      <a:pt x="13009" y="19490"/>
                      <a:pt x="13978" y="19227"/>
                    </a:cubicBezTo>
                    <a:cubicBezTo>
                      <a:pt x="14795" y="20068"/>
                      <a:pt x="16651" y="21600"/>
                      <a:pt x="20425" y="21195"/>
                    </a:cubicBezTo>
                    <a:cubicBezTo>
                      <a:pt x="20425" y="21195"/>
                      <a:pt x="17582" y="19714"/>
                      <a:pt x="17202" y="17754"/>
                    </a:cubicBezTo>
                    <a:close/>
                  </a:path>
                </a:pathLst>
              </a:custGeom>
              <a:solidFill>
                <a:srgbClr val="5166DD"/>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713" name="正方形"/>
            <p:cNvSpPr/>
            <p:nvPr/>
          </p:nvSpPr>
          <p:spPr>
            <a:xfrm>
              <a:off x="2514600" y="0"/>
              <a:ext cx="2286000" cy="2286000"/>
            </a:xfrm>
            <a:prstGeom prst="rect">
              <a:avLst/>
            </a:prstGeom>
            <a:solidFill>
              <a:srgbClr val="FFFFFF"/>
            </a:solidFill>
            <a:ln w="12700" cap="flat">
              <a:noFill/>
              <a:miter lim="400000"/>
            </a:ln>
            <a:effectLst>
              <a:outerShdw sx="100000" sy="100000" kx="0" ky="0" algn="b" rotWithShape="0" blurRad="127000" dist="63500" dir="5400000">
                <a:srgbClr val="0A0A12">
                  <a:alpha val="4000"/>
                </a:srgbClr>
              </a:outerShdw>
            </a:effectLst>
          </p:spPr>
          <p:txBody>
            <a:bodyPr wrap="square" lIns="0" tIns="0" rIns="0" bIns="0" numCol="1" anchor="ctr">
              <a:noAutofit/>
            </a:bodyPr>
            <a:lstStyle/>
            <a:p>
              <a:pPr defTabSz="876300">
                <a:spcBef>
                  <a:spcPts val="3800"/>
                </a:spcBef>
                <a:buClrTx/>
                <a:defRPr spc="42" sz="4200"/>
              </a:pPr>
            </a:p>
          </p:txBody>
        </p:sp>
        <p:grpSp>
          <p:nvGrpSpPr>
            <p:cNvPr id="716" name="群組"/>
            <p:cNvGrpSpPr/>
            <p:nvPr/>
          </p:nvGrpSpPr>
          <p:grpSpPr>
            <a:xfrm>
              <a:off x="3184525" y="682625"/>
              <a:ext cx="952500" cy="952500"/>
              <a:chOff x="0" y="0"/>
              <a:chExt cx="952500" cy="952500"/>
            </a:xfrm>
          </p:grpSpPr>
          <p:sp>
            <p:nvSpPr>
              <p:cNvPr id="714" name="形狀"/>
              <p:cNvSpPr/>
              <p:nvPr/>
            </p:nvSpPr>
            <p:spPr>
              <a:xfrm>
                <a:off x="0" y="0"/>
                <a:ext cx="952500" cy="952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550" y="7425"/>
                    </a:moveTo>
                    <a:lnTo>
                      <a:pt x="14175" y="7425"/>
                    </a:lnTo>
                    <a:lnTo>
                      <a:pt x="14175" y="4050"/>
                    </a:lnTo>
                    <a:lnTo>
                      <a:pt x="17550" y="4050"/>
                    </a:lnTo>
                    <a:cubicBezTo>
                      <a:pt x="17550" y="4050"/>
                      <a:pt x="17550" y="7425"/>
                      <a:pt x="17550" y="7425"/>
                    </a:cubicBezTo>
                    <a:close/>
                    <a:moveTo>
                      <a:pt x="17550" y="11475"/>
                    </a:moveTo>
                    <a:lnTo>
                      <a:pt x="14175" y="11475"/>
                    </a:lnTo>
                    <a:lnTo>
                      <a:pt x="14175" y="8100"/>
                    </a:lnTo>
                    <a:lnTo>
                      <a:pt x="17550" y="8100"/>
                    </a:lnTo>
                    <a:cubicBezTo>
                      <a:pt x="17550" y="8100"/>
                      <a:pt x="17550" y="11475"/>
                      <a:pt x="17550" y="11475"/>
                    </a:cubicBezTo>
                    <a:close/>
                    <a:moveTo>
                      <a:pt x="17550" y="15525"/>
                    </a:moveTo>
                    <a:lnTo>
                      <a:pt x="14175" y="15525"/>
                    </a:lnTo>
                    <a:lnTo>
                      <a:pt x="14175" y="12150"/>
                    </a:lnTo>
                    <a:lnTo>
                      <a:pt x="17550" y="12150"/>
                    </a:lnTo>
                    <a:cubicBezTo>
                      <a:pt x="17550" y="12150"/>
                      <a:pt x="17550" y="15525"/>
                      <a:pt x="17550" y="15525"/>
                    </a:cubicBezTo>
                    <a:close/>
                    <a:moveTo>
                      <a:pt x="17550" y="19575"/>
                    </a:moveTo>
                    <a:lnTo>
                      <a:pt x="14175" y="19575"/>
                    </a:lnTo>
                    <a:lnTo>
                      <a:pt x="14175" y="16200"/>
                    </a:lnTo>
                    <a:lnTo>
                      <a:pt x="17550" y="16200"/>
                    </a:lnTo>
                    <a:cubicBezTo>
                      <a:pt x="17550" y="16200"/>
                      <a:pt x="17550" y="19575"/>
                      <a:pt x="17550" y="19575"/>
                    </a:cubicBezTo>
                    <a:close/>
                    <a:moveTo>
                      <a:pt x="13500" y="7425"/>
                    </a:moveTo>
                    <a:lnTo>
                      <a:pt x="10125" y="7425"/>
                    </a:lnTo>
                    <a:lnTo>
                      <a:pt x="10125" y="4050"/>
                    </a:lnTo>
                    <a:lnTo>
                      <a:pt x="13500" y="4050"/>
                    </a:lnTo>
                    <a:cubicBezTo>
                      <a:pt x="13500" y="4050"/>
                      <a:pt x="13500" y="7425"/>
                      <a:pt x="13500" y="7425"/>
                    </a:cubicBezTo>
                    <a:close/>
                    <a:moveTo>
                      <a:pt x="13500" y="11475"/>
                    </a:moveTo>
                    <a:lnTo>
                      <a:pt x="10125" y="11475"/>
                    </a:lnTo>
                    <a:lnTo>
                      <a:pt x="10125" y="8100"/>
                    </a:lnTo>
                    <a:lnTo>
                      <a:pt x="13500" y="8100"/>
                    </a:lnTo>
                    <a:cubicBezTo>
                      <a:pt x="13500" y="8100"/>
                      <a:pt x="13500" y="11475"/>
                      <a:pt x="13500" y="11475"/>
                    </a:cubicBezTo>
                    <a:close/>
                    <a:moveTo>
                      <a:pt x="13500" y="15525"/>
                    </a:moveTo>
                    <a:lnTo>
                      <a:pt x="10125" y="15525"/>
                    </a:lnTo>
                    <a:lnTo>
                      <a:pt x="10125" y="12150"/>
                    </a:lnTo>
                    <a:lnTo>
                      <a:pt x="13500" y="12150"/>
                    </a:lnTo>
                    <a:cubicBezTo>
                      <a:pt x="13500" y="12150"/>
                      <a:pt x="13500" y="15525"/>
                      <a:pt x="13500" y="15525"/>
                    </a:cubicBezTo>
                    <a:close/>
                    <a:moveTo>
                      <a:pt x="13500" y="19575"/>
                    </a:moveTo>
                    <a:lnTo>
                      <a:pt x="10125" y="19575"/>
                    </a:lnTo>
                    <a:lnTo>
                      <a:pt x="10125" y="16200"/>
                    </a:lnTo>
                    <a:lnTo>
                      <a:pt x="13500" y="16200"/>
                    </a:lnTo>
                    <a:cubicBezTo>
                      <a:pt x="13500" y="16200"/>
                      <a:pt x="13500" y="19575"/>
                      <a:pt x="13500" y="19575"/>
                    </a:cubicBezTo>
                    <a:close/>
                    <a:moveTo>
                      <a:pt x="9450" y="7425"/>
                    </a:moveTo>
                    <a:lnTo>
                      <a:pt x="6075" y="7425"/>
                    </a:lnTo>
                    <a:lnTo>
                      <a:pt x="6075" y="4050"/>
                    </a:lnTo>
                    <a:lnTo>
                      <a:pt x="9450" y="4050"/>
                    </a:lnTo>
                    <a:cubicBezTo>
                      <a:pt x="9450" y="4050"/>
                      <a:pt x="9450" y="7425"/>
                      <a:pt x="9450" y="7425"/>
                    </a:cubicBezTo>
                    <a:close/>
                    <a:moveTo>
                      <a:pt x="9450" y="11475"/>
                    </a:moveTo>
                    <a:lnTo>
                      <a:pt x="6075" y="11475"/>
                    </a:lnTo>
                    <a:lnTo>
                      <a:pt x="6075" y="8100"/>
                    </a:lnTo>
                    <a:lnTo>
                      <a:pt x="9450" y="8100"/>
                    </a:lnTo>
                    <a:cubicBezTo>
                      <a:pt x="9450" y="8100"/>
                      <a:pt x="9450" y="11475"/>
                      <a:pt x="9450" y="11475"/>
                    </a:cubicBezTo>
                    <a:close/>
                    <a:moveTo>
                      <a:pt x="9450" y="15525"/>
                    </a:moveTo>
                    <a:lnTo>
                      <a:pt x="6075" y="15525"/>
                    </a:lnTo>
                    <a:lnTo>
                      <a:pt x="6075" y="12150"/>
                    </a:lnTo>
                    <a:lnTo>
                      <a:pt x="9450" y="12150"/>
                    </a:lnTo>
                    <a:cubicBezTo>
                      <a:pt x="9450" y="12150"/>
                      <a:pt x="9450" y="15525"/>
                      <a:pt x="9450" y="15525"/>
                    </a:cubicBezTo>
                    <a:close/>
                    <a:moveTo>
                      <a:pt x="9450" y="19575"/>
                    </a:moveTo>
                    <a:lnTo>
                      <a:pt x="6075" y="19575"/>
                    </a:lnTo>
                    <a:lnTo>
                      <a:pt x="6075" y="16200"/>
                    </a:lnTo>
                    <a:lnTo>
                      <a:pt x="9450" y="16200"/>
                    </a:lnTo>
                    <a:cubicBezTo>
                      <a:pt x="9450" y="16200"/>
                      <a:pt x="9450" y="19575"/>
                      <a:pt x="9450" y="19575"/>
                    </a:cubicBezTo>
                    <a:close/>
                    <a:moveTo>
                      <a:pt x="5400" y="7425"/>
                    </a:moveTo>
                    <a:lnTo>
                      <a:pt x="2025" y="7425"/>
                    </a:lnTo>
                    <a:lnTo>
                      <a:pt x="2025" y="4050"/>
                    </a:lnTo>
                    <a:lnTo>
                      <a:pt x="5400" y="4050"/>
                    </a:lnTo>
                    <a:cubicBezTo>
                      <a:pt x="5400" y="4050"/>
                      <a:pt x="5400" y="7425"/>
                      <a:pt x="5400" y="7425"/>
                    </a:cubicBezTo>
                    <a:close/>
                    <a:moveTo>
                      <a:pt x="5400" y="11475"/>
                    </a:moveTo>
                    <a:lnTo>
                      <a:pt x="2025" y="11475"/>
                    </a:lnTo>
                    <a:lnTo>
                      <a:pt x="2025" y="8100"/>
                    </a:lnTo>
                    <a:lnTo>
                      <a:pt x="5400" y="8100"/>
                    </a:lnTo>
                    <a:cubicBezTo>
                      <a:pt x="5400" y="8100"/>
                      <a:pt x="5400" y="11475"/>
                      <a:pt x="5400" y="11475"/>
                    </a:cubicBezTo>
                    <a:close/>
                    <a:moveTo>
                      <a:pt x="5400" y="15525"/>
                    </a:moveTo>
                    <a:lnTo>
                      <a:pt x="2025" y="15525"/>
                    </a:lnTo>
                    <a:lnTo>
                      <a:pt x="2025" y="12150"/>
                    </a:lnTo>
                    <a:lnTo>
                      <a:pt x="5400" y="12150"/>
                    </a:lnTo>
                    <a:cubicBezTo>
                      <a:pt x="5400" y="12150"/>
                      <a:pt x="5400" y="15525"/>
                      <a:pt x="5400" y="15525"/>
                    </a:cubicBezTo>
                    <a:close/>
                    <a:moveTo>
                      <a:pt x="5400" y="19575"/>
                    </a:moveTo>
                    <a:lnTo>
                      <a:pt x="2025" y="19575"/>
                    </a:lnTo>
                    <a:lnTo>
                      <a:pt x="2025" y="16200"/>
                    </a:lnTo>
                    <a:lnTo>
                      <a:pt x="5400" y="16200"/>
                    </a:lnTo>
                    <a:cubicBezTo>
                      <a:pt x="5400" y="16200"/>
                      <a:pt x="5400" y="19575"/>
                      <a:pt x="5400" y="19575"/>
                    </a:cubicBezTo>
                    <a:close/>
                    <a:moveTo>
                      <a:pt x="18225" y="4050"/>
                    </a:moveTo>
                    <a:lnTo>
                      <a:pt x="18225" y="4050"/>
                    </a:lnTo>
                    <a:lnTo>
                      <a:pt x="21600" y="4050"/>
                    </a:lnTo>
                    <a:lnTo>
                      <a:pt x="21600" y="3375"/>
                    </a:lnTo>
                    <a:lnTo>
                      <a:pt x="18225" y="3375"/>
                    </a:lnTo>
                    <a:lnTo>
                      <a:pt x="18225" y="0"/>
                    </a:lnTo>
                    <a:lnTo>
                      <a:pt x="17550" y="0"/>
                    </a:lnTo>
                    <a:lnTo>
                      <a:pt x="17550" y="3375"/>
                    </a:lnTo>
                    <a:lnTo>
                      <a:pt x="14175" y="3375"/>
                    </a:lnTo>
                    <a:lnTo>
                      <a:pt x="14175" y="0"/>
                    </a:lnTo>
                    <a:lnTo>
                      <a:pt x="13500" y="0"/>
                    </a:lnTo>
                    <a:lnTo>
                      <a:pt x="13500" y="3375"/>
                    </a:lnTo>
                    <a:lnTo>
                      <a:pt x="10125" y="3375"/>
                    </a:lnTo>
                    <a:lnTo>
                      <a:pt x="10125" y="0"/>
                    </a:lnTo>
                    <a:lnTo>
                      <a:pt x="9450" y="0"/>
                    </a:lnTo>
                    <a:lnTo>
                      <a:pt x="9450" y="3375"/>
                    </a:lnTo>
                    <a:lnTo>
                      <a:pt x="6075" y="3375"/>
                    </a:lnTo>
                    <a:lnTo>
                      <a:pt x="6075" y="0"/>
                    </a:lnTo>
                    <a:lnTo>
                      <a:pt x="5400" y="0"/>
                    </a:lnTo>
                    <a:lnTo>
                      <a:pt x="5400" y="3375"/>
                    </a:lnTo>
                    <a:lnTo>
                      <a:pt x="2025" y="3375"/>
                    </a:lnTo>
                    <a:lnTo>
                      <a:pt x="2025" y="0"/>
                    </a:lnTo>
                    <a:lnTo>
                      <a:pt x="1350" y="0"/>
                    </a:lnTo>
                    <a:lnTo>
                      <a:pt x="1350" y="20250"/>
                    </a:lnTo>
                    <a:lnTo>
                      <a:pt x="21600" y="20250"/>
                    </a:lnTo>
                    <a:lnTo>
                      <a:pt x="21600" y="19575"/>
                    </a:lnTo>
                    <a:lnTo>
                      <a:pt x="18225" y="19575"/>
                    </a:lnTo>
                    <a:lnTo>
                      <a:pt x="18225" y="16200"/>
                    </a:lnTo>
                    <a:lnTo>
                      <a:pt x="21600" y="16200"/>
                    </a:lnTo>
                    <a:lnTo>
                      <a:pt x="21600" y="15525"/>
                    </a:lnTo>
                    <a:lnTo>
                      <a:pt x="18225" y="15525"/>
                    </a:lnTo>
                    <a:lnTo>
                      <a:pt x="18225" y="12150"/>
                    </a:lnTo>
                    <a:lnTo>
                      <a:pt x="21600" y="12150"/>
                    </a:lnTo>
                    <a:lnTo>
                      <a:pt x="21600" y="11475"/>
                    </a:lnTo>
                    <a:lnTo>
                      <a:pt x="18225" y="11475"/>
                    </a:lnTo>
                    <a:lnTo>
                      <a:pt x="18225" y="8100"/>
                    </a:lnTo>
                    <a:lnTo>
                      <a:pt x="21600" y="8100"/>
                    </a:lnTo>
                    <a:lnTo>
                      <a:pt x="21600" y="7425"/>
                    </a:lnTo>
                    <a:lnTo>
                      <a:pt x="18225" y="7425"/>
                    </a:lnTo>
                    <a:cubicBezTo>
                      <a:pt x="18225" y="7425"/>
                      <a:pt x="18225" y="4050"/>
                      <a:pt x="18225" y="4050"/>
                    </a:cubicBezTo>
                    <a:close/>
                    <a:moveTo>
                      <a:pt x="13500" y="21600"/>
                    </a:moveTo>
                    <a:lnTo>
                      <a:pt x="14175" y="21600"/>
                    </a:lnTo>
                    <a:lnTo>
                      <a:pt x="14175" y="20925"/>
                    </a:lnTo>
                    <a:lnTo>
                      <a:pt x="13500" y="20925"/>
                    </a:lnTo>
                    <a:cubicBezTo>
                      <a:pt x="13500" y="20925"/>
                      <a:pt x="13500" y="21600"/>
                      <a:pt x="13500" y="21600"/>
                    </a:cubicBezTo>
                    <a:close/>
                    <a:moveTo>
                      <a:pt x="5400" y="21600"/>
                    </a:moveTo>
                    <a:lnTo>
                      <a:pt x="6075" y="21600"/>
                    </a:lnTo>
                    <a:lnTo>
                      <a:pt x="6075" y="20925"/>
                    </a:lnTo>
                    <a:lnTo>
                      <a:pt x="5400" y="20925"/>
                    </a:lnTo>
                    <a:cubicBezTo>
                      <a:pt x="5400" y="20925"/>
                      <a:pt x="5400" y="21600"/>
                      <a:pt x="5400" y="21600"/>
                    </a:cubicBezTo>
                    <a:close/>
                    <a:moveTo>
                      <a:pt x="17550" y="21600"/>
                    </a:moveTo>
                    <a:lnTo>
                      <a:pt x="18225" y="21600"/>
                    </a:lnTo>
                    <a:lnTo>
                      <a:pt x="18225" y="20925"/>
                    </a:lnTo>
                    <a:lnTo>
                      <a:pt x="17550" y="20925"/>
                    </a:lnTo>
                    <a:cubicBezTo>
                      <a:pt x="17550" y="20925"/>
                      <a:pt x="17550" y="21600"/>
                      <a:pt x="17550" y="21600"/>
                    </a:cubicBezTo>
                    <a:close/>
                    <a:moveTo>
                      <a:pt x="9450" y="21600"/>
                    </a:moveTo>
                    <a:lnTo>
                      <a:pt x="10125" y="21600"/>
                    </a:lnTo>
                    <a:lnTo>
                      <a:pt x="10125" y="20925"/>
                    </a:lnTo>
                    <a:lnTo>
                      <a:pt x="9450" y="20925"/>
                    </a:lnTo>
                    <a:cubicBezTo>
                      <a:pt x="9450" y="20925"/>
                      <a:pt x="9450" y="21600"/>
                      <a:pt x="9450" y="21600"/>
                    </a:cubicBezTo>
                    <a:close/>
                    <a:moveTo>
                      <a:pt x="0" y="16200"/>
                    </a:moveTo>
                    <a:lnTo>
                      <a:pt x="675" y="16200"/>
                    </a:lnTo>
                    <a:lnTo>
                      <a:pt x="675" y="15525"/>
                    </a:lnTo>
                    <a:lnTo>
                      <a:pt x="0" y="15525"/>
                    </a:lnTo>
                    <a:cubicBezTo>
                      <a:pt x="0" y="15525"/>
                      <a:pt x="0" y="16200"/>
                      <a:pt x="0" y="16200"/>
                    </a:cubicBezTo>
                    <a:close/>
                    <a:moveTo>
                      <a:pt x="0" y="12150"/>
                    </a:moveTo>
                    <a:lnTo>
                      <a:pt x="675" y="12150"/>
                    </a:lnTo>
                    <a:lnTo>
                      <a:pt x="675" y="11475"/>
                    </a:lnTo>
                    <a:lnTo>
                      <a:pt x="0" y="11475"/>
                    </a:lnTo>
                    <a:cubicBezTo>
                      <a:pt x="0" y="11475"/>
                      <a:pt x="0" y="12150"/>
                      <a:pt x="0" y="12150"/>
                    </a:cubicBezTo>
                    <a:close/>
                    <a:moveTo>
                      <a:pt x="0" y="4050"/>
                    </a:moveTo>
                    <a:lnTo>
                      <a:pt x="675" y="4050"/>
                    </a:lnTo>
                    <a:lnTo>
                      <a:pt x="675" y="3375"/>
                    </a:lnTo>
                    <a:lnTo>
                      <a:pt x="0" y="3375"/>
                    </a:lnTo>
                    <a:cubicBezTo>
                      <a:pt x="0" y="3375"/>
                      <a:pt x="0" y="4050"/>
                      <a:pt x="0" y="4050"/>
                    </a:cubicBezTo>
                    <a:close/>
                    <a:moveTo>
                      <a:pt x="0" y="7425"/>
                    </a:moveTo>
                    <a:lnTo>
                      <a:pt x="675" y="7425"/>
                    </a:lnTo>
                    <a:lnTo>
                      <a:pt x="675" y="8100"/>
                    </a:lnTo>
                    <a:lnTo>
                      <a:pt x="0" y="8100"/>
                    </a:lnTo>
                    <a:cubicBezTo>
                      <a:pt x="0" y="8100"/>
                      <a:pt x="0" y="7425"/>
                      <a:pt x="0" y="7425"/>
                    </a:cubicBezTo>
                    <a:close/>
                  </a:path>
                </a:pathLst>
              </a:custGeom>
              <a:solidFill>
                <a:srgbClr val="D6D6D6"/>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pc="0" sz="6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5" name="形狀"/>
              <p:cNvSpPr/>
              <p:nvPr/>
            </p:nvSpPr>
            <p:spPr>
              <a:xfrm>
                <a:off x="83202" y="162394"/>
                <a:ext cx="784053" cy="6533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38" y="0"/>
                    </a:moveTo>
                    <a:lnTo>
                      <a:pt x="21600" y="1"/>
                    </a:lnTo>
                    <a:lnTo>
                      <a:pt x="21600" y="1964"/>
                    </a:lnTo>
                    <a:lnTo>
                      <a:pt x="12462" y="12764"/>
                    </a:lnTo>
                    <a:lnTo>
                      <a:pt x="7477" y="12764"/>
                    </a:lnTo>
                    <a:lnTo>
                      <a:pt x="0" y="21600"/>
                    </a:lnTo>
                    <a:lnTo>
                      <a:pt x="0" y="17673"/>
                    </a:lnTo>
                    <a:lnTo>
                      <a:pt x="6646" y="9818"/>
                    </a:lnTo>
                    <a:lnTo>
                      <a:pt x="11631" y="9818"/>
                    </a:lnTo>
                    <a:cubicBezTo>
                      <a:pt x="11631" y="9818"/>
                      <a:pt x="19938" y="0"/>
                      <a:pt x="19938" y="0"/>
                    </a:cubicBezTo>
                    <a:close/>
                  </a:path>
                </a:pathLst>
              </a:custGeom>
              <a:solidFill>
                <a:srgbClr val="E03F52"/>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717" name="正方形"/>
            <p:cNvSpPr/>
            <p:nvPr/>
          </p:nvSpPr>
          <p:spPr>
            <a:xfrm>
              <a:off x="5029200" y="2514600"/>
              <a:ext cx="2286000" cy="2286000"/>
            </a:xfrm>
            <a:prstGeom prst="rect">
              <a:avLst/>
            </a:prstGeom>
            <a:solidFill>
              <a:srgbClr val="FFFFFF"/>
            </a:solidFill>
            <a:ln w="12700" cap="flat">
              <a:noFill/>
              <a:miter lim="400000"/>
            </a:ln>
            <a:effectLst>
              <a:outerShdw sx="100000" sy="100000" kx="0" ky="0" algn="b" rotWithShape="0" blurRad="127000" dist="63500" dir="5400000">
                <a:srgbClr val="0A0A12">
                  <a:alpha val="4000"/>
                </a:srgbClr>
              </a:outerShdw>
            </a:effectLst>
          </p:spPr>
          <p:txBody>
            <a:bodyPr wrap="square" lIns="0" tIns="0" rIns="0" bIns="0" numCol="1" anchor="ctr">
              <a:noAutofit/>
            </a:bodyPr>
            <a:lstStyle/>
            <a:p>
              <a:pPr defTabSz="876300">
                <a:spcBef>
                  <a:spcPts val="3800"/>
                </a:spcBef>
                <a:buClrTx/>
                <a:defRPr spc="42" sz="4200"/>
              </a:pPr>
            </a:p>
          </p:txBody>
        </p:sp>
        <p:grpSp>
          <p:nvGrpSpPr>
            <p:cNvPr id="721" name="群組"/>
            <p:cNvGrpSpPr/>
            <p:nvPr/>
          </p:nvGrpSpPr>
          <p:grpSpPr>
            <a:xfrm>
              <a:off x="5803900" y="3197225"/>
              <a:ext cx="723900" cy="952500"/>
              <a:chOff x="0" y="0"/>
              <a:chExt cx="723900" cy="952500"/>
            </a:xfrm>
          </p:grpSpPr>
          <p:sp>
            <p:nvSpPr>
              <p:cNvPr id="718" name="形狀"/>
              <p:cNvSpPr/>
              <p:nvPr/>
            </p:nvSpPr>
            <p:spPr>
              <a:xfrm>
                <a:off x="0" y="469900"/>
                <a:ext cx="723900" cy="482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700" y="2700"/>
                    </a:moveTo>
                    <a:lnTo>
                      <a:pt x="11700" y="17619"/>
                    </a:lnTo>
                    <a:cubicBezTo>
                      <a:pt x="14977" y="18024"/>
                      <a:pt x="18000" y="20250"/>
                      <a:pt x="18000" y="20250"/>
                    </a:cubicBezTo>
                    <a:lnTo>
                      <a:pt x="18000" y="21600"/>
                    </a:lnTo>
                    <a:lnTo>
                      <a:pt x="3600" y="21600"/>
                    </a:lnTo>
                    <a:lnTo>
                      <a:pt x="3600" y="20250"/>
                    </a:lnTo>
                    <a:cubicBezTo>
                      <a:pt x="3600" y="20250"/>
                      <a:pt x="6624" y="17952"/>
                      <a:pt x="9900" y="17600"/>
                    </a:cubicBezTo>
                    <a:lnTo>
                      <a:pt x="9900" y="2700"/>
                    </a:lnTo>
                    <a:lnTo>
                      <a:pt x="0" y="2700"/>
                    </a:lnTo>
                    <a:lnTo>
                      <a:pt x="0" y="0"/>
                    </a:lnTo>
                    <a:lnTo>
                      <a:pt x="21600" y="0"/>
                    </a:lnTo>
                    <a:lnTo>
                      <a:pt x="21600" y="2700"/>
                    </a:lnTo>
                    <a:cubicBezTo>
                      <a:pt x="21600" y="2700"/>
                      <a:pt x="11700" y="2700"/>
                      <a:pt x="11700" y="2700"/>
                    </a:cubicBezTo>
                    <a:close/>
                  </a:path>
                </a:pathLst>
              </a:custGeom>
              <a:solidFill>
                <a:srgbClr val="E03F52"/>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9" name="形狀"/>
              <p:cNvSpPr/>
              <p:nvPr/>
            </p:nvSpPr>
            <p:spPr>
              <a:xfrm>
                <a:off x="0" y="0"/>
                <a:ext cx="714375" cy="446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00" y="7200"/>
                    </a:moveTo>
                    <a:cubicBezTo>
                      <a:pt x="2700" y="3224"/>
                      <a:pt x="4715" y="0"/>
                      <a:pt x="7200" y="0"/>
                    </a:cubicBezTo>
                    <a:lnTo>
                      <a:pt x="7200" y="1440"/>
                    </a:lnTo>
                    <a:cubicBezTo>
                      <a:pt x="5212" y="1440"/>
                      <a:pt x="3600" y="4019"/>
                      <a:pt x="3600" y="7200"/>
                    </a:cubicBezTo>
                    <a:lnTo>
                      <a:pt x="7200" y="7200"/>
                    </a:lnTo>
                    <a:lnTo>
                      <a:pt x="10800" y="7200"/>
                    </a:lnTo>
                    <a:lnTo>
                      <a:pt x="11700" y="7200"/>
                    </a:lnTo>
                    <a:lnTo>
                      <a:pt x="18900" y="7200"/>
                    </a:lnTo>
                    <a:lnTo>
                      <a:pt x="21600" y="21600"/>
                    </a:lnTo>
                    <a:lnTo>
                      <a:pt x="0" y="21600"/>
                    </a:lnTo>
                    <a:cubicBezTo>
                      <a:pt x="0" y="21600"/>
                      <a:pt x="2700" y="7200"/>
                      <a:pt x="2700" y="7200"/>
                    </a:cubicBezTo>
                    <a:close/>
                  </a:path>
                </a:pathLst>
              </a:custGeom>
              <a:solidFill>
                <a:srgbClr val="D6D6D6"/>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pc="0" sz="6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0" name="形狀"/>
              <p:cNvSpPr/>
              <p:nvPr/>
            </p:nvSpPr>
            <p:spPr>
              <a:xfrm>
                <a:off x="228600" y="0"/>
                <a:ext cx="238125" cy="59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00" y="0"/>
                    </a:moveTo>
                    <a:lnTo>
                      <a:pt x="18900" y="0"/>
                    </a:lnTo>
                    <a:cubicBezTo>
                      <a:pt x="20393" y="0"/>
                      <a:pt x="21600" y="4833"/>
                      <a:pt x="21600" y="10800"/>
                    </a:cubicBezTo>
                    <a:cubicBezTo>
                      <a:pt x="21600" y="16767"/>
                      <a:pt x="20393" y="21600"/>
                      <a:pt x="18900" y="21600"/>
                    </a:cubicBezTo>
                    <a:lnTo>
                      <a:pt x="2700" y="21600"/>
                    </a:lnTo>
                    <a:cubicBezTo>
                      <a:pt x="1210" y="21600"/>
                      <a:pt x="0" y="16767"/>
                      <a:pt x="0" y="10800"/>
                    </a:cubicBezTo>
                    <a:cubicBezTo>
                      <a:pt x="0" y="4833"/>
                      <a:pt x="1210" y="0"/>
                      <a:pt x="2700" y="0"/>
                    </a:cubicBezTo>
                    <a:close/>
                  </a:path>
                </a:pathLst>
              </a:custGeom>
              <a:solidFill>
                <a:srgbClr val="5166DD"/>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722" name="正方形"/>
            <p:cNvSpPr/>
            <p:nvPr/>
          </p:nvSpPr>
          <p:spPr>
            <a:xfrm>
              <a:off x="2514600" y="2514600"/>
              <a:ext cx="2286000" cy="2286000"/>
            </a:xfrm>
            <a:prstGeom prst="rect">
              <a:avLst/>
            </a:prstGeom>
            <a:solidFill>
              <a:srgbClr val="FFFFFF"/>
            </a:solidFill>
            <a:ln w="12700" cap="flat">
              <a:noFill/>
              <a:miter lim="400000"/>
            </a:ln>
            <a:effectLst>
              <a:outerShdw sx="100000" sy="100000" kx="0" ky="0" algn="b" rotWithShape="0" blurRad="127000" dist="63500" dir="5400000">
                <a:srgbClr val="0A0A12">
                  <a:alpha val="4000"/>
                </a:srgbClr>
              </a:outerShdw>
            </a:effectLst>
          </p:spPr>
          <p:txBody>
            <a:bodyPr wrap="square" lIns="0" tIns="0" rIns="0" bIns="0" numCol="1" anchor="ctr">
              <a:noAutofit/>
            </a:bodyPr>
            <a:lstStyle/>
            <a:p>
              <a:pPr defTabSz="876300">
                <a:spcBef>
                  <a:spcPts val="3800"/>
                </a:spcBef>
                <a:buClrTx/>
                <a:defRPr spc="42" sz="4200"/>
              </a:pPr>
            </a:p>
          </p:txBody>
        </p:sp>
        <p:grpSp>
          <p:nvGrpSpPr>
            <p:cNvPr id="727" name="群組"/>
            <p:cNvGrpSpPr/>
            <p:nvPr/>
          </p:nvGrpSpPr>
          <p:grpSpPr>
            <a:xfrm>
              <a:off x="3213100" y="3146425"/>
              <a:ext cx="901700" cy="1015734"/>
              <a:chOff x="0" y="0"/>
              <a:chExt cx="901700" cy="1015733"/>
            </a:xfrm>
          </p:grpSpPr>
          <p:sp>
            <p:nvSpPr>
              <p:cNvPr id="723" name="形狀"/>
              <p:cNvSpPr/>
              <p:nvPr/>
            </p:nvSpPr>
            <p:spPr>
              <a:xfrm>
                <a:off x="0" y="140594"/>
                <a:ext cx="901700" cy="87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800" y="6331"/>
                    </a:moveTo>
                    <a:lnTo>
                      <a:pt x="1800" y="6331"/>
                    </a:lnTo>
                    <a:lnTo>
                      <a:pt x="1800" y="19738"/>
                    </a:lnTo>
                    <a:lnTo>
                      <a:pt x="19800" y="19738"/>
                    </a:lnTo>
                    <a:cubicBezTo>
                      <a:pt x="19800" y="19738"/>
                      <a:pt x="19800" y="6331"/>
                      <a:pt x="19800" y="6331"/>
                    </a:cubicBezTo>
                    <a:close/>
                    <a:moveTo>
                      <a:pt x="15840" y="1117"/>
                    </a:moveTo>
                    <a:cubicBezTo>
                      <a:pt x="14846" y="1117"/>
                      <a:pt x="14040" y="1617"/>
                      <a:pt x="14040" y="2234"/>
                    </a:cubicBezTo>
                    <a:cubicBezTo>
                      <a:pt x="14040" y="2851"/>
                      <a:pt x="14846" y="3351"/>
                      <a:pt x="15840" y="3351"/>
                    </a:cubicBezTo>
                    <a:cubicBezTo>
                      <a:pt x="16834" y="3351"/>
                      <a:pt x="17640" y="2851"/>
                      <a:pt x="17640" y="2234"/>
                    </a:cubicBezTo>
                    <a:cubicBezTo>
                      <a:pt x="17640" y="1617"/>
                      <a:pt x="16834" y="1117"/>
                      <a:pt x="15840" y="1117"/>
                    </a:cubicBezTo>
                    <a:close/>
                    <a:moveTo>
                      <a:pt x="5760" y="1117"/>
                    </a:moveTo>
                    <a:cubicBezTo>
                      <a:pt x="4766" y="1117"/>
                      <a:pt x="3960" y="1617"/>
                      <a:pt x="3960" y="2234"/>
                    </a:cubicBezTo>
                    <a:cubicBezTo>
                      <a:pt x="3960" y="2851"/>
                      <a:pt x="4766" y="3351"/>
                      <a:pt x="5760" y="3351"/>
                    </a:cubicBezTo>
                    <a:cubicBezTo>
                      <a:pt x="6754" y="3351"/>
                      <a:pt x="7560" y="2851"/>
                      <a:pt x="7560" y="2234"/>
                    </a:cubicBezTo>
                    <a:cubicBezTo>
                      <a:pt x="7560" y="1617"/>
                      <a:pt x="6754" y="1117"/>
                      <a:pt x="5760" y="1117"/>
                    </a:cubicBezTo>
                    <a:close/>
                    <a:moveTo>
                      <a:pt x="21600" y="19365"/>
                    </a:moveTo>
                    <a:cubicBezTo>
                      <a:pt x="21600" y="20855"/>
                      <a:pt x="20880" y="21600"/>
                      <a:pt x="19440" y="21600"/>
                    </a:cubicBezTo>
                    <a:lnTo>
                      <a:pt x="2160" y="21600"/>
                    </a:lnTo>
                    <a:cubicBezTo>
                      <a:pt x="720" y="21600"/>
                      <a:pt x="0" y="20855"/>
                      <a:pt x="0" y="19365"/>
                    </a:cubicBezTo>
                    <a:lnTo>
                      <a:pt x="0" y="2234"/>
                    </a:lnTo>
                    <a:cubicBezTo>
                      <a:pt x="0" y="744"/>
                      <a:pt x="725" y="0"/>
                      <a:pt x="2160" y="0"/>
                    </a:cubicBezTo>
                    <a:lnTo>
                      <a:pt x="19400" y="0"/>
                    </a:lnTo>
                    <a:cubicBezTo>
                      <a:pt x="20880" y="0"/>
                      <a:pt x="21600" y="744"/>
                      <a:pt x="21600" y="2234"/>
                    </a:cubicBezTo>
                    <a:cubicBezTo>
                      <a:pt x="21600" y="2234"/>
                      <a:pt x="21600" y="19365"/>
                      <a:pt x="21600" y="19365"/>
                    </a:cubicBezTo>
                    <a:close/>
                  </a:path>
                </a:pathLst>
              </a:custGeom>
              <a:solidFill>
                <a:srgbClr val="D6D6D6"/>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pc="0" sz="6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4" name="形狀"/>
              <p:cNvSpPr/>
              <p:nvPr/>
            </p:nvSpPr>
            <p:spPr>
              <a:xfrm>
                <a:off x="472578" y="612389"/>
                <a:ext cx="119386" cy="1198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ubicBezTo>
                      <a:pt x="0" y="21600"/>
                      <a:pt x="0" y="0"/>
                      <a:pt x="0" y="0"/>
                    </a:cubicBezTo>
                    <a:close/>
                  </a:path>
                </a:pathLst>
              </a:custGeom>
              <a:solidFill>
                <a:srgbClr val="E03F52"/>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5" name="形狀"/>
              <p:cNvSpPr/>
              <p:nvPr/>
            </p:nvSpPr>
            <p:spPr>
              <a:xfrm>
                <a:off x="114606" y="447446"/>
                <a:ext cx="656581" cy="4494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3927" y="0"/>
                    </a:lnTo>
                    <a:lnTo>
                      <a:pt x="3927" y="5760"/>
                    </a:lnTo>
                    <a:lnTo>
                      <a:pt x="0" y="5760"/>
                    </a:lnTo>
                    <a:cubicBezTo>
                      <a:pt x="0" y="5760"/>
                      <a:pt x="0" y="0"/>
                      <a:pt x="0" y="0"/>
                    </a:cubicBezTo>
                    <a:close/>
                    <a:moveTo>
                      <a:pt x="0" y="7920"/>
                    </a:moveTo>
                    <a:lnTo>
                      <a:pt x="3927" y="7920"/>
                    </a:lnTo>
                    <a:lnTo>
                      <a:pt x="3927" y="13680"/>
                    </a:lnTo>
                    <a:lnTo>
                      <a:pt x="0" y="13680"/>
                    </a:lnTo>
                    <a:cubicBezTo>
                      <a:pt x="0" y="13680"/>
                      <a:pt x="0" y="7920"/>
                      <a:pt x="0" y="7920"/>
                    </a:cubicBezTo>
                    <a:close/>
                    <a:moveTo>
                      <a:pt x="0" y="15840"/>
                    </a:moveTo>
                    <a:lnTo>
                      <a:pt x="3927" y="15840"/>
                    </a:lnTo>
                    <a:lnTo>
                      <a:pt x="3927" y="21600"/>
                    </a:lnTo>
                    <a:lnTo>
                      <a:pt x="0" y="21600"/>
                    </a:lnTo>
                    <a:cubicBezTo>
                      <a:pt x="0" y="21600"/>
                      <a:pt x="0" y="15840"/>
                      <a:pt x="0" y="15840"/>
                    </a:cubicBezTo>
                    <a:close/>
                    <a:moveTo>
                      <a:pt x="5891" y="0"/>
                    </a:moveTo>
                    <a:lnTo>
                      <a:pt x="9818" y="0"/>
                    </a:lnTo>
                    <a:lnTo>
                      <a:pt x="9818" y="5760"/>
                    </a:lnTo>
                    <a:lnTo>
                      <a:pt x="5891" y="5760"/>
                    </a:lnTo>
                    <a:cubicBezTo>
                      <a:pt x="5891" y="5760"/>
                      <a:pt x="5891" y="0"/>
                      <a:pt x="5891" y="0"/>
                    </a:cubicBezTo>
                    <a:close/>
                    <a:moveTo>
                      <a:pt x="5891" y="7920"/>
                    </a:moveTo>
                    <a:lnTo>
                      <a:pt x="9818" y="7920"/>
                    </a:lnTo>
                    <a:lnTo>
                      <a:pt x="9818" y="13680"/>
                    </a:lnTo>
                    <a:lnTo>
                      <a:pt x="5891" y="13680"/>
                    </a:lnTo>
                    <a:cubicBezTo>
                      <a:pt x="5891" y="13680"/>
                      <a:pt x="5891" y="7920"/>
                      <a:pt x="5891" y="7920"/>
                    </a:cubicBezTo>
                    <a:close/>
                    <a:moveTo>
                      <a:pt x="5891" y="15840"/>
                    </a:moveTo>
                    <a:lnTo>
                      <a:pt x="9818" y="15840"/>
                    </a:lnTo>
                    <a:lnTo>
                      <a:pt x="9818" y="21600"/>
                    </a:lnTo>
                    <a:lnTo>
                      <a:pt x="5891" y="21600"/>
                    </a:lnTo>
                    <a:cubicBezTo>
                      <a:pt x="5891" y="21600"/>
                      <a:pt x="5891" y="15840"/>
                      <a:pt x="5891" y="15840"/>
                    </a:cubicBezTo>
                    <a:close/>
                    <a:moveTo>
                      <a:pt x="11782" y="0"/>
                    </a:moveTo>
                    <a:lnTo>
                      <a:pt x="15709" y="0"/>
                    </a:lnTo>
                    <a:lnTo>
                      <a:pt x="15709" y="5760"/>
                    </a:lnTo>
                    <a:lnTo>
                      <a:pt x="11782" y="5760"/>
                    </a:lnTo>
                    <a:cubicBezTo>
                      <a:pt x="11782" y="5760"/>
                      <a:pt x="11782" y="0"/>
                      <a:pt x="11782" y="0"/>
                    </a:cubicBezTo>
                    <a:close/>
                    <a:moveTo>
                      <a:pt x="11782" y="15840"/>
                    </a:moveTo>
                    <a:lnTo>
                      <a:pt x="15709" y="15840"/>
                    </a:lnTo>
                    <a:lnTo>
                      <a:pt x="15709" y="21600"/>
                    </a:lnTo>
                    <a:lnTo>
                      <a:pt x="11782" y="21600"/>
                    </a:lnTo>
                    <a:cubicBezTo>
                      <a:pt x="11782" y="21600"/>
                      <a:pt x="11782" y="15840"/>
                      <a:pt x="11782" y="15840"/>
                    </a:cubicBezTo>
                    <a:close/>
                    <a:moveTo>
                      <a:pt x="17673" y="0"/>
                    </a:moveTo>
                    <a:lnTo>
                      <a:pt x="21600" y="0"/>
                    </a:lnTo>
                    <a:lnTo>
                      <a:pt x="21600" y="5760"/>
                    </a:lnTo>
                    <a:lnTo>
                      <a:pt x="17673" y="5760"/>
                    </a:lnTo>
                    <a:cubicBezTo>
                      <a:pt x="17673" y="5760"/>
                      <a:pt x="17673" y="0"/>
                      <a:pt x="17673" y="0"/>
                    </a:cubicBezTo>
                    <a:close/>
                    <a:moveTo>
                      <a:pt x="17673" y="7920"/>
                    </a:moveTo>
                    <a:lnTo>
                      <a:pt x="21600" y="7920"/>
                    </a:lnTo>
                    <a:lnTo>
                      <a:pt x="21600" y="13680"/>
                    </a:lnTo>
                    <a:lnTo>
                      <a:pt x="17673" y="13680"/>
                    </a:lnTo>
                    <a:cubicBezTo>
                      <a:pt x="17673" y="13680"/>
                      <a:pt x="17673" y="7920"/>
                      <a:pt x="17673" y="7920"/>
                    </a:cubicBezTo>
                    <a:close/>
                    <a:moveTo>
                      <a:pt x="17673" y="21600"/>
                    </a:moveTo>
                    <a:lnTo>
                      <a:pt x="17673" y="15840"/>
                    </a:lnTo>
                    <a:lnTo>
                      <a:pt x="21600" y="15840"/>
                    </a:lnTo>
                    <a:lnTo>
                      <a:pt x="21600" y="21600"/>
                    </a:lnTo>
                    <a:cubicBezTo>
                      <a:pt x="21600" y="21600"/>
                      <a:pt x="17673" y="21600"/>
                      <a:pt x="17673" y="21600"/>
                    </a:cubicBezTo>
                    <a:close/>
                  </a:path>
                </a:pathLst>
              </a:custGeom>
              <a:solidFill>
                <a:srgbClr val="F1F1F2"/>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pc="0" sz="6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6" name="形狀"/>
              <p:cNvSpPr/>
              <p:nvPr/>
            </p:nvSpPr>
            <p:spPr>
              <a:xfrm>
                <a:off x="191014" y="0"/>
                <a:ext cx="507388" cy="239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6" y="21600"/>
                    </a:moveTo>
                    <a:cubicBezTo>
                      <a:pt x="854" y="21600"/>
                      <a:pt x="0" y="19720"/>
                      <a:pt x="0" y="17399"/>
                    </a:cubicBezTo>
                    <a:lnTo>
                      <a:pt x="0" y="4201"/>
                    </a:lnTo>
                    <a:cubicBezTo>
                      <a:pt x="0" y="1880"/>
                      <a:pt x="854" y="0"/>
                      <a:pt x="1906" y="0"/>
                    </a:cubicBezTo>
                    <a:cubicBezTo>
                      <a:pt x="2958" y="0"/>
                      <a:pt x="3812" y="1880"/>
                      <a:pt x="3812" y="4201"/>
                    </a:cubicBezTo>
                    <a:lnTo>
                      <a:pt x="3812" y="17399"/>
                    </a:lnTo>
                    <a:cubicBezTo>
                      <a:pt x="3812" y="19720"/>
                      <a:pt x="2958" y="21600"/>
                      <a:pt x="1906" y="21600"/>
                    </a:cubicBezTo>
                    <a:close/>
                    <a:moveTo>
                      <a:pt x="19694" y="21600"/>
                    </a:moveTo>
                    <a:cubicBezTo>
                      <a:pt x="18642" y="21600"/>
                      <a:pt x="17788" y="19720"/>
                      <a:pt x="17788" y="17399"/>
                    </a:cubicBezTo>
                    <a:lnTo>
                      <a:pt x="17788" y="4201"/>
                    </a:lnTo>
                    <a:cubicBezTo>
                      <a:pt x="17788" y="1880"/>
                      <a:pt x="18642" y="0"/>
                      <a:pt x="19694" y="0"/>
                    </a:cubicBezTo>
                    <a:cubicBezTo>
                      <a:pt x="20746" y="0"/>
                      <a:pt x="21600" y="1880"/>
                      <a:pt x="21600" y="4201"/>
                    </a:cubicBezTo>
                    <a:lnTo>
                      <a:pt x="21600" y="17399"/>
                    </a:lnTo>
                    <a:cubicBezTo>
                      <a:pt x="21600" y="19720"/>
                      <a:pt x="20746" y="21600"/>
                      <a:pt x="19694"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729" name="影像"/>
          <p:cNvSpPr/>
          <p:nvPr>
            <p:ph type="pic" sz="quarter" idx="13"/>
          </p:nvPr>
        </p:nvSpPr>
        <p:spPr>
          <a:xfrm>
            <a:off x="2501900" y="3759200"/>
            <a:ext cx="19392900" cy="3390900"/>
          </a:xfrm>
          <a:prstGeom prst="rect">
            <a:avLst/>
          </a:prstGeom>
        </p:spPr>
        <p:txBody>
          <a:bodyPr lIns="91439" tIns="45719" rIns="91439" bIns="45719">
            <a:noAutofit/>
          </a:bodyPr>
          <a:lstStyle/>
          <a:p>
            <a:pPr/>
          </a:p>
        </p:txBody>
      </p:sp>
      <p:sp>
        <p:nvSpPr>
          <p:cNvPr id="730" name="Lorem ipsum dolor sit amet, consectetur adipiscing elit. Cras mattis consectetur purus sit amet fermentum. Integer posuere erat a ante venenatis dapibus posuere velit aliquet.…"/>
          <p:cNvSpPr txBox="1"/>
          <p:nvPr>
            <p:ph type="body" sz="quarter" idx="14"/>
          </p:nvPr>
        </p:nvSpPr>
        <p:spPr>
          <a:xfrm>
            <a:off x="2510040" y="8551326"/>
            <a:ext cx="11112501" cy="4102101"/>
          </a:xfrm>
          <a:prstGeom prst="rect">
            <a:avLst/>
          </a:prstGeom>
        </p:spPr>
        <p:txBody>
          <a:bodyPr/>
          <a:lstStyle/>
          <a:p>
            <a:pPr algn="l">
              <a:spcBef>
                <a:spcPts val="2900"/>
              </a:spcBef>
              <a:buClr>
                <a:srgbClr val="007ABB"/>
              </a:buClr>
              <a:defRPr spc="160" sz="3200"/>
            </a:pPr>
            <a:r>
              <a:t>Lorem ipsum dolor sit amet, consectetur adipiscing elit. Cras mattis consectetur purus sit amet fermentum. Integer posuere erat a ante venenatis dapibus posuere velit aliquet.</a:t>
            </a:r>
          </a:p>
          <a:p>
            <a:pPr algn="l">
              <a:spcBef>
                <a:spcPts val="2900"/>
              </a:spcBef>
              <a:buClr>
                <a:srgbClr val="007ABB"/>
              </a:buClr>
              <a:defRPr spc="160" sz="3200"/>
            </a:pPr>
            <a:r>
              <a:t>Donec sed odio dui. Cras mattis consectetur purus sit amet fermentum. Sed posuere consectetur est at lobortis. Curabitur blandit tempus porttitor. Cum sociis natoque penatibus et magnis dis parturient montes, nascetur ridiculus mus.</a:t>
            </a:r>
          </a:p>
        </p:txBody>
      </p:sp>
      <p:sp>
        <p:nvSpPr>
          <p:cNvPr id="731" name="Nullam quis risus eget"/>
          <p:cNvSpPr txBox="1"/>
          <p:nvPr>
            <p:ph type="body" sz="quarter" idx="15"/>
          </p:nvPr>
        </p:nvSpPr>
        <p:spPr>
          <a:xfrm>
            <a:off x="2510040" y="7843335"/>
            <a:ext cx="11112501" cy="533401"/>
          </a:xfrm>
          <a:prstGeom prst="rect">
            <a:avLst/>
          </a:prstGeom>
        </p:spPr>
        <p:txBody>
          <a:bodyPr/>
          <a:lstStyle>
            <a:lvl1pPr algn="l">
              <a:spcBef>
                <a:spcPts val="0"/>
              </a:spcBef>
              <a:buClr>
                <a:srgbClr val="007ABB"/>
              </a:buClr>
              <a:defRPr cap="all" spc="150" sz="3000">
                <a:solidFill>
                  <a:srgbClr val="969592"/>
                </a:solidFill>
                <a:latin typeface="Avenir Next Condensed Medium"/>
                <a:ea typeface="Avenir Next Condensed Medium"/>
                <a:cs typeface="Avenir Next Condensed Medium"/>
                <a:sym typeface="Avenir Next Condensed Medium"/>
              </a:defRPr>
            </a:lvl1pPr>
          </a:lstStyle>
          <a:p>
            <a:pPr/>
            <a:r>
              <a:t>Nullam quis risus eget</a:t>
            </a:r>
          </a:p>
        </p:txBody>
      </p:sp>
      <p:sp>
        <p:nvSpPr>
          <p:cNvPr id="732" name="大標題文字"/>
          <p:cNvSpPr txBox="1"/>
          <p:nvPr>
            <p:ph type="title"/>
          </p:nvPr>
        </p:nvSpPr>
        <p:spPr>
          <a:xfrm>
            <a:off x="3771900" y="863600"/>
            <a:ext cx="16840200" cy="1320800"/>
          </a:xfrm>
          <a:prstGeom prst="rect">
            <a:avLst/>
          </a:prstGeom>
        </p:spPr>
        <p:txBody>
          <a:bodyPr/>
          <a:lstStyle>
            <a:lvl1pPr>
              <a:lnSpc>
                <a:spcPct val="80000"/>
              </a:lnSpc>
              <a:defRPr spc="780" sz="7800"/>
            </a:lvl1pPr>
          </a:lstStyle>
          <a:p>
            <a:pPr/>
            <a:r>
              <a:t>大標題文字</a:t>
            </a:r>
          </a:p>
        </p:txBody>
      </p:sp>
      <p:sp>
        <p:nvSpPr>
          <p:cNvPr id="733" name="內文層級一…"/>
          <p:cNvSpPr txBox="1"/>
          <p:nvPr>
            <p:ph type="body" sz="quarter" idx="1"/>
          </p:nvPr>
        </p:nvSpPr>
        <p:spPr>
          <a:xfrm>
            <a:off x="3771900" y="2501900"/>
            <a:ext cx="16840200" cy="609600"/>
          </a:xfrm>
          <a:prstGeom prst="rect">
            <a:avLst/>
          </a:prstGeom>
        </p:spPr>
        <p:txBody>
          <a:bodyPr/>
          <a:lstStyle>
            <a:lvl1pPr>
              <a:lnSpc>
                <a:spcPct val="100000"/>
              </a:lnSpc>
              <a:defRPr spc="160" sz="3200"/>
            </a:lvl1pPr>
            <a:lvl2pPr>
              <a:lnSpc>
                <a:spcPct val="100000"/>
              </a:lnSpc>
              <a:defRPr spc="160" sz="3200"/>
            </a:lvl2pPr>
            <a:lvl3pPr>
              <a:lnSpc>
                <a:spcPct val="100000"/>
              </a:lnSpc>
              <a:defRPr spc="160" sz="3200"/>
            </a:lvl3pPr>
            <a:lvl4pPr>
              <a:lnSpc>
                <a:spcPct val="100000"/>
              </a:lnSpc>
              <a:defRPr spc="160" sz="3200"/>
            </a:lvl4pPr>
            <a:lvl5pPr>
              <a:lnSpc>
                <a:spcPct val="100000"/>
              </a:lnSpc>
              <a:defRPr spc="160" sz="3200"/>
            </a:lvl5pPr>
          </a:lstStyle>
          <a:p>
            <a:pPr/>
            <a:r>
              <a:t>內文層級一</a:t>
            </a:r>
          </a:p>
          <a:p>
            <a:pPr lvl="1"/>
            <a:r>
              <a:t>內文層級二</a:t>
            </a:r>
          </a:p>
          <a:p>
            <a:pPr lvl="2"/>
            <a:r>
              <a:t>內文層級三</a:t>
            </a:r>
          </a:p>
          <a:p>
            <a:pPr lvl="3"/>
            <a:r>
              <a:t>內文層級四</a:t>
            </a:r>
          </a:p>
          <a:p>
            <a:pPr lvl="4"/>
            <a:r>
              <a:t>內文層級五</a:t>
            </a:r>
          </a:p>
        </p:txBody>
      </p:sp>
      <p:sp>
        <p:nvSpPr>
          <p:cNvPr id="734"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Photo Gallery">
    <p:spTree>
      <p:nvGrpSpPr>
        <p:cNvPr id="1" name=""/>
        <p:cNvGrpSpPr/>
        <p:nvPr/>
      </p:nvGrpSpPr>
      <p:grpSpPr>
        <a:xfrm>
          <a:off x="0" y="0"/>
          <a:ext cx="0" cy="0"/>
          <a:chOff x="0" y="0"/>
          <a:chExt cx="0" cy="0"/>
        </a:xfrm>
      </p:grpSpPr>
      <p:sp>
        <p:nvSpPr>
          <p:cNvPr id="741" name="矩形"/>
          <p:cNvSpPr/>
          <p:nvPr/>
        </p:nvSpPr>
        <p:spPr>
          <a:xfrm>
            <a:off x="250031" y="13360400"/>
            <a:ext cx="23914101" cy="330200"/>
          </a:xfrm>
          <a:prstGeom prst="rect">
            <a:avLst/>
          </a:prstGeom>
          <a:solidFill>
            <a:srgbClr val="FFFFFF"/>
          </a:solidFill>
          <a:ln w="12700">
            <a:miter lim="400000"/>
          </a:ln>
          <a:effectLst>
            <a:outerShdw sx="100000" sy="100000" kx="0" ky="0" algn="b" rotWithShape="0" blurRad="190500" dist="38100" dir="5400000">
              <a:srgbClr val="0A0A12">
                <a:alpha val="5000"/>
              </a:srgbClr>
            </a:outerShdw>
          </a:effectLst>
        </p:spPr>
        <p:txBody>
          <a:bodyPr lIns="0" tIns="0" rIns="0" bIns="0" anchor="ctr"/>
          <a:lstStyle/>
          <a:p>
            <a:pPr/>
          </a:p>
        </p:txBody>
      </p:sp>
      <p:sp>
        <p:nvSpPr>
          <p:cNvPr id="742" name="圓角矩形"/>
          <p:cNvSpPr/>
          <p:nvPr/>
        </p:nvSpPr>
        <p:spPr>
          <a:xfrm>
            <a:off x="2501900" y="762000"/>
            <a:ext cx="19392900" cy="1435100"/>
          </a:xfrm>
          <a:prstGeom prst="roundRect">
            <a:avLst>
              <a:gd name="adj" fmla="val 50000"/>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a:p>
        </p:txBody>
      </p:sp>
      <p:grpSp>
        <p:nvGrpSpPr>
          <p:cNvPr id="745" name="群組"/>
          <p:cNvGrpSpPr/>
          <p:nvPr/>
        </p:nvGrpSpPr>
        <p:grpSpPr>
          <a:xfrm>
            <a:off x="7759700" y="0"/>
            <a:ext cx="8877301" cy="522445"/>
            <a:chOff x="0" y="0"/>
            <a:chExt cx="8877300" cy="522444"/>
          </a:xfrm>
        </p:grpSpPr>
        <p:sp>
          <p:nvSpPr>
            <p:cNvPr id="743"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744"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grpSp>
      <p:sp>
        <p:nvSpPr>
          <p:cNvPr id="746" name="影像"/>
          <p:cNvSpPr/>
          <p:nvPr>
            <p:ph type="pic" sz="quarter" idx="13"/>
          </p:nvPr>
        </p:nvSpPr>
        <p:spPr>
          <a:xfrm>
            <a:off x="18964275" y="9512300"/>
            <a:ext cx="2921000" cy="2290981"/>
          </a:xfrm>
          <a:prstGeom prst="rect">
            <a:avLst/>
          </a:prstGeom>
        </p:spPr>
        <p:txBody>
          <a:bodyPr lIns="91439" tIns="45719" rIns="91439" bIns="45719">
            <a:noAutofit/>
          </a:bodyPr>
          <a:lstStyle/>
          <a:p>
            <a:pPr/>
          </a:p>
        </p:txBody>
      </p:sp>
      <p:sp>
        <p:nvSpPr>
          <p:cNvPr id="747" name="影像"/>
          <p:cNvSpPr/>
          <p:nvPr>
            <p:ph type="pic" sz="quarter" idx="14"/>
          </p:nvPr>
        </p:nvSpPr>
        <p:spPr>
          <a:xfrm>
            <a:off x="15668625" y="9512300"/>
            <a:ext cx="2921000" cy="2290981"/>
          </a:xfrm>
          <a:prstGeom prst="rect">
            <a:avLst/>
          </a:prstGeom>
        </p:spPr>
        <p:txBody>
          <a:bodyPr lIns="91439" tIns="45719" rIns="91439" bIns="45719">
            <a:noAutofit/>
          </a:bodyPr>
          <a:lstStyle/>
          <a:p>
            <a:pPr/>
          </a:p>
        </p:txBody>
      </p:sp>
      <p:sp>
        <p:nvSpPr>
          <p:cNvPr id="748" name="影像"/>
          <p:cNvSpPr/>
          <p:nvPr>
            <p:ph type="pic" sz="quarter" idx="15"/>
          </p:nvPr>
        </p:nvSpPr>
        <p:spPr>
          <a:xfrm>
            <a:off x="12372975" y="9512300"/>
            <a:ext cx="2921000" cy="2290981"/>
          </a:xfrm>
          <a:prstGeom prst="rect">
            <a:avLst/>
          </a:prstGeom>
        </p:spPr>
        <p:txBody>
          <a:bodyPr lIns="91439" tIns="45719" rIns="91439" bIns="45719">
            <a:noAutofit/>
          </a:bodyPr>
          <a:lstStyle/>
          <a:p>
            <a:pPr/>
          </a:p>
        </p:txBody>
      </p:sp>
      <p:sp>
        <p:nvSpPr>
          <p:cNvPr id="749" name="影像"/>
          <p:cNvSpPr/>
          <p:nvPr>
            <p:ph type="pic" sz="quarter" idx="16"/>
          </p:nvPr>
        </p:nvSpPr>
        <p:spPr>
          <a:xfrm>
            <a:off x="9093200" y="9512300"/>
            <a:ext cx="2921000" cy="2290981"/>
          </a:xfrm>
          <a:prstGeom prst="rect">
            <a:avLst/>
          </a:prstGeom>
        </p:spPr>
        <p:txBody>
          <a:bodyPr lIns="91439" tIns="45719" rIns="91439" bIns="45719">
            <a:noAutofit/>
          </a:bodyPr>
          <a:lstStyle/>
          <a:p>
            <a:pPr/>
          </a:p>
        </p:txBody>
      </p:sp>
      <p:sp>
        <p:nvSpPr>
          <p:cNvPr id="750" name="影像"/>
          <p:cNvSpPr/>
          <p:nvPr>
            <p:ph type="pic" sz="quarter" idx="17"/>
          </p:nvPr>
        </p:nvSpPr>
        <p:spPr>
          <a:xfrm>
            <a:off x="5791200" y="9512300"/>
            <a:ext cx="2921000" cy="2290981"/>
          </a:xfrm>
          <a:prstGeom prst="rect">
            <a:avLst/>
          </a:prstGeom>
        </p:spPr>
        <p:txBody>
          <a:bodyPr lIns="91439" tIns="45719" rIns="91439" bIns="45719">
            <a:noAutofit/>
          </a:bodyPr>
          <a:lstStyle/>
          <a:p>
            <a:pPr/>
          </a:p>
        </p:txBody>
      </p:sp>
      <p:sp>
        <p:nvSpPr>
          <p:cNvPr id="751" name="影像"/>
          <p:cNvSpPr/>
          <p:nvPr>
            <p:ph type="pic" sz="quarter" idx="18"/>
          </p:nvPr>
        </p:nvSpPr>
        <p:spPr>
          <a:xfrm>
            <a:off x="2501900" y="9512300"/>
            <a:ext cx="2921000" cy="2290981"/>
          </a:xfrm>
          <a:prstGeom prst="rect">
            <a:avLst/>
          </a:prstGeom>
        </p:spPr>
        <p:txBody>
          <a:bodyPr lIns="91439" tIns="45719" rIns="91439" bIns="45719">
            <a:noAutofit/>
          </a:bodyPr>
          <a:lstStyle/>
          <a:p>
            <a:pPr/>
          </a:p>
        </p:txBody>
      </p:sp>
      <p:sp>
        <p:nvSpPr>
          <p:cNvPr id="752" name="影像"/>
          <p:cNvSpPr/>
          <p:nvPr>
            <p:ph type="pic" sz="quarter" idx="19"/>
          </p:nvPr>
        </p:nvSpPr>
        <p:spPr>
          <a:xfrm>
            <a:off x="18964275" y="6845300"/>
            <a:ext cx="2921000" cy="2290981"/>
          </a:xfrm>
          <a:prstGeom prst="rect">
            <a:avLst/>
          </a:prstGeom>
        </p:spPr>
        <p:txBody>
          <a:bodyPr lIns="91439" tIns="45719" rIns="91439" bIns="45719">
            <a:noAutofit/>
          </a:bodyPr>
          <a:lstStyle/>
          <a:p>
            <a:pPr/>
          </a:p>
        </p:txBody>
      </p:sp>
      <p:sp>
        <p:nvSpPr>
          <p:cNvPr id="753" name="影像"/>
          <p:cNvSpPr/>
          <p:nvPr>
            <p:ph type="pic" sz="quarter" idx="20"/>
          </p:nvPr>
        </p:nvSpPr>
        <p:spPr>
          <a:xfrm>
            <a:off x="15668625" y="6845300"/>
            <a:ext cx="2921000" cy="2290981"/>
          </a:xfrm>
          <a:prstGeom prst="rect">
            <a:avLst/>
          </a:prstGeom>
        </p:spPr>
        <p:txBody>
          <a:bodyPr lIns="91439" tIns="45719" rIns="91439" bIns="45719">
            <a:noAutofit/>
          </a:bodyPr>
          <a:lstStyle/>
          <a:p>
            <a:pPr/>
          </a:p>
        </p:txBody>
      </p:sp>
      <p:sp>
        <p:nvSpPr>
          <p:cNvPr id="754" name="影像"/>
          <p:cNvSpPr/>
          <p:nvPr>
            <p:ph type="pic" sz="quarter" idx="21"/>
          </p:nvPr>
        </p:nvSpPr>
        <p:spPr>
          <a:xfrm>
            <a:off x="12372975" y="6845300"/>
            <a:ext cx="2921000" cy="2290981"/>
          </a:xfrm>
          <a:prstGeom prst="rect">
            <a:avLst/>
          </a:prstGeom>
        </p:spPr>
        <p:txBody>
          <a:bodyPr lIns="91439" tIns="45719" rIns="91439" bIns="45719">
            <a:noAutofit/>
          </a:bodyPr>
          <a:lstStyle/>
          <a:p>
            <a:pPr/>
          </a:p>
        </p:txBody>
      </p:sp>
      <p:sp>
        <p:nvSpPr>
          <p:cNvPr id="755" name="影像"/>
          <p:cNvSpPr/>
          <p:nvPr>
            <p:ph type="pic" sz="quarter" idx="22"/>
          </p:nvPr>
        </p:nvSpPr>
        <p:spPr>
          <a:xfrm>
            <a:off x="9093200" y="6845300"/>
            <a:ext cx="2921000" cy="2290981"/>
          </a:xfrm>
          <a:prstGeom prst="rect">
            <a:avLst/>
          </a:prstGeom>
        </p:spPr>
        <p:txBody>
          <a:bodyPr lIns="91439" tIns="45719" rIns="91439" bIns="45719">
            <a:noAutofit/>
          </a:bodyPr>
          <a:lstStyle/>
          <a:p>
            <a:pPr/>
          </a:p>
        </p:txBody>
      </p:sp>
      <p:sp>
        <p:nvSpPr>
          <p:cNvPr id="756" name="影像"/>
          <p:cNvSpPr/>
          <p:nvPr>
            <p:ph type="pic" sz="quarter" idx="23"/>
          </p:nvPr>
        </p:nvSpPr>
        <p:spPr>
          <a:xfrm>
            <a:off x="5791200" y="6845300"/>
            <a:ext cx="2921000" cy="2290981"/>
          </a:xfrm>
          <a:prstGeom prst="rect">
            <a:avLst/>
          </a:prstGeom>
        </p:spPr>
        <p:txBody>
          <a:bodyPr lIns="91439" tIns="45719" rIns="91439" bIns="45719">
            <a:noAutofit/>
          </a:bodyPr>
          <a:lstStyle/>
          <a:p>
            <a:pPr/>
          </a:p>
        </p:txBody>
      </p:sp>
      <p:sp>
        <p:nvSpPr>
          <p:cNvPr id="757" name="影像"/>
          <p:cNvSpPr/>
          <p:nvPr>
            <p:ph type="pic" sz="quarter" idx="24"/>
          </p:nvPr>
        </p:nvSpPr>
        <p:spPr>
          <a:xfrm>
            <a:off x="2501900" y="6845300"/>
            <a:ext cx="2921000" cy="2290981"/>
          </a:xfrm>
          <a:prstGeom prst="rect">
            <a:avLst/>
          </a:prstGeom>
        </p:spPr>
        <p:txBody>
          <a:bodyPr lIns="91439" tIns="45719" rIns="91439" bIns="45719">
            <a:noAutofit/>
          </a:bodyPr>
          <a:lstStyle/>
          <a:p>
            <a:pPr/>
          </a:p>
        </p:txBody>
      </p:sp>
      <p:sp>
        <p:nvSpPr>
          <p:cNvPr id="758" name="影像"/>
          <p:cNvSpPr/>
          <p:nvPr>
            <p:ph type="pic" sz="quarter" idx="25"/>
          </p:nvPr>
        </p:nvSpPr>
        <p:spPr>
          <a:xfrm>
            <a:off x="18964275" y="4178300"/>
            <a:ext cx="2921000" cy="2290981"/>
          </a:xfrm>
          <a:prstGeom prst="rect">
            <a:avLst/>
          </a:prstGeom>
        </p:spPr>
        <p:txBody>
          <a:bodyPr lIns="91439" tIns="45719" rIns="91439" bIns="45719">
            <a:noAutofit/>
          </a:bodyPr>
          <a:lstStyle/>
          <a:p>
            <a:pPr/>
          </a:p>
        </p:txBody>
      </p:sp>
      <p:sp>
        <p:nvSpPr>
          <p:cNvPr id="759" name="影像"/>
          <p:cNvSpPr/>
          <p:nvPr>
            <p:ph type="pic" sz="quarter" idx="26"/>
          </p:nvPr>
        </p:nvSpPr>
        <p:spPr>
          <a:xfrm>
            <a:off x="15668625" y="4178300"/>
            <a:ext cx="2921000" cy="2290981"/>
          </a:xfrm>
          <a:prstGeom prst="rect">
            <a:avLst/>
          </a:prstGeom>
        </p:spPr>
        <p:txBody>
          <a:bodyPr lIns="91439" tIns="45719" rIns="91439" bIns="45719">
            <a:noAutofit/>
          </a:bodyPr>
          <a:lstStyle/>
          <a:p>
            <a:pPr/>
          </a:p>
        </p:txBody>
      </p:sp>
      <p:sp>
        <p:nvSpPr>
          <p:cNvPr id="760" name="影像"/>
          <p:cNvSpPr/>
          <p:nvPr>
            <p:ph type="pic" sz="quarter" idx="27"/>
          </p:nvPr>
        </p:nvSpPr>
        <p:spPr>
          <a:xfrm>
            <a:off x="12372975" y="4178300"/>
            <a:ext cx="2921000" cy="2290981"/>
          </a:xfrm>
          <a:prstGeom prst="rect">
            <a:avLst/>
          </a:prstGeom>
        </p:spPr>
        <p:txBody>
          <a:bodyPr lIns="91439" tIns="45719" rIns="91439" bIns="45719">
            <a:noAutofit/>
          </a:bodyPr>
          <a:lstStyle/>
          <a:p>
            <a:pPr/>
          </a:p>
        </p:txBody>
      </p:sp>
      <p:sp>
        <p:nvSpPr>
          <p:cNvPr id="761" name="影像"/>
          <p:cNvSpPr/>
          <p:nvPr>
            <p:ph type="pic" sz="quarter" idx="28"/>
          </p:nvPr>
        </p:nvSpPr>
        <p:spPr>
          <a:xfrm>
            <a:off x="9093200" y="4178300"/>
            <a:ext cx="2921000" cy="2290981"/>
          </a:xfrm>
          <a:prstGeom prst="rect">
            <a:avLst/>
          </a:prstGeom>
        </p:spPr>
        <p:txBody>
          <a:bodyPr lIns="91439" tIns="45719" rIns="91439" bIns="45719">
            <a:noAutofit/>
          </a:bodyPr>
          <a:lstStyle/>
          <a:p>
            <a:pPr/>
          </a:p>
        </p:txBody>
      </p:sp>
      <p:sp>
        <p:nvSpPr>
          <p:cNvPr id="762" name="影像"/>
          <p:cNvSpPr/>
          <p:nvPr>
            <p:ph type="pic" sz="quarter" idx="29"/>
          </p:nvPr>
        </p:nvSpPr>
        <p:spPr>
          <a:xfrm>
            <a:off x="5791200" y="4178300"/>
            <a:ext cx="2921000" cy="2290981"/>
          </a:xfrm>
          <a:prstGeom prst="rect">
            <a:avLst/>
          </a:prstGeom>
        </p:spPr>
        <p:txBody>
          <a:bodyPr lIns="91439" tIns="45719" rIns="91439" bIns="45719">
            <a:noAutofit/>
          </a:bodyPr>
          <a:lstStyle/>
          <a:p>
            <a:pPr/>
          </a:p>
        </p:txBody>
      </p:sp>
      <p:sp>
        <p:nvSpPr>
          <p:cNvPr id="763" name="影像"/>
          <p:cNvSpPr/>
          <p:nvPr>
            <p:ph type="pic" sz="quarter" idx="30"/>
          </p:nvPr>
        </p:nvSpPr>
        <p:spPr>
          <a:xfrm>
            <a:off x="2501900" y="4178300"/>
            <a:ext cx="2921000" cy="2290981"/>
          </a:xfrm>
          <a:prstGeom prst="rect">
            <a:avLst/>
          </a:prstGeom>
        </p:spPr>
        <p:txBody>
          <a:bodyPr lIns="91439" tIns="45719" rIns="91439" bIns="45719">
            <a:noAutofit/>
          </a:bodyPr>
          <a:lstStyle/>
          <a:p>
            <a:pPr/>
          </a:p>
        </p:txBody>
      </p:sp>
      <p:sp>
        <p:nvSpPr>
          <p:cNvPr id="764" name="大標題文字"/>
          <p:cNvSpPr txBox="1"/>
          <p:nvPr>
            <p:ph type="title"/>
          </p:nvPr>
        </p:nvSpPr>
        <p:spPr>
          <a:xfrm>
            <a:off x="3771900" y="863600"/>
            <a:ext cx="16840200" cy="1320800"/>
          </a:xfrm>
          <a:prstGeom prst="rect">
            <a:avLst/>
          </a:prstGeom>
        </p:spPr>
        <p:txBody>
          <a:bodyPr/>
          <a:lstStyle>
            <a:lvl1pPr>
              <a:lnSpc>
                <a:spcPct val="80000"/>
              </a:lnSpc>
              <a:defRPr spc="780" sz="7800"/>
            </a:lvl1pPr>
          </a:lstStyle>
          <a:p>
            <a:pPr/>
            <a:r>
              <a:t>大標題文字</a:t>
            </a:r>
          </a:p>
        </p:txBody>
      </p:sp>
      <p:sp>
        <p:nvSpPr>
          <p:cNvPr id="765" name="內文層級一…"/>
          <p:cNvSpPr txBox="1"/>
          <p:nvPr>
            <p:ph type="body" sz="quarter" idx="1"/>
          </p:nvPr>
        </p:nvSpPr>
        <p:spPr>
          <a:xfrm>
            <a:off x="3771900" y="2501900"/>
            <a:ext cx="16840200" cy="609600"/>
          </a:xfrm>
          <a:prstGeom prst="rect">
            <a:avLst/>
          </a:prstGeom>
        </p:spPr>
        <p:txBody>
          <a:bodyPr/>
          <a:lstStyle>
            <a:lvl1pPr>
              <a:lnSpc>
                <a:spcPct val="100000"/>
              </a:lnSpc>
              <a:defRPr spc="160" sz="3200"/>
            </a:lvl1pPr>
            <a:lvl2pPr>
              <a:lnSpc>
                <a:spcPct val="100000"/>
              </a:lnSpc>
              <a:defRPr spc="160" sz="3200"/>
            </a:lvl2pPr>
            <a:lvl3pPr>
              <a:lnSpc>
                <a:spcPct val="100000"/>
              </a:lnSpc>
              <a:defRPr spc="160" sz="3200"/>
            </a:lvl3pPr>
            <a:lvl4pPr>
              <a:lnSpc>
                <a:spcPct val="100000"/>
              </a:lnSpc>
              <a:defRPr spc="160" sz="3200"/>
            </a:lvl4pPr>
            <a:lvl5pPr>
              <a:lnSpc>
                <a:spcPct val="100000"/>
              </a:lnSpc>
              <a:defRPr spc="160" sz="3200"/>
            </a:lvl5pPr>
          </a:lstStyle>
          <a:p>
            <a:pPr/>
            <a:r>
              <a:t>內文層級一</a:t>
            </a:r>
          </a:p>
          <a:p>
            <a:pPr lvl="1"/>
            <a:r>
              <a:t>內文層級二</a:t>
            </a:r>
          </a:p>
          <a:p>
            <a:pPr lvl="2"/>
            <a:r>
              <a:t>內文層級三</a:t>
            </a:r>
          </a:p>
          <a:p>
            <a:pPr lvl="3"/>
            <a:r>
              <a:t>內文層級四</a:t>
            </a:r>
          </a:p>
          <a:p>
            <a:pPr lvl="4"/>
            <a:r>
              <a:t>內文層級五</a:t>
            </a:r>
          </a:p>
        </p:txBody>
      </p:sp>
      <p:sp>
        <p:nvSpPr>
          <p:cNvPr id="766"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Testimonials">
    <p:spTree>
      <p:nvGrpSpPr>
        <p:cNvPr id="1" name=""/>
        <p:cNvGrpSpPr/>
        <p:nvPr/>
      </p:nvGrpSpPr>
      <p:grpSpPr>
        <a:xfrm>
          <a:off x="0" y="0"/>
          <a:ext cx="0" cy="0"/>
          <a:chOff x="0" y="0"/>
          <a:chExt cx="0" cy="0"/>
        </a:xfrm>
      </p:grpSpPr>
      <p:sp>
        <p:nvSpPr>
          <p:cNvPr id="773" name="矩形"/>
          <p:cNvSpPr/>
          <p:nvPr/>
        </p:nvSpPr>
        <p:spPr>
          <a:xfrm>
            <a:off x="250031" y="13360400"/>
            <a:ext cx="23914101" cy="330200"/>
          </a:xfrm>
          <a:prstGeom prst="rect">
            <a:avLst/>
          </a:prstGeom>
          <a:solidFill>
            <a:srgbClr val="FFFFFF"/>
          </a:solidFill>
          <a:ln w="12700">
            <a:miter lim="400000"/>
          </a:ln>
          <a:effectLst>
            <a:outerShdw sx="100000" sy="100000" kx="0" ky="0" algn="b" rotWithShape="0" blurRad="190500" dist="38100" dir="5400000">
              <a:srgbClr val="0A0A12">
                <a:alpha val="5000"/>
              </a:srgbClr>
            </a:outerShdw>
          </a:effectLst>
        </p:spPr>
        <p:txBody>
          <a:bodyPr lIns="0" tIns="0" rIns="0" bIns="0" anchor="ctr"/>
          <a:lstStyle/>
          <a:p>
            <a:pPr/>
          </a:p>
        </p:txBody>
      </p:sp>
      <p:sp>
        <p:nvSpPr>
          <p:cNvPr id="774" name="圓角矩形"/>
          <p:cNvSpPr/>
          <p:nvPr/>
        </p:nvSpPr>
        <p:spPr>
          <a:xfrm>
            <a:off x="2501900" y="762000"/>
            <a:ext cx="19392900" cy="1435100"/>
          </a:xfrm>
          <a:prstGeom prst="roundRect">
            <a:avLst>
              <a:gd name="adj" fmla="val 50000"/>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a:p>
        </p:txBody>
      </p:sp>
      <p:sp>
        <p:nvSpPr>
          <p:cNvPr id="775" name="矩形"/>
          <p:cNvSpPr/>
          <p:nvPr/>
        </p:nvSpPr>
        <p:spPr>
          <a:xfrm>
            <a:off x="2504281" y="3759200"/>
            <a:ext cx="4640084" cy="8178800"/>
          </a:xfrm>
          <a:prstGeom prst="rect">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a:buClrTx/>
            </a:pPr>
          </a:p>
        </p:txBody>
      </p:sp>
      <p:sp>
        <p:nvSpPr>
          <p:cNvPr id="776" name="矩形"/>
          <p:cNvSpPr/>
          <p:nvPr/>
        </p:nvSpPr>
        <p:spPr>
          <a:xfrm>
            <a:off x="17247575" y="3759200"/>
            <a:ext cx="4640083" cy="8178800"/>
          </a:xfrm>
          <a:prstGeom prst="rect">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254000" tIns="254000" rIns="254000" bIns="254000"/>
          <a:lstStyle/>
          <a:p>
            <a:pPr marL="327898" algn="l">
              <a:lnSpc>
                <a:spcPct val="90000"/>
              </a:lnSpc>
              <a:spcBef>
                <a:spcPts val="0"/>
              </a:spcBef>
              <a:buClrTx/>
              <a:defRPr spc="90" sz="3000">
                <a:solidFill>
                  <a:srgbClr val="6B6A67"/>
                </a:solidFill>
                <a:effectLst>
                  <a:outerShdw sx="100000" sy="100000" kx="0" ky="0" algn="b" rotWithShape="0" blurRad="25400" dist="25400" dir="13500000">
                    <a:srgbClr val="FFFFFF">
                      <a:alpha val="35000"/>
                    </a:srgbClr>
                  </a:outerShdw>
                </a:effectLst>
                <a:latin typeface="+mn-lt"/>
                <a:ea typeface="+mn-ea"/>
                <a:cs typeface="+mn-cs"/>
                <a:sym typeface="Avenir Next Condensed Ultra Lig"/>
              </a:defRPr>
            </a:pPr>
          </a:p>
        </p:txBody>
      </p:sp>
      <p:sp>
        <p:nvSpPr>
          <p:cNvPr id="777" name="矩形"/>
          <p:cNvSpPr/>
          <p:nvPr/>
        </p:nvSpPr>
        <p:spPr>
          <a:xfrm>
            <a:off x="7418713" y="3759200"/>
            <a:ext cx="4640083" cy="8178800"/>
          </a:xfrm>
          <a:prstGeom prst="rect">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254000" tIns="254000" rIns="254000" bIns="254000"/>
          <a:lstStyle/>
          <a:p>
            <a:pPr marL="327898" algn="l">
              <a:lnSpc>
                <a:spcPct val="90000"/>
              </a:lnSpc>
              <a:spcBef>
                <a:spcPts val="0"/>
              </a:spcBef>
              <a:buClrTx/>
              <a:defRPr spc="90" sz="3000">
                <a:solidFill>
                  <a:srgbClr val="6B6A67"/>
                </a:solidFill>
                <a:effectLst>
                  <a:outerShdw sx="100000" sy="100000" kx="0" ky="0" algn="b" rotWithShape="0" blurRad="25400" dist="25400" dir="13500000">
                    <a:srgbClr val="FFFFFF">
                      <a:alpha val="35000"/>
                    </a:srgbClr>
                  </a:outerShdw>
                </a:effectLst>
                <a:latin typeface="+mn-lt"/>
                <a:ea typeface="+mn-ea"/>
                <a:cs typeface="+mn-cs"/>
                <a:sym typeface="Avenir Next Condensed Ultra Lig"/>
              </a:defRPr>
            </a:pPr>
          </a:p>
        </p:txBody>
      </p:sp>
      <p:sp>
        <p:nvSpPr>
          <p:cNvPr id="778" name="矩形"/>
          <p:cNvSpPr/>
          <p:nvPr/>
        </p:nvSpPr>
        <p:spPr>
          <a:xfrm>
            <a:off x="12333142" y="3759200"/>
            <a:ext cx="4640084" cy="8178800"/>
          </a:xfrm>
          <a:prstGeom prst="rect">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254000" tIns="254000" rIns="254000" bIns="254000"/>
          <a:lstStyle/>
          <a:p>
            <a:pPr marL="327898" algn="l">
              <a:lnSpc>
                <a:spcPct val="90000"/>
              </a:lnSpc>
              <a:spcBef>
                <a:spcPts val="0"/>
              </a:spcBef>
              <a:buClrTx/>
              <a:defRPr spc="90" sz="3000">
                <a:solidFill>
                  <a:srgbClr val="6B6A67"/>
                </a:solidFill>
                <a:effectLst>
                  <a:outerShdw sx="100000" sy="100000" kx="0" ky="0" algn="b" rotWithShape="0" blurRad="25400" dist="25400" dir="13500000">
                    <a:srgbClr val="FFFFFF">
                      <a:alpha val="35000"/>
                    </a:srgbClr>
                  </a:outerShdw>
                </a:effectLst>
                <a:latin typeface="+mn-lt"/>
                <a:ea typeface="+mn-ea"/>
                <a:cs typeface="+mn-cs"/>
                <a:sym typeface="Avenir Next Condensed Ultra Lig"/>
              </a:defRPr>
            </a:pPr>
          </a:p>
        </p:txBody>
      </p:sp>
      <p:grpSp>
        <p:nvGrpSpPr>
          <p:cNvPr id="781" name="群組"/>
          <p:cNvGrpSpPr/>
          <p:nvPr/>
        </p:nvGrpSpPr>
        <p:grpSpPr>
          <a:xfrm>
            <a:off x="7759700" y="0"/>
            <a:ext cx="8877301" cy="522445"/>
            <a:chOff x="0" y="0"/>
            <a:chExt cx="8877300" cy="522444"/>
          </a:xfrm>
        </p:grpSpPr>
        <p:sp>
          <p:nvSpPr>
            <p:cNvPr id="779"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780"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grpSp>
      <p:sp>
        <p:nvSpPr>
          <p:cNvPr id="782" name="形狀"/>
          <p:cNvSpPr/>
          <p:nvPr/>
        </p:nvSpPr>
        <p:spPr>
          <a:xfrm>
            <a:off x="2715676" y="8054691"/>
            <a:ext cx="533401" cy="440636"/>
          </a:xfrm>
          <a:custGeom>
            <a:avLst/>
            <a:gdLst/>
            <a:ahLst/>
            <a:cxnLst>
              <a:cxn ang="0">
                <a:pos x="wd2" y="hd2"/>
              </a:cxn>
              <a:cxn ang="5400000">
                <a:pos x="wd2" y="hd2"/>
              </a:cxn>
              <a:cxn ang="10800000">
                <a:pos x="wd2" y="hd2"/>
              </a:cxn>
              <a:cxn ang="16200000">
                <a:pos x="wd2" y="hd2"/>
              </a:cxn>
            </a:cxnLst>
            <a:rect l="0" t="0" r="r" b="b"/>
            <a:pathLst>
              <a:path w="19380" h="21600" fill="norm" stroke="1" extrusionOk="0">
                <a:moveTo>
                  <a:pt x="408" y="17972"/>
                </a:moveTo>
                <a:cubicBezTo>
                  <a:pt x="984" y="20093"/>
                  <a:pt x="2475" y="21600"/>
                  <a:pt x="4230" y="21600"/>
                </a:cubicBezTo>
                <a:cubicBezTo>
                  <a:pt x="6484" y="21600"/>
                  <a:pt x="8311" y="19107"/>
                  <a:pt x="8311" y="16032"/>
                </a:cubicBezTo>
                <a:cubicBezTo>
                  <a:pt x="8311" y="12968"/>
                  <a:pt x="6496" y="10484"/>
                  <a:pt x="4252" y="10467"/>
                </a:cubicBezTo>
                <a:cubicBezTo>
                  <a:pt x="4168" y="9555"/>
                  <a:pt x="4075" y="5299"/>
                  <a:pt x="9013" y="1036"/>
                </a:cubicBezTo>
                <a:lnTo>
                  <a:pt x="8703" y="0"/>
                </a:lnTo>
                <a:cubicBezTo>
                  <a:pt x="8703" y="0"/>
                  <a:pt x="-2220" y="7317"/>
                  <a:pt x="408" y="17972"/>
                </a:cubicBezTo>
                <a:close/>
                <a:moveTo>
                  <a:pt x="19071" y="0"/>
                </a:moveTo>
                <a:lnTo>
                  <a:pt x="19380" y="1036"/>
                </a:lnTo>
                <a:cubicBezTo>
                  <a:pt x="14442" y="5299"/>
                  <a:pt x="14535" y="9555"/>
                  <a:pt x="14620" y="10467"/>
                </a:cubicBezTo>
                <a:cubicBezTo>
                  <a:pt x="16863" y="10484"/>
                  <a:pt x="18678" y="12968"/>
                  <a:pt x="18678" y="16032"/>
                </a:cubicBezTo>
                <a:cubicBezTo>
                  <a:pt x="18678" y="19107"/>
                  <a:pt x="16851" y="21600"/>
                  <a:pt x="14597" y="21600"/>
                </a:cubicBezTo>
                <a:cubicBezTo>
                  <a:pt x="12842" y="21600"/>
                  <a:pt x="11351" y="20093"/>
                  <a:pt x="10775" y="17972"/>
                </a:cubicBezTo>
                <a:cubicBezTo>
                  <a:pt x="8147" y="7317"/>
                  <a:pt x="19071" y="0"/>
                  <a:pt x="19071" y="0"/>
                </a:cubicBezTo>
                <a:close/>
              </a:path>
            </a:pathLst>
          </a:custGeom>
          <a:solidFill>
            <a:srgbClr val="D6D6D6"/>
          </a:solidFill>
          <a:ln w="12700">
            <a:miter lim="400000"/>
          </a:ln>
        </p:spPr>
        <p:txBody>
          <a:bodyPr lIns="50800" tIns="50800" rIns="50800" bIns="50800" anchor="ctr"/>
          <a:lstStyle/>
          <a:p>
            <a:pPr defTabSz="876300">
              <a:lnSpc>
                <a:spcPct val="100000"/>
              </a:lnSpc>
              <a:spcBef>
                <a:spcPts val="0"/>
              </a:spcBef>
              <a:buClrTx/>
              <a:defRPr spc="0" sz="6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83" name="形狀"/>
          <p:cNvSpPr/>
          <p:nvPr/>
        </p:nvSpPr>
        <p:spPr>
          <a:xfrm>
            <a:off x="11289740" y="7185308"/>
            <a:ext cx="533401" cy="440636"/>
          </a:xfrm>
          <a:custGeom>
            <a:avLst/>
            <a:gdLst/>
            <a:ahLst/>
            <a:cxnLst>
              <a:cxn ang="0">
                <a:pos x="wd2" y="hd2"/>
              </a:cxn>
              <a:cxn ang="5400000">
                <a:pos x="wd2" y="hd2"/>
              </a:cxn>
              <a:cxn ang="10800000">
                <a:pos x="wd2" y="hd2"/>
              </a:cxn>
              <a:cxn ang="16200000">
                <a:pos x="wd2" y="hd2"/>
              </a:cxn>
            </a:cxnLst>
            <a:rect l="0" t="0" r="r" b="b"/>
            <a:pathLst>
              <a:path w="19380" h="21600" fill="norm" stroke="1" extrusionOk="0">
                <a:moveTo>
                  <a:pt x="18972" y="3628"/>
                </a:moveTo>
                <a:cubicBezTo>
                  <a:pt x="18396" y="1507"/>
                  <a:pt x="16905" y="0"/>
                  <a:pt x="15150" y="0"/>
                </a:cubicBezTo>
                <a:cubicBezTo>
                  <a:pt x="12896" y="0"/>
                  <a:pt x="11069" y="2493"/>
                  <a:pt x="11069" y="5568"/>
                </a:cubicBezTo>
                <a:cubicBezTo>
                  <a:pt x="11069" y="8632"/>
                  <a:pt x="12884" y="11116"/>
                  <a:pt x="15128" y="11133"/>
                </a:cubicBezTo>
                <a:cubicBezTo>
                  <a:pt x="15212" y="12045"/>
                  <a:pt x="15305" y="16301"/>
                  <a:pt x="10367" y="20564"/>
                </a:cubicBezTo>
                <a:lnTo>
                  <a:pt x="10677" y="21600"/>
                </a:lnTo>
                <a:cubicBezTo>
                  <a:pt x="10677" y="21600"/>
                  <a:pt x="21600" y="14283"/>
                  <a:pt x="18972" y="3628"/>
                </a:cubicBezTo>
                <a:close/>
                <a:moveTo>
                  <a:pt x="309" y="21600"/>
                </a:moveTo>
                <a:lnTo>
                  <a:pt x="0" y="20564"/>
                </a:lnTo>
                <a:cubicBezTo>
                  <a:pt x="4938" y="16301"/>
                  <a:pt x="4845" y="12045"/>
                  <a:pt x="4760" y="11133"/>
                </a:cubicBezTo>
                <a:cubicBezTo>
                  <a:pt x="2517" y="11116"/>
                  <a:pt x="702" y="8632"/>
                  <a:pt x="702" y="5568"/>
                </a:cubicBezTo>
                <a:cubicBezTo>
                  <a:pt x="702" y="2493"/>
                  <a:pt x="2529" y="0"/>
                  <a:pt x="4783" y="0"/>
                </a:cubicBezTo>
                <a:cubicBezTo>
                  <a:pt x="6538" y="0"/>
                  <a:pt x="8029" y="1507"/>
                  <a:pt x="8605" y="3628"/>
                </a:cubicBezTo>
                <a:cubicBezTo>
                  <a:pt x="11233" y="14283"/>
                  <a:pt x="309" y="21600"/>
                  <a:pt x="309" y="21600"/>
                </a:cubicBezTo>
                <a:close/>
              </a:path>
            </a:pathLst>
          </a:custGeom>
          <a:solidFill>
            <a:srgbClr val="D6D6D6"/>
          </a:solidFill>
          <a:ln w="12700">
            <a:miter lim="400000"/>
          </a:ln>
        </p:spPr>
        <p:txBody>
          <a:bodyPr lIns="50800" tIns="50800" rIns="50800" bIns="50800" anchor="ctr"/>
          <a:lstStyle/>
          <a:p>
            <a:pPr defTabSz="876300">
              <a:lnSpc>
                <a:spcPct val="100000"/>
              </a:lnSpc>
              <a:spcBef>
                <a:spcPts val="0"/>
              </a:spcBef>
              <a:buClrTx/>
              <a:defRPr spc="0" sz="6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84" name="形狀"/>
          <p:cNvSpPr/>
          <p:nvPr/>
        </p:nvSpPr>
        <p:spPr>
          <a:xfrm>
            <a:off x="21119538" y="7185308"/>
            <a:ext cx="533401" cy="440636"/>
          </a:xfrm>
          <a:custGeom>
            <a:avLst/>
            <a:gdLst/>
            <a:ahLst/>
            <a:cxnLst>
              <a:cxn ang="0">
                <a:pos x="wd2" y="hd2"/>
              </a:cxn>
              <a:cxn ang="5400000">
                <a:pos x="wd2" y="hd2"/>
              </a:cxn>
              <a:cxn ang="10800000">
                <a:pos x="wd2" y="hd2"/>
              </a:cxn>
              <a:cxn ang="16200000">
                <a:pos x="wd2" y="hd2"/>
              </a:cxn>
            </a:cxnLst>
            <a:rect l="0" t="0" r="r" b="b"/>
            <a:pathLst>
              <a:path w="19380" h="21600" fill="norm" stroke="1" extrusionOk="0">
                <a:moveTo>
                  <a:pt x="18972" y="3628"/>
                </a:moveTo>
                <a:cubicBezTo>
                  <a:pt x="18396" y="1507"/>
                  <a:pt x="16905" y="0"/>
                  <a:pt x="15150" y="0"/>
                </a:cubicBezTo>
                <a:cubicBezTo>
                  <a:pt x="12896" y="0"/>
                  <a:pt x="11069" y="2493"/>
                  <a:pt x="11069" y="5568"/>
                </a:cubicBezTo>
                <a:cubicBezTo>
                  <a:pt x="11069" y="8632"/>
                  <a:pt x="12884" y="11116"/>
                  <a:pt x="15128" y="11133"/>
                </a:cubicBezTo>
                <a:cubicBezTo>
                  <a:pt x="15212" y="12045"/>
                  <a:pt x="15305" y="16301"/>
                  <a:pt x="10367" y="20564"/>
                </a:cubicBezTo>
                <a:lnTo>
                  <a:pt x="10677" y="21600"/>
                </a:lnTo>
                <a:cubicBezTo>
                  <a:pt x="10677" y="21600"/>
                  <a:pt x="21600" y="14283"/>
                  <a:pt x="18972" y="3628"/>
                </a:cubicBezTo>
                <a:close/>
                <a:moveTo>
                  <a:pt x="309" y="21600"/>
                </a:moveTo>
                <a:lnTo>
                  <a:pt x="0" y="20564"/>
                </a:lnTo>
                <a:cubicBezTo>
                  <a:pt x="4938" y="16301"/>
                  <a:pt x="4845" y="12045"/>
                  <a:pt x="4760" y="11133"/>
                </a:cubicBezTo>
                <a:cubicBezTo>
                  <a:pt x="2517" y="11116"/>
                  <a:pt x="702" y="8632"/>
                  <a:pt x="702" y="5568"/>
                </a:cubicBezTo>
                <a:cubicBezTo>
                  <a:pt x="702" y="2493"/>
                  <a:pt x="2529" y="0"/>
                  <a:pt x="4783" y="0"/>
                </a:cubicBezTo>
                <a:cubicBezTo>
                  <a:pt x="6538" y="0"/>
                  <a:pt x="8029" y="1507"/>
                  <a:pt x="8605" y="3628"/>
                </a:cubicBezTo>
                <a:cubicBezTo>
                  <a:pt x="11233" y="14283"/>
                  <a:pt x="309" y="21600"/>
                  <a:pt x="309" y="21600"/>
                </a:cubicBezTo>
                <a:close/>
              </a:path>
            </a:pathLst>
          </a:custGeom>
          <a:solidFill>
            <a:srgbClr val="D6D6D6"/>
          </a:solidFill>
          <a:ln w="12700">
            <a:miter lim="400000"/>
          </a:ln>
        </p:spPr>
        <p:txBody>
          <a:bodyPr lIns="50800" tIns="50800" rIns="50800" bIns="50800" anchor="ctr"/>
          <a:lstStyle/>
          <a:p>
            <a:pPr defTabSz="876300">
              <a:lnSpc>
                <a:spcPct val="100000"/>
              </a:lnSpc>
              <a:spcBef>
                <a:spcPts val="0"/>
              </a:spcBef>
              <a:buClrTx/>
              <a:defRPr spc="0" sz="6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85" name="形狀"/>
          <p:cNvSpPr/>
          <p:nvPr/>
        </p:nvSpPr>
        <p:spPr>
          <a:xfrm>
            <a:off x="12564526" y="8054691"/>
            <a:ext cx="533401" cy="440636"/>
          </a:xfrm>
          <a:custGeom>
            <a:avLst/>
            <a:gdLst/>
            <a:ahLst/>
            <a:cxnLst>
              <a:cxn ang="0">
                <a:pos x="wd2" y="hd2"/>
              </a:cxn>
              <a:cxn ang="5400000">
                <a:pos x="wd2" y="hd2"/>
              </a:cxn>
              <a:cxn ang="10800000">
                <a:pos x="wd2" y="hd2"/>
              </a:cxn>
              <a:cxn ang="16200000">
                <a:pos x="wd2" y="hd2"/>
              </a:cxn>
            </a:cxnLst>
            <a:rect l="0" t="0" r="r" b="b"/>
            <a:pathLst>
              <a:path w="19380" h="21600" fill="norm" stroke="1" extrusionOk="0">
                <a:moveTo>
                  <a:pt x="408" y="17972"/>
                </a:moveTo>
                <a:cubicBezTo>
                  <a:pt x="984" y="20093"/>
                  <a:pt x="2475" y="21600"/>
                  <a:pt x="4230" y="21600"/>
                </a:cubicBezTo>
                <a:cubicBezTo>
                  <a:pt x="6484" y="21600"/>
                  <a:pt x="8311" y="19107"/>
                  <a:pt x="8311" y="16032"/>
                </a:cubicBezTo>
                <a:cubicBezTo>
                  <a:pt x="8311" y="12968"/>
                  <a:pt x="6496" y="10484"/>
                  <a:pt x="4252" y="10467"/>
                </a:cubicBezTo>
                <a:cubicBezTo>
                  <a:pt x="4168" y="9555"/>
                  <a:pt x="4075" y="5299"/>
                  <a:pt x="9013" y="1036"/>
                </a:cubicBezTo>
                <a:lnTo>
                  <a:pt x="8703" y="0"/>
                </a:lnTo>
                <a:cubicBezTo>
                  <a:pt x="8703" y="0"/>
                  <a:pt x="-2220" y="7317"/>
                  <a:pt x="408" y="17972"/>
                </a:cubicBezTo>
                <a:close/>
                <a:moveTo>
                  <a:pt x="19071" y="0"/>
                </a:moveTo>
                <a:lnTo>
                  <a:pt x="19380" y="1036"/>
                </a:lnTo>
                <a:cubicBezTo>
                  <a:pt x="14442" y="5299"/>
                  <a:pt x="14535" y="9555"/>
                  <a:pt x="14620" y="10467"/>
                </a:cubicBezTo>
                <a:cubicBezTo>
                  <a:pt x="16863" y="10484"/>
                  <a:pt x="18678" y="12968"/>
                  <a:pt x="18678" y="16032"/>
                </a:cubicBezTo>
                <a:cubicBezTo>
                  <a:pt x="18678" y="19107"/>
                  <a:pt x="16851" y="21600"/>
                  <a:pt x="14597" y="21600"/>
                </a:cubicBezTo>
                <a:cubicBezTo>
                  <a:pt x="12842" y="21600"/>
                  <a:pt x="11351" y="20093"/>
                  <a:pt x="10775" y="17972"/>
                </a:cubicBezTo>
                <a:cubicBezTo>
                  <a:pt x="8147" y="7317"/>
                  <a:pt x="19071" y="0"/>
                  <a:pt x="19071" y="0"/>
                </a:cubicBezTo>
                <a:close/>
              </a:path>
            </a:pathLst>
          </a:custGeom>
          <a:solidFill>
            <a:srgbClr val="D6D6D6"/>
          </a:solidFill>
          <a:ln w="12700">
            <a:miter lim="400000"/>
          </a:ln>
        </p:spPr>
        <p:txBody>
          <a:bodyPr lIns="50800" tIns="50800" rIns="50800" bIns="50800" anchor="ctr"/>
          <a:lstStyle/>
          <a:p>
            <a:pPr defTabSz="876300">
              <a:lnSpc>
                <a:spcPct val="100000"/>
              </a:lnSpc>
              <a:spcBef>
                <a:spcPts val="0"/>
              </a:spcBef>
              <a:buClrTx/>
              <a:defRPr spc="0" sz="6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86" name="影像"/>
          <p:cNvSpPr/>
          <p:nvPr>
            <p:ph type="pic" sz="quarter" idx="13"/>
          </p:nvPr>
        </p:nvSpPr>
        <p:spPr>
          <a:xfrm>
            <a:off x="17242541" y="7835900"/>
            <a:ext cx="4648201" cy="3048000"/>
          </a:xfrm>
          <a:prstGeom prst="rect">
            <a:avLst/>
          </a:prstGeom>
        </p:spPr>
        <p:txBody>
          <a:bodyPr lIns="91439" tIns="45719" rIns="91439" bIns="45719">
            <a:noAutofit/>
          </a:bodyPr>
          <a:lstStyle/>
          <a:p>
            <a:pPr/>
          </a:p>
        </p:txBody>
      </p:sp>
      <p:sp>
        <p:nvSpPr>
          <p:cNvPr id="787" name="影像"/>
          <p:cNvSpPr/>
          <p:nvPr>
            <p:ph type="pic" sz="quarter" idx="14"/>
          </p:nvPr>
        </p:nvSpPr>
        <p:spPr>
          <a:xfrm>
            <a:off x="12337165" y="3759200"/>
            <a:ext cx="4648201" cy="3048000"/>
          </a:xfrm>
          <a:prstGeom prst="rect">
            <a:avLst/>
          </a:prstGeom>
        </p:spPr>
        <p:txBody>
          <a:bodyPr lIns="91439" tIns="45719" rIns="91439" bIns="45719">
            <a:noAutofit/>
          </a:bodyPr>
          <a:lstStyle/>
          <a:p>
            <a:pPr/>
          </a:p>
        </p:txBody>
      </p:sp>
      <p:sp>
        <p:nvSpPr>
          <p:cNvPr id="788" name="影像"/>
          <p:cNvSpPr/>
          <p:nvPr>
            <p:ph type="pic" sz="quarter" idx="15"/>
          </p:nvPr>
        </p:nvSpPr>
        <p:spPr>
          <a:xfrm>
            <a:off x="7407978" y="7835900"/>
            <a:ext cx="4648201" cy="3048000"/>
          </a:xfrm>
          <a:prstGeom prst="rect">
            <a:avLst/>
          </a:prstGeom>
        </p:spPr>
        <p:txBody>
          <a:bodyPr lIns="91439" tIns="45719" rIns="91439" bIns="45719">
            <a:noAutofit/>
          </a:bodyPr>
          <a:lstStyle/>
          <a:p>
            <a:pPr/>
          </a:p>
        </p:txBody>
      </p:sp>
      <p:sp>
        <p:nvSpPr>
          <p:cNvPr id="789" name="影像"/>
          <p:cNvSpPr/>
          <p:nvPr>
            <p:ph type="pic" sz="quarter" idx="16"/>
          </p:nvPr>
        </p:nvSpPr>
        <p:spPr>
          <a:xfrm>
            <a:off x="2502603" y="3759200"/>
            <a:ext cx="4648201" cy="3048000"/>
          </a:xfrm>
          <a:prstGeom prst="rect">
            <a:avLst/>
          </a:prstGeom>
        </p:spPr>
        <p:txBody>
          <a:bodyPr lIns="91439" tIns="45719" rIns="91439" bIns="45719">
            <a:noAutofit/>
          </a:bodyPr>
          <a:lstStyle/>
          <a:p>
            <a:pPr/>
          </a:p>
        </p:txBody>
      </p:sp>
      <p:sp>
        <p:nvSpPr>
          <p:cNvPr id="790" name="矩形"/>
          <p:cNvSpPr/>
          <p:nvPr>
            <p:ph type="body" sz="quarter" idx="17"/>
          </p:nvPr>
        </p:nvSpPr>
        <p:spPr>
          <a:xfrm>
            <a:off x="17242541" y="10591800"/>
            <a:ext cx="4648201" cy="1333500"/>
          </a:xfrm>
          <a:prstGeom prst="rect">
            <a:avLst/>
          </a:prstGeom>
          <a:solidFill>
            <a:srgbClr val="2FC4E8"/>
          </a:solidFill>
        </p:spPr>
        <p:txBody>
          <a:bodyPr lIns="50800" tIns="50800" rIns="50800" bIns="50800" anchor="ctr">
            <a:noAutofit/>
          </a:bodyPr>
          <a:lstStyle/>
          <a:p>
            <a:pPr>
              <a:lnSpc>
                <a:spcPct val="100000"/>
              </a:lnSpc>
              <a:spcBef>
                <a:spcPts val="0"/>
              </a:spcBef>
              <a:defRPr spc="0"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91" name="矩形"/>
          <p:cNvSpPr/>
          <p:nvPr>
            <p:ph type="body" sz="quarter" idx="18"/>
          </p:nvPr>
        </p:nvSpPr>
        <p:spPr>
          <a:xfrm>
            <a:off x="2502603" y="6502400"/>
            <a:ext cx="4648201" cy="1333500"/>
          </a:xfrm>
          <a:prstGeom prst="rect">
            <a:avLst/>
          </a:prstGeom>
          <a:solidFill>
            <a:srgbClr val="ECBC2B"/>
          </a:solidFill>
        </p:spPr>
        <p:txBody>
          <a:bodyPr lIns="50800" tIns="50800" rIns="50800" bIns="50800" anchor="ctr">
            <a:noAutofit/>
          </a:bodyPr>
          <a:lstStyle/>
          <a:p>
            <a:pPr>
              <a:lnSpc>
                <a:spcPct val="100000"/>
              </a:lnSpc>
              <a:spcBef>
                <a:spcPts val="0"/>
              </a:spcBef>
              <a:defRPr spc="0"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92" name="矩形"/>
          <p:cNvSpPr/>
          <p:nvPr>
            <p:ph type="body" sz="quarter" idx="19"/>
          </p:nvPr>
        </p:nvSpPr>
        <p:spPr>
          <a:xfrm>
            <a:off x="12337165" y="6807200"/>
            <a:ext cx="4648201" cy="1054100"/>
          </a:xfrm>
          <a:prstGeom prst="rect">
            <a:avLst/>
          </a:prstGeom>
          <a:solidFill>
            <a:srgbClr val="67AC39"/>
          </a:solidFill>
        </p:spPr>
        <p:txBody>
          <a:bodyPr lIns="50800" tIns="50800" rIns="50800" bIns="50800" anchor="ctr">
            <a:noAutofit/>
          </a:bodyPr>
          <a:lstStyle/>
          <a:p>
            <a:pPr>
              <a:lnSpc>
                <a:spcPct val="100000"/>
              </a:lnSpc>
              <a:spcBef>
                <a:spcPts val="0"/>
              </a:spcBef>
              <a:defRPr spc="0"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93" name="矩形"/>
          <p:cNvSpPr/>
          <p:nvPr>
            <p:ph type="body" sz="quarter" idx="20"/>
          </p:nvPr>
        </p:nvSpPr>
        <p:spPr>
          <a:xfrm>
            <a:off x="7407978" y="10896600"/>
            <a:ext cx="4648201" cy="1054100"/>
          </a:xfrm>
          <a:prstGeom prst="rect">
            <a:avLst/>
          </a:prstGeom>
          <a:solidFill>
            <a:srgbClr val="E03F52"/>
          </a:solidFill>
        </p:spPr>
        <p:txBody>
          <a:bodyPr lIns="50800" tIns="50800" rIns="50800" bIns="50800" anchor="ctr">
            <a:noAutofit/>
          </a:bodyPr>
          <a:lstStyle/>
          <a:p>
            <a:pPr>
              <a:lnSpc>
                <a:spcPct val="100000"/>
              </a:lnSpc>
              <a:spcBef>
                <a:spcPts val="0"/>
              </a:spcBef>
              <a:defRPr spc="0"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94" name="Nulla vitae elit libero, a pharetra augue."/>
          <p:cNvSpPr txBox="1"/>
          <p:nvPr>
            <p:ph type="body" sz="quarter" idx="21"/>
          </p:nvPr>
        </p:nvSpPr>
        <p:spPr>
          <a:xfrm>
            <a:off x="17816334" y="4178300"/>
            <a:ext cx="3162301" cy="3225800"/>
          </a:xfrm>
          <a:prstGeom prst="rect">
            <a:avLst/>
          </a:prstGeom>
        </p:spPr>
        <p:txBody>
          <a:bodyPr anchor="ctr"/>
          <a:lstStyle>
            <a:lvl1pPr algn="l">
              <a:spcBef>
                <a:spcPts val="0"/>
              </a:spcBef>
              <a:defRPr spc="96" sz="3200"/>
            </a:lvl1pPr>
          </a:lstStyle>
          <a:p>
            <a:pPr/>
            <a:r>
              <a:t>Nulla vitae elit libero, a pharetra augue.</a:t>
            </a:r>
          </a:p>
        </p:txBody>
      </p:sp>
      <p:sp>
        <p:nvSpPr>
          <p:cNvPr id="795" name="Vivamus sagittis lacus vel augue laoreet rutrum faucibus dolor auctor."/>
          <p:cNvSpPr txBox="1"/>
          <p:nvPr>
            <p:ph type="body" sz="quarter" idx="22"/>
          </p:nvPr>
        </p:nvSpPr>
        <p:spPr>
          <a:xfrm>
            <a:off x="13246100" y="8293100"/>
            <a:ext cx="3162300" cy="3225800"/>
          </a:xfrm>
          <a:prstGeom prst="rect">
            <a:avLst/>
          </a:prstGeom>
        </p:spPr>
        <p:txBody>
          <a:bodyPr anchor="ctr"/>
          <a:lstStyle>
            <a:lvl1pPr algn="l">
              <a:spcBef>
                <a:spcPts val="0"/>
              </a:spcBef>
              <a:defRPr spc="96" sz="3200"/>
            </a:lvl1pPr>
          </a:lstStyle>
          <a:p>
            <a:pPr/>
            <a:r>
              <a:t>Vivamus sagittis lacus vel augue laoreet rutrum faucibus dolor auctor.</a:t>
            </a:r>
          </a:p>
        </p:txBody>
      </p:sp>
      <p:sp>
        <p:nvSpPr>
          <p:cNvPr id="796" name="Lorem ipsum dolor sit amet, consectetur adipiscing elit."/>
          <p:cNvSpPr txBox="1"/>
          <p:nvPr>
            <p:ph type="body" sz="quarter" idx="23"/>
          </p:nvPr>
        </p:nvSpPr>
        <p:spPr>
          <a:xfrm>
            <a:off x="7975600" y="4178300"/>
            <a:ext cx="3162300" cy="3225800"/>
          </a:xfrm>
          <a:prstGeom prst="rect">
            <a:avLst/>
          </a:prstGeom>
        </p:spPr>
        <p:txBody>
          <a:bodyPr anchor="ctr"/>
          <a:lstStyle>
            <a:lvl1pPr algn="l">
              <a:spcBef>
                <a:spcPts val="0"/>
              </a:spcBef>
              <a:defRPr spc="96" sz="3200"/>
            </a:lvl1pPr>
          </a:lstStyle>
          <a:p>
            <a:pPr/>
            <a:r>
              <a:t>Lorem ipsum dolor sit amet, consectetur adipiscing elit.</a:t>
            </a:r>
          </a:p>
        </p:txBody>
      </p:sp>
      <p:sp>
        <p:nvSpPr>
          <p:cNvPr id="797" name="Pellentesque ornare sem lacinia quam venenatis."/>
          <p:cNvSpPr txBox="1"/>
          <p:nvPr>
            <p:ph type="body" sz="quarter" idx="24"/>
          </p:nvPr>
        </p:nvSpPr>
        <p:spPr>
          <a:xfrm>
            <a:off x="3416300" y="8293100"/>
            <a:ext cx="3162300" cy="3225800"/>
          </a:xfrm>
          <a:prstGeom prst="rect">
            <a:avLst/>
          </a:prstGeom>
        </p:spPr>
        <p:txBody>
          <a:bodyPr anchor="ctr"/>
          <a:lstStyle>
            <a:lvl1pPr algn="l">
              <a:spcBef>
                <a:spcPts val="0"/>
              </a:spcBef>
              <a:defRPr spc="96" sz="3200"/>
            </a:lvl1pPr>
          </a:lstStyle>
          <a:p>
            <a:pPr/>
            <a:r>
              <a:t>Pellentesque ornare sem lacinia quam venenatis.</a:t>
            </a:r>
          </a:p>
        </p:txBody>
      </p:sp>
      <p:sp>
        <p:nvSpPr>
          <p:cNvPr id="798" name="CEO,  Pellentesque Cras"/>
          <p:cNvSpPr txBox="1"/>
          <p:nvPr>
            <p:ph type="body" sz="quarter" idx="25"/>
          </p:nvPr>
        </p:nvSpPr>
        <p:spPr>
          <a:xfrm>
            <a:off x="17535726" y="11404401"/>
            <a:ext cx="4076701" cy="419101"/>
          </a:xfrm>
          <a:prstGeom prst="rect">
            <a:avLst/>
          </a:prstGeom>
        </p:spPr>
        <p:txBody>
          <a:bodyPr>
            <a:spAutoFit/>
          </a:bodyPr>
          <a:lstStyle>
            <a:lvl1pPr algn="r">
              <a:lnSpc>
                <a:spcPct val="60000"/>
              </a:lnSpc>
              <a:spcBef>
                <a:spcPts val="0"/>
              </a:spcBef>
              <a:buClr>
                <a:srgbClr val="007ABB"/>
              </a:buClr>
              <a:defRPr spc="120" sz="2400">
                <a:solidFill>
                  <a:srgbClr val="FFFFFF"/>
                </a:solidFill>
                <a:latin typeface="+mj-lt"/>
                <a:ea typeface="+mj-ea"/>
                <a:cs typeface="+mj-cs"/>
                <a:sym typeface="Avenir Next Condensed"/>
              </a:defRPr>
            </a:lvl1pPr>
          </a:lstStyle>
          <a:p>
            <a:pPr>
              <a:defRPr>
                <a:effectLst/>
              </a:defRPr>
            </a:pPr>
            <a:r>
              <a:t>CEO,  Pellentesque Cras</a:t>
            </a:r>
          </a:p>
        </p:txBody>
      </p:sp>
      <p:sp>
        <p:nvSpPr>
          <p:cNvPr id="799" name="CEO, Magna Pro"/>
          <p:cNvSpPr txBox="1"/>
          <p:nvPr>
            <p:ph type="body" sz="quarter" idx="26"/>
          </p:nvPr>
        </p:nvSpPr>
        <p:spPr>
          <a:xfrm>
            <a:off x="12630352" y="7315200"/>
            <a:ext cx="4076701" cy="419100"/>
          </a:xfrm>
          <a:prstGeom prst="rect">
            <a:avLst/>
          </a:prstGeom>
        </p:spPr>
        <p:txBody>
          <a:bodyPr>
            <a:spAutoFit/>
          </a:bodyPr>
          <a:lstStyle>
            <a:lvl1pPr algn="r">
              <a:lnSpc>
                <a:spcPct val="60000"/>
              </a:lnSpc>
              <a:spcBef>
                <a:spcPts val="0"/>
              </a:spcBef>
              <a:buClr>
                <a:srgbClr val="007ABB"/>
              </a:buClr>
              <a:defRPr spc="120" sz="2400">
                <a:solidFill>
                  <a:srgbClr val="FFFFFF"/>
                </a:solidFill>
                <a:latin typeface="+mj-lt"/>
                <a:ea typeface="+mj-ea"/>
                <a:cs typeface="+mj-cs"/>
                <a:sym typeface="Avenir Next Condensed"/>
              </a:defRPr>
            </a:lvl1pPr>
          </a:lstStyle>
          <a:p>
            <a:pPr>
              <a:defRPr>
                <a:effectLst/>
              </a:defRPr>
            </a:pPr>
            <a:r>
              <a:t>CEO, Magna Pro</a:t>
            </a:r>
          </a:p>
        </p:txBody>
      </p:sp>
      <p:sp>
        <p:nvSpPr>
          <p:cNvPr id="800" name="Project Manager, Odio"/>
          <p:cNvSpPr txBox="1"/>
          <p:nvPr>
            <p:ph type="body" sz="quarter" idx="27"/>
          </p:nvPr>
        </p:nvSpPr>
        <p:spPr>
          <a:xfrm>
            <a:off x="7701164" y="11391900"/>
            <a:ext cx="4076701" cy="419100"/>
          </a:xfrm>
          <a:prstGeom prst="rect">
            <a:avLst/>
          </a:prstGeom>
        </p:spPr>
        <p:txBody>
          <a:bodyPr>
            <a:spAutoFit/>
          </a:bodyPr>
          <a:lstStyle>
            <a:lvl1pPr algn="r">
              <a:lnSpc>
                <a:spcPct val="60000"/>
              </a:lnSpc>
              <a:spcBef>
                <a:spcPts val="0"/>
              </a:spcBef>
              <a:buClr>
                <a:srgbClr val="007ABB"/>
              </a:buClr>
              <a:defRPr spc="120" sz="2400">
                <a:solidFill>
                  <a:srgbClr val="FFFFFF"/>
                </a:solidFill>
                <a:latin typeface="+mj-lt"/>
                <a:ea typeface="+mj-ea"/>
                <a:cs typeface="+mj-cs"/>
                <a:sym typeface="Avenir Next Condensed"/>
              </a:defRPr>
            </a:lvl1pPr>
          </a:lstStyle>
          <a:p>
            <a:pPr>
              <a:defRPr>
                <a:effectLst/>
              </a:defRPr>
            </a:pPr>
            <a:r>
              <a:t>Project Manager, Odio</a:t>
            </a:r>
          </a:p>
        </p:txBody>
      </p:sp>
      <p:sp>
        <p:nvSpPr>
          <p:cNvPr id="801" name="Project Manager, ABC Co."/>
          <p:cNvSpPr txBox="1"/>
          <p:nvPr>
            <p:ph type="body" sz="quarter" idx="28"/>
          </p:nvPr>
        </p:nvSpPr>
        <p:spPr>
          <a:xfrm>
            <a:off x="2795788" y="7314604"/>
            <a:ext cx="4076701" cy="419101"/>
          </a:xfrm>
          <a:prstGeom prst="rect">
            <a:avLst/>
          </a:prstGeom>
        </p:spPr>
        <p:txBody>
          <a:bodyPr>
            <a:spAutoFit/>
          </a:bodyPr>
          <a:lstStyle>
            <a:lvl1pPr algn="r">
              <a:lnSpc>
                <a:spcPct val="60000"/>
              </a:lnSpc>
              <a:spcBef>
                <a:spcPts val="0"/>
              </a:spcBef>
              <a:buClr>
                <a:srgbClr val="007ABB"/>
              </a:buClr>
              <a:defRPr spc="120" sz="2400">
                <a:solidFill>
                  <a:srgbClr val="FFFFFF"/>
                </a:solidFill>
                <a:latin typeface="+mj-lt"/>
                <a:ea typeface="+mj-ea"/>
                <a:cs typeface="+mj-cs"/>
                <a:sym typeface="Avenir Next Condensed"/>
              </a:defRPr>
            </a:lvl1pPr>
          </a:lstStyle>
          <a:p>
            <a:pPr>
              <a:defRPr>
                <a:effectLst/>
              </a:defRPr>
            </a:pPr>
            <a:r>
              <a:t>Project Manager, ABC Co.</a:t>
            </a:r>
          </a:p>
        </p:txBody>
      </p:sp>
      <p:sp>
        <p:nvSpPr>
          <p:cNvPr id="802" name="Mattis…"/>
          <p:cNvSpPr txBox="1"/>
          <p:nvPr>
            <p:ph type="body" sz="quarter" idx="29"/>
          </p:nvPr>
        </p:nvSpPr>
        <p:spPr>
          <a:xfrm>
            <a:off x="17535726" y="10731500"/>
            <a:ext cx="4076701" cy="838200"/>
          </a:xfrm>
          <a:prstGeom prst="rect">
            <a:avLst/>
          </a:prstGeom>
        </p:spPr>
        <p:txBody>
          <a:bodyPr anchor="b">
            <a:spAutoFit/>
          </a:bodyPr>
          <a:lstStyle/>
          <a:p>
            <a:pPr algn="r">
              <a:lnSpc>
                <a:spcPct val="60000"/>
              </a:lnSpc>
              <a:spcBef>
                <a:spcPts val="0"/>
              </a:spcBef>
              <a:buClr>
                <a:srgbClr val="007ABB"/>
              </a:buClr>
              <a:defRPr cap="all" spc="150" sz="3000">
                <a:solidFill>
                  <a:srgbClr val="FFFFFF"/>
                </a:solidFill>
                <a:effectLst/>
                <a:latin typeface="Avenir Next Condensed Medium"/>
                <a:ea typeface="Avenir Next Condensed Medium"/>
                <a:cs typeface="Avenir Next Condensed Medium"/>
                <a:sym typeface="Avenir Next Condensed Medium"/>
              </a:defRPr>
            </a:pPr>
            <a:r>
              <a:t>Mattis </a:t>
            </a:r>
          </a:p>
          <a:p>
            <a:pPr algn="r">
              <a:lnSpc>
                <a:spcPct val="60000"/>
              </a:lnSpc>
              <a:spcBef>
                <a:spcPts val="0"/>
              </a:spcBef>
              <a:buClr>
                <a:srgbClr val="007ABB"/>
              </a:buClr>
              <a:defRPr cap="all" spc="150" sz="3000">
                <a:solidFill>
                  <a:srgbClr val="FFFFFF"/>
                </a:solidFill>
                <a:effectLst/>
                <a:latin typeface="Avenir Next Condensed Medium"/>
                <a:ea typeface="Avenir Next Condensed Medium"/>
                <a:cs typeface="Avenir Next Condensed Medium"/>
                <a:sym typeface="Avenir Next Condensed Medium"/>
              </a:defRPr>
            </a:pPr>
            <a:r>
              <a:t>Condimentum</a:t>
            </a:r>
          </a:p>
        </p:txBody>
      </p:sp>
      <p:sp>
        <p:nvSpPr>
          <p:cNvPr id="803" name="Mollis Amet"/>
          <p:cNvSpPr txBox="1"/>
          <p:nvPr>
            <p:ph type="body" sz="quarter" idx="30"/>
          </p:nvPr>
        </p:nvSpPr>
        <p:spPr>
          <a:xfrm>
            <a:off x="12630352" y="6972300"/>
            <a:ext cx="4076701" cy="520700"/>
          </a:xfrm>
          <a:prstGeom prst="rect">
            <a:avLst/>
          </a:prstGeom>
        </p:spPr>
        <p:txBody>
          <a:bodyPr anchor="b">
            <a:spAutoFit/>
          </a:bodyPr>
          <a:lstStyle>
            <a:lvl1pPr algn="r">
              <a:spcBef>
                <a:spcPts val="0"/>
              </a:spcBef>
              <a:buClr>
                <a:srgbClr val="007ABB"/>
              </a:buClr>
              <a:defRPr cap="all" spc="150" sz="3000">
                <a:solidFill>
                  <a:srgbClr val="FFFFFF"/>
                </a:solidFill>
                <a:latin typeface="Avenir Next Condensed Medium"/>
                <a:ea typeface="Avenir Next Condensed Medium"/>
                <a:cs typeface="Avenir Next Condensed Medium"/>
                <a:sym typeface="Avenir Next Condensed Medium"/>
              </a:defRPr>
            </a:lvl1pPr>
          </a:lstStyle>
          <a:p>
            <a:pPr>
              <a:defRPr>
                <a:effectLst/>
              </a:defRPr>
            </a:pPr>
            <a:r>
              <a:t>Mollis Amet</a:t>
            </a:r>
          </a:p>
        </p:txBody>
      </p:sp>
      <p:sp>
        <p:nvSpPr>
          <p:cNvPr id="804" name="Lorem Ipsum"/>
          <p:cNvSpPr txBox="1"/>
          <p:nvPr>
            <p:ph type="body" sz="quarter" idx="31"/>
          </p:nvPr>
        </p:nvSpPr>
        <p:spPr>
          <a:xfrm>
            <a:off x="7701164" y="11049000"/>
            <a:ext cx="4076701" cy="520700"/>
          </a:xfrm>
          <a:prstGeom prst="rect">
            <a:avLst/>
          </a:prstGeom>
        </p:spPr>
        <p:txBody>
          <a:bodyPr anchor="b">
            <a:spAutoFit/>
          </a:bodyPr>
          <a:lstStyle>
            <a:lvl1pPr algn="r">
              <a:spcBef>
                <a:spcPts val="0"/>
              </a:spcBef>
              <a:buClr>
                <a:srgbClr val="007ABB"/>
              </a:buClr>
              <a:defRPr cap="all" spc="150" sz="3000">
                <a:solidFill>
                  <a:srgbClr val="FFFFFF"/>
                </a:solidFill>
                <a:latin typeface="Avenir Next Condensed Medium"/>
                <a:ea typeface="Avenir Next Condensed Medium"/>
                <a:cs typeface="Avenir Next Condensed Medium"/>
                <a:sym typeface="Avenir Next Condensed Medium"/>
              </a:defRPr>
            </a:lvl1pPr>
          </a:lstStyle>
          <a:p>
            <a:pPr>
              <a:defRPr>
                <a:effectLst/>
              </a:defRPr>
            </a:pPr>
            <a:r>
              <a:t>Lorem Ipsum</a:t>
            </a:r>
          </a:p>
        </p:txBody>
      </p:sp>
      <p:sp>
        <p:nvSpPr>
          <p:cNvPr id="805" name="Etiam Nibh…"/>
          <p:cNvSpPr txBox="1"/>
          <p:nvPr>
            <p:ph type="body" sz="quarter" idx="32"/>
          </p:nvPr>
        </p:nvSpPr>
        <p:spPr>
          <a:xfrm>
            <a:off x="2795788" y="6654800"/>
            <a:ext cx="4076701" cy="838200"/>
          </a:xfrm>
          <a:prstGeom prst="rect">
            <a:avLst/>
          </a:prstGeom>
        </p:spPr>
        <p:txBody>
          <a:bodyPr anchor="b">
            <a:spAutoFit/>
          </a:bodyPr>
          <a:lstStyle/>
          <a:p>
            <a:pPr algn="r">
              <a:lnSpc>
                <a:spcPct val="60000"/>
              </a:lnSpc>
              <a:spcBef>
                <a:spcPts val="0"/>
              </a:spcBef>
              <a:buClr>
                <a:srgbClr val="007ABB"/>
              </a:buClr>
              <a:defRPr cap="all" spc="150" sz="3000">
                <a:solidFill>
                  <a:srgbClr val="FFFFFF"/>
                </a:solidFill>
                <a:effectLst/>
                <a:latin typeface="Avenir Next Condensed Medium"/>
                <a:ea typeface="Avenir Next Condensed Medium"/>
                <a:cs typeface="Avenir Next Condensed Medium"/>
                <a:sym typeface="Avenir Next Condensed Medium"/>
              </a:defRPr>
            </a:pPr>
            <a:r>
              <a:t>Etiam Nibh </a:t>
            </a:r>
          </a:p>
          <a:p>
            <a:pPr algn="r">
              <a:lnSpc>
                <a:spcPct val="60000"/>
              </a:lnSpc>
              <a:spcBef>
                <a:spcPts val="0"/>
              </a:spcBef>
              <a:buClr>
                <a:srgbClr val="007ABB"/>
              </a:buClr>
              <a:defRPr cap="all" spc="150" sz="3000">
                <a:solidFill>
                  <a:srgbClr val="FFFFFF"/>
                </a:solidFill>
                <a:effectLst/>
                <a:latin typeface="Avenir Next Condensed Medium"/>
                <a:ea typeface="Avenir Next Condensed Medium"/>
                <a:cs typeface="Avenir Next Condensed Medium"/>
                <a:sym typeface="Avenir Next Condensed Medium"/>
              </a:defRPr>
            </a:pPr>
            <a:r>
              <a:t>Ultricies</a:t>
            </a:r>
          </a:p>
        </p:txBody>
      </p:sp>
      <p:sp>
        <p:nvSpPr>
          <p:cNvPr id="806" name="大標題文字"/>
          <p:cNvSpPr txBox="1"/>
          <p:nvPr>
            <p:ph type="title"/>
          </p:nvPr>
        </p:nvSpPr>
        <p:spPr>
          <a:xfrm>
            <a:off x="3771900" y="863600"/>
            <a:ext cx="16840200" cy="1320800"/>
          </a:xfrm>
          <a:prstGeom prst="rect">
            <a:avLst/>
          </a:prstGeom>
        </p:spPr>
        <p:txBody>
          <a:bodyPr/>
          <a:lstStyle>
            <a:lvl1pPr>
              <a:lnSpc>
                <a:spcPct val="80000"/>
              </a:lnSpc>
              <a:defRPr spc="780" sz="7800"/>
            </a:lvl1pPr>
          </a:lstStyle>
          <a:p>
            <a:pPr/>
            <a:r>
              <a:t>大標題文字</a:t>
            </a:r>
          </a:p>
        </p:txBody>
      </p:sp>
      <p:sp>
        <p:nvSpPr>
          <p:cNvPr id="807" name="內文層級一…"/>
          <p:cNvSpPr txBox="1"/>
          <p:nvPr>
            <p:ph type="body" sz="quarter" idx="1"/>
          </p:nvPr>
        </p:nvSpPr>
        <p:spPr>
          <a:xfrm>
            <a:off x="3771900" y="2501900"/>
            <a:ext cx="16840200" cy="609600"/>
          </a:xfrm>
          <a:prstGeom prst="rect">
            <a:avLst/>
          </a:prstGeom>
        </p:spPr>
        <p:txBody>
          <a:bodyPr/>
          <a:lstStyle>
            <a:lvl1pPr>
              <a:lnSpc>
                <a:spcPct val="100000"/>
              </a:lnSpc>
              <a:defRPr spc="160" sz="3200"/>
            </a:lvl1pPr>
            <a:lvl2pPr>
              <a:lnSpc>
                <a:spcPct val="100000"/>
              </a:lnSpc>
              <a:defRPr spc="160" sz="3200"/>
            </a:lvl2pPr>
            <a:lvl3pPr>
              <a:lnSpc>
                <a:spcPct val="100000"/>
              </a:lnSpc>
              <a:defRPr spc="160" sz="3200"/>
            </a:lvl3pPr>
            <a:lvl4pPr>
              <a:lnSpc>
                <a:spcPct val="100000"/>
              </a:lnSpc>
              <a:defRPr spc="160" sz="3200"/>
            </a:lvl4pPr>
            <a:lvl5pPr>
              <a:lnSpc>
                <a:spcPct val="100000"/>
              </a:lnSpc>
              <a:defRPr spc="160" sz="3200"/>
            </a:lvl5pPr>
          </a:lstStyle>
          <a:p>
            <a:pPr/>
            <a:r>
              <a:t>內文層級一</a:t>
            </a:r>
          </a:p>
          <a:p>
            <a:pPr lvl="1"/>
            <a:r>
              <a:t>內文層級二</a:t>
            </a:r>
          </a:p>
          <a:p>
            <a:pPr lvl="2"/>
            <a:r>
              <a:t>內文層級三</a:t>
            </a:r>
          </a:p>
          <a:p>
            <a:pPr lvl="3"/>
            <a:r>
              <a:t>內文層級四</a:t>
            </a:r>
          </a:p>
          <a:p>
            <a:pPr lvl="4"/>
            <a:r>
              <a:t>內文層級五</a:t>
            </a:r>
          </a:p>
        </p:txBody>
      </p:sp>
      <p:sp>
        <p:nvSpPr>
          <p:cNvPr id="808"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Photo Gallery &amp; Text">
    <p:spTree>
      <p:nvGrpSpPr>
        <p:cNvPr id="1" name=""/>
        <p:cNvGrpSpPr/>
        <p:nvPr/>
      </p:nvGrpSpPr>
      <p:grpSpPr>
        <a:xfrm>
          <a:off x="0" y="0"/>
          <a:ext cx="0" cy="0"/>
          <a:chOff x="0" y="0"/>
          <a:chExt cx="0" cy="0"/>
        </a:xfrm>
      </p:grpSpPr>
      <p:sp>
        <p:nvSpPr>
          <p:cNvPr id="815" name="矩形"/>
          <p:cNvSpPr/>
          <p:nvPr/>
        </p:nvSpPr>
        <p:spPr>
          <a:xfrm>
            <a:off x="250031" y="13360400"/>
            <a:ext cx="23914101" cy="330200"/>
          </a:xfrm>
          <a:prstGeom prst="rect">
            <a:avLst/>
          </a:prstGeom>
          <a:solidFill>
            <a:srgbClr val="FFFFFF"/>
          </a:solidFill>
          <a:ln w="12700">
            <a:miter lim="400000"/>
          </a:ln>
          <a:effectLst>
            <a:outerShdw sx="100000" sy="100000" kx="0" ky="0" algn="b" rotWithShape="0" blurRad="190500" dist="38100" dir="5400000">
              <a:srgbClr val="0A0A12">
                <a:alpha val="5000"/>
              </a:srgbClr>
            </a:outerShdw>
          </a:effectLst>
        </p:spPr>
        <p:txBody>
          <a:bodyPr lIns="0" tIns="0" rIns="0" bIns="0" anchor="ctr"/>
          <a:lstStyle/>
          <a:p>
            <a:pPr/>
          </a:p>
        </p:txBody>
      </p:sp>
      <p:sp>
        <p:nvSpPr>
          <p:cNvPr id="816" name="圓角矩形"/>
          <p:cNvSpPr/>
          <p:nvPr/>
        </p:nvSpPr>
        <p:spPr>
          <a:xfrm>
            <a:off x="2501900" y="762000"/>
            <a:ext cx="19392900" cy="1435100"/>
          </a:xfrm>
          <a:prstGeom prst="roundRect">
            <a:avLst>
              <a:gd name="adj" fmla="val 50000"/>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a:p>
        </p:txBody>
      </p:sp>
      <p:grpSp>
        <p:nvGrpSpPr>
          <p:cNvPr id="819" name="群組"/>
          <p:cNvGrpSpPr/>
          <p:nvPr/>
        </p:nvGrpSpPr>
        <p:grpSpPr>
          <a:xfrm>
            <a:off x="7759700" y="0"/>
            <a:ext cx="8877301" cy="522445"/>
            <a:chOff x="0" y="0"/>
            <a:chExt cx="8877300" cy="522444"/>
          </a:xfrm>
        </p:grpSpPr>
        <p:sp>
          <p:nvSpPr>
            <p:cNvPr id="817"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818"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grpSp>
      <p:sp>
        <p:nvSpPr>
          <p:cNvPr id="820" name="Vivamus sagittis lacus vel augue laoreet rutrum faucibus dolor auctor. Donec ullamcorper nulla non metus auctor fringilla. Donec sed odio dui. Lorem ipsum dolor sit amet, consectetur adipiscing elit. Lorem ipsum dolor sit amet, consectetur adipiscing elit. Aenean eu leo quam.…"/>
          <p:cNvSpPr txBox="1"/>
          <p:nvPr>
            <p:ph type="body" sz="quarter" idx="13"/>
          </p:nvPr>
        </p:nvSpPr>
        <p:spPr>
          <a:xfrm>
            <a:off x="12687502" y="4869562"/>
            <a:ext cx="9207501" cy="6616701"/>
          </a:xfrm>
          <a:prstGeom prst="rect">
            <a:avLst/>
          </a:prstGeom>
        </p:spPr>
        <p:txBody>
          <a:bodyPr/>
          <a:lstStyle/>
          <a:p>
            <a:pPr algn="l">
              <a:spcBef>
                <a:spcPts val="2900"/>
              </a:spcBef>
              <a:buClr>
                <a:srgbClr val="007ABB"/>
              </a:buClr>
              <a:defRPr spc="160" sz="3200"/>
            </a:pPr>
            <a:r>
              <a:t>Vivamus sagittis lacus vel augue laoreet rutrum faucibus dolor auctor. Donec ullamcorper nulla non metus auctor fringilla. Donec sed odio dui. Lorem ipsum dolor sit amet, consectetur adipiscing elit. Lorem ipsum dolor sit amet, consectetur adipiscing elit. Aenean eu leo quam. </a:t>
            </a:r>
          </a:p>
          <a:p>
            <a:pPr algn="l">
              <a:spcBef>
                <a:spcPts val="2900"/>
              </a:spcBef>
              <a:buClr>
                <a:srgbClr val="007ABB"/>
              </a:buClr>
              <a:defRPr spc="160" sz="3200"/>
            </a:pPr>
            <a:r>
              <a:t>Pellentesque ornare sem lacinia quam venenatis vestibulum. Maecenas sed diam eget risus varius blandit sit amet non magna. Integer posuere erat a ante. Morbi leo risus, porta ac consectetur ac, vestibulum at eros. Nulla vitae elit libero, a pharetra augue. Cras justo odio, dapibus ac facilisis in, egestas eget quam.</a:t>
            </a:r>
          </a:p>
        </p:txBody>
      </p:sp>
      <p:sp>
        <p:nvSpPr>
          <p:cNvPr id="821" name="Vestibulum Sollicitudin"/>
          <p:cNvSpPr txBox="1"/>
          <p:nvPr>
            <p:ph type="body" sz="quarter" idx="14"/>
          </p:nvPr>
        </p:nvSpPr>
        <p:spPr>
          <a:xfrm>
            <a:off x="12687502" y="4174021"/>
            <a:ext cx="9207501" cy="533401"/>
          </a:xfrm>
          <a:prstGeom prst="rect">
            <a:avLst/>
          </a:prstGeom>
        </p:spPr>
        <p:txBody>
          <a:bodyPr/>
          <a:lstStyle>
            <a:lvl1pPr algn="l">
              <a:spcBef>
                <a:spcPts val="0"/>
              </a:spcBef>
              <a:buClr>
                <a:srgbClr val="007ABB"/>
              </a:buClr>
              <a:defRPr cap="all" spc="150" sz="3000">
                <a:solidFill>
                  <a:srgbClr val="969592"/>
                </a:solidFill>
                <a:latin typeface="Avenir Next Condensed Medium"/>
                <a:ea typeface="Avenir Next Condensed Medium"/>
                <a:cs typeface="Avenir Next Condensed Medium"/>
                <a:sym typeface="Avenir Next Condensed Medium"/>
              </a:defRPr>
            </a:lvl1pPr>
          </a:lstStyle>
          <a:p>
            <a:pPr/>
            <a:r>
              <a:t>Vestibulum Sollicitudin</a:t>
            </a:r>
          </a:p>
        </p:txBody>
      </p:sp>
      <p:sp>
        <p:nvSpPr>
          <p:cNvPr id="822" name="影像"/>
          <p:cNvSpPr/>
          <p:nvPr>
            <p:ph type="pic" sz="quarter" idx="15"/>
          </p:nvPr>
        </p:nvSpPr>
        <p:spPr>
          <a:xfrm>
            <a:off x="8788400" y="9191625"/>
            <a:ext cx="2921000" cy="2290981"/>
          </a:xfrm>
          <a:prstGeom prst="rect">
            <a:avLst/>
          </a:prstGeom>
        </p:spPr>
        <p:txBody>
          <a:bodyPr lIns="91439" tIns="45719" rIns="91439" bIns="45719">
            <a:noAutofit/>
          </a:bodyPr>
          <a:lstStyle/>
          <a:p>
            <a:pPr/>
          </a:p>
        </p:txBody>
      </p:sp>
      <p:sp>
        <p:nvSpPr>
          <p:cNvPr id="823" name="影像"/>
          <p:cNvSpPr/>
          <p:nvPr>
            <p:ph type="pic" sz="quarter" idx="16"/>
          </p:nvPr>
        </p:nvSpPr>
        <p:spPr>
          <a:xfrm>
            <a:off x="5638800" y="9191625"/>
            <a:ext cx="2921000" cy="2290981"/>
          </a:xfrm>
          <a:prstGeom prst="rect">
            <a:avLst/>
          </a:prstGeom>
        </p:spPr>
        <p:txBody>
          <a:bodyPr lIns="91439" tIns="45719" rIns="91439" bIns="45719">
            <a:noAutofit/>
          </a:bodyPr>
          <a:lstStyle/>
          <a:p>
            <a:pPr/>
          </a:p>
        </p:txBody>
      </p:sp>
      <p:sp>
        <p:nvSpPr>
          <p:cNvPr id="824" name="影像"/>
          <p:cNvSpPr/>
          <p:nvPr>
            <p:ph type="pic" sz="quarter" idx="17"/>
          </p:nvPr>
        </p:nvSpPr>
        <p:spPr>
          <a:xfrm>
            <a:off x="2501900" y="9191625"/>
            <a:ext cx="2921000" cy="2290981"/>
          </a:xfrm>
          <a:prstGeom prst="rect">
            <a:avLst/>
          </a:prstGeom>
        </p:spPr>
        <p:txBody>
          <a:bodyPr lIns="91439" tIns="45719" rIns="91439" bIns="45719">
            <a:noAutofit/>
          </a:bodyPr>
          <a:lstStyle/>
          <a:p>
            <a:pPr/>
          </a:p>
        </p:txBody>
      </p:sp>
      <p:sp>
        <p:nvSpPr>
          <p:cNvPr id="825" name="影像"/>
          <p:cNvSpPr/>
          <p:nvPr>
            <p:ph type="pic" sz="quarter" idx="18"/>
          </p:nvPr>
        </p:nvSpPr>
        <p:spPr>
          <a:xfrm>
            <a:off x="8788400" y="6677025"/>
            <a:ext cx="2921000" cy="2290981"/>
          </a:xfrm>
          <a:prstGeom prst="rect">
            <a:avLst/>
          </a:prstGeom>
        </p:spPr>
        <p:txBody>
          <a:bodyPr lIns="91439" tIns="45719" rIns="91439" bIns="45719">
            <a:noAutofit/>
          </a:bodyPr>
          <a:lstStyle/>
          <a:p>
            <a:pPr/>
          </a:p>
        </p:txBody>
      </p:sp>
      <p:sp>
        <p:nvSpPr>
          <p:cNvPr id="826" name="影像"/>
          <p:cNvSpPr/>
          <p:nvPr>
            <p:ph type="pic" sz="quarter" idx="19"/>
          </p:nvPr>
        </p:nvSpPr>
        <p:spPr>
          <a:xfrm>
            <a:off x="5638800" y="6677025"/>
            <a:ext cx="2921000" cy="2290981"/>
          </a:xfrm>
          <a:prstGeom prst="rect">
            <a:avLst/>
          </a:prstGeom>
        </p:spPr>
        <p:txBody>
          <a:bodyPr lIns="91439" tIns="45719" rIns="91439" bIns="45719">
            <a:noAutofit/>
          </a:bodyPr>
          <a:lstStyle/>
          <a:p>
            <a:pPr/>
          </a:p>
        </p:txBody>
      </p:sp>
      <p:sp>
        <p:nvSpPr>
          <p:cNvPr id="827" name="影像"/>
          <p:cNvSpPr/>
          <p:nvPr>
            <p:ph type="pic" sz="quarter" idx="20"/>
          </p:nvPr>
        </p:nvSpPr>
        <p:spPr>
          <a:xfrm>
            <a:off x="2501900" y="6677025"/>
            <a:ext cx="2921000" cy="2290981"/>
          </a:xfrm>
          <a:prstGeom prst="rect">
            <a:avLst/>
          </a:prstGeom>
        </p:spPr>
        <p:txBody>
          <a:bodyPr lIns="91439" tIns="45719" rIns="91439" bIns="45719">
            <a:noAutofit/>
          </a:bodyPr>
          <a:lstStyle/>
          <a:p>
            <a:pPr/>
          </a:p>
        </p:txBody>
      </p:sp>
      <p:sp>
        <p:nvSpPr>
          <p:cNvPr id="828" name="影像"/>
          <p:cNvSpPr/>
          <p:nvPr>
            <p:ph type="pic" sz="quarter" idx="21"/>
          </p:nvPr>
        </p:nvSpPr>
        <p:spPr>
          <a:xfrm>
            <a:off x="8788400" y="4162425"/>
            <a:ext cx="2921000" cy="2290981"/>
          </a:xfrm>
          <a:prstGeom prst="rect">
            <a:avLst/>
          </a:prstGeom>
        </p:spPr>
        <p:txBody>
          <a:bodyPr lIns="91439" tIns="45719" rIns="91439" bIns="45719">
            <a:noAutofit/>
          </a:bodyPr>
          <a:lstStyle/>
          <a:p>
            <a:pPr/>
          </a:p>
        </p:txBody>
      </p:sp>
      <p:sp>
        <p:nvSpPr>
          <p:cNvPr id="829" name="影像"/>
          <p:cNvSpPr/>
          <p:nvPr>
            <p:ph type="pic" sz="quarter" idx="22"/>
          </p:nvPr>
        </p:nvSpPr>
        <p:spPr>
          <a:xfrm>
            <a:off x="5638800" y="4162425"/>
            <a:ext cx="2921000" cy="2290981"/>
          </a:xfrm>
          <a:prstGeom prst="rect">
            <a:avLst/>
          </a:prstGeom>
        </p:spPr>
        <p:txBody>
          <a:bodyPr lIns="91439" tIns="45719" rIns="91439" bIns="45719">
            <a:noAutofit/>
          </a:bodyPr>
          <a:lstStyle/>
          <a:p>
            <a:pPr/>
          </a:p>
        </p:txBody>
      </p:sp>
      <p:sp>
        <p:nvSpPr>
          <p:cNvPr id="830" name="影像"/>
          <p:cNvSpPr/>
          <p:nvPr>
            <p:ph type="pic" sz="quarter" idx="23"/>
          </p:nvPr>
        </p:nvSpPr>
        <p:spPr>
          <a:xfrm>
            <a:off x="2501900" y="4162425"/>
            <a:ext cx="2921000" cy="2290981"/>
          </a:xfrm>
          <a:prstGeom prst="rect">
            <a:avLst/>
          </a:prstGeom>
        </p:spPr>
        <p:txBody>
          <a:bodyPr lIns="91439" tIns="45719" rIns="91439" bIns="45719">
            <a:noAutofit/>
          </a:bodyPr>
          <a:lstStyle/>
          <a:p>
            <a:pPr/>
          </a:p>
        </p:txBody>
      </p:sp>
      <p:sp>
        <p:nvSpPr>
          <p:cNvPr id="831" name="大標題文字"/>
          <p:cNvSpPr txBox="1"/>
          <p:nvPr>
            <p:ph type="title"/>
          </p:nvPr>
        </p:nvSpPr>
        <p:spPr>
          <a:xfrm>
            <a:off x="3771900" y="863600"/>
            <a:ext cx="16840200" cy="1320800"/>
          </a:xfrm>
          <a:prstGeom prst="rect">
            <a:avLst/>
          </a:prstGeom>
        </p:spPr>
        <p:txBody>
          <a:bodyPr/>
          <a:lstStyle>
            <a:lvl1pPr>
              <a:lnSpc>
                <a:spcPct val="80000"/>
              </a:lnSpc>
              <a:defRPr spc="780" sz="7800"/>
            </a:lvl1pPr>
          </a:lstStyle>
          <a:p>
            <a:pPr/>
            <a:r>
              <a:t>大標題文字</a:t>
            </a:r>
          </a:p>
        </p:txBody>
      </p:sp>
      <p:sp>
        <p:nvSpPr>
          <p:cNvPr id="832" name="內文層級一…"/>
          <p:cNvSpPr txBox="1"/>
          <p:nvPr>
            <p:ph type="body" sz="quarter" idx="1"/>
          </p:nvPr>
        </p:nvSpPr>
        <p:spPr>
          <a:xfrm>
            <a:off x="3771900" y="2501900"/>
            <a:ext cx="16840200" cy="609600"/>
          </a:xfrm>
          <a:prstGeom prst="rect">
            <a:avLst/>
          </a:prstGeom>
        </p:spPr>
        <p:txBody>
          <a:bodyPr/>
          <a:lstStyle>
            <a:lvl1pPr>
              <a:lnSpc>
                <a:spcPct val="100000"/>
              </a:lnSpc>
              <a:defRPr spc="160" sz="3200"/>
            </a:lvl1pPr>
            <a:lvl2pPr>
              <a:lnSpc>
                <a:spcPct val="100000"/>
              </a:lnSpc>
              <a:defRPr spc="160" sz="3200"/>
            </a:lvl2pPr>
            <a:lvl3pPr>
              <a:lnSpc>
                <a:spcPct val="100000"/>
              </a:lnSpc>
              <a:defRPr spc="160" sz="3200"/>
            </a:lvl3pPr>
            <a:lvl4pPr>
              <a:lnSpc>
                <a:spcPct val="100000"/>
              </a:lnSpc>
              <a:defRPr spc="160" sz="3200"/>
            </a:lvl4pPr>
            <a:lvl5pPr>
              <a:lnSpc>
                <a:spcPct val="100000"/>
              </a:lnSpc>
              <a:defRPr spc="160" sz="3200"/>
            </a:lvl5pPr>
          </a:lstStyle>
          <a:p>
            <a:pPr/>
            <a:r>
              <a:t>內文層級一</a:t>
            </a:r>
          </a:p>
          <a:p>
            <a:pPr lvl="1"/>
            <a:r>
              <a:t>內文層級二</a:t>
            </a:r>
          </a:p>
          <a:p>
            <a:pPr lvl="2"/>
            <a:r>
              <a:t>內文層級三</a:t>
            </a:r>
          </a:p>
          <a:p>
            <a:pPr lvl="3"/>
            <a:r>
              <a:t>內文層級四</a:t>
            </a:r>
          </a:p>
          <a:p>
            <a:pPr lvl="4"/>
            <a:r>
              <a:t>內文層級五</a:t>
            </a:r>
          </a:p>
        </p:txBody>
      </p:sp>
      <p:sp>
        <p:nvSpPr>
          <p:cNvPr id="83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Photos with Descriptions">
    <p:spTree>
      <p:nvGrpSpPr>
        <p:cNvPr id="1" name=""/>
        <p:cNvGrpSpPr/>
        <p:nvPr/>
      </p:nvGrpSpPr>
      <p:grpSpPr>
        <a:xfrm>
          <a:off x="0" y="0"/>
          <a:ext cx="0" cy="0"/>
          <a:chOff x="0" y="0"/>
          <a:chExt cx="0" cy="0"/>
        </a:xfrm>
      </p:grpSpPr>
      <p:sp>
        <p:nvSpPr>
          <p:cNvPr id="840" name="矩形"/>
          <p:cNvSpPr/>
          <p:nvPr/>
        </p:nvSpPr>
        <p:spPr>
          <a:xfrm>
            <a:off x="250031" y="13360400"/>
            <a:ext cx="23914101" cy="330200"/>
          </a:xfrm>
          <a:prstGeom prst="rect">
            <a:avLst/>
          </a:prstGeom>
          <a:solidFill>
            <a:srgbClr val="FFFFFF"/>
          </a:solidFill>
          <a:ln w="12700">
            <a:miter lim="400000"/>
          </a:ln>
          <a:effectLst>
            <a:outerShdw sx="100000" sy="100000" kx="0" ky="0" algn="b" rotWithShape="0" blurRad="190500" dist="38100" dir="5400000">
              <a:srgbClr val="0A0A12">
                <a:alpha val="5000"/>
              </a:srgbClr>
            </a:outerShdw>
          </a:effectLst>
        </p:spPr>
        <p:txBody>
          <a:bodyPr lIns="0" tIns="0" rIns="0" bIns="0" anchor="ctr"/>
          <a:lstStyle/>
          <a:p>
            <a:pPr/>
          </a:p>
        </p:txBody>
      </p:sp>
      <p:sp>
        <p:nvSpPr>
          <p:cNvPr id="841" name="圓角矩形"/>
          <p:cNvSpPr/>
          <p:nvPr/>
        </p:nvSpPr>
        <p:spPr>
          <a:xfrm>
            <a:off x="2501900" y="762000"/>
            <a:ext cx="19392900" cy="1435100"/>
          </a:xfrm>
          <a:prstGeom prst="roundRect">
            <a:avLst>
              <a:gd name="adj" fmla="val 50000"/>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a:p>
        </p:txBody>
      </p:sp>
      <p:grpSp>
        <p:nvGrpSpPr>
          <p:cNvPr id="844" name="群組"/>
          <p:cNvGrpSpPr/>
          <p:nvPr/>
        </p:nvGrpSpPr>
        <p:grpSpPr>
          <a:xfrm>
            <a:off x="7759700" y="0"/>
            <a:ext cx="8877301" cy="522445"/>
            <a:chOff x="0" y="0"/>
            <a:chExt cx="8877300" cy="522444"/>
          </a:xfrm>
        </p:grpSpPr>
        <p:sp>
          <p:nvSpPr>
            <p:cNvPr id="842"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843"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grpSp>
      <p:sp>
        <p:nvSpPr>
          <p:cNvPr id="845" name="影像"/>
          <p:cNvSpPr/>
          <p:nvPr>
            <p:ph type="pic" sz="quarter" idx="13"/>
          </p:nvPr>
        </p:nvSpPr>
        <p:spPr>
          <a:xfrm>
            <a:off x="2494359" y="9841841"/>
            <a:ext cx="5778501" cy="2824372"/>
          </a:xfrm>
          <a:prstGeom prst="rect">
            <a:avLst/>
          </a:prstGeom>
        </p:spPr>
        <p:txBody>
          <a:bodyPr lIns="91439" tIns="45719" rIns="91439" bIns="45719">
            <a:noAutofit/>
          </a:bodyPr>
          <a:lstStyle/>
          <a:p>
            <a:pPr/>
          </a:p>
        </p:txBody>
      </p:sp>
      <p:sp>
        <p:nvSpPr>
          <p:cNvPr id="846" name="影像"/>
          <p:cNvSpPr/>
          <p:nvPr>
            <p:ph type="pic" sz="quarter" idx="14"/>
          </p:nvPr>
        </p:nvSpPr>
        <p:spPr>
          <a:xfrm>
            <a:off x="2494359" y="6796560"/>
            <a:ext cx="5778501" cy="2824372"/>
          </a:xfrm>
          <a:prstGeom prst="rect">
            <a:avLst/>
          </a:prstGeom>
        </p:spPr>
        <p:txBody>
          <a:bodyPr lIns="91439" tIns="45719" rIns="91439" bIns="45719">
            <a:noAutofit/>
          </a:bodyPr>
          <a:lstStyle/>
          <a:p>
            <a:pPr/>
          </a:p>
        </p:txBody>
      </p:sp>
      <p:sp>
        <p:nvSpPr>
          <p:cNvPr id="847" name="影像"/>
          <p:cNvSpPr/>
          <p:nvPr>
            <p:ph type="pic" sz="quarter" idx="15"/>
          </p:nvPr>
        </p:nvSpPr>
        <p:spPr>
          <a:xfrm>
            <a:off x="2494359" y="3751280"/>
            <a:ext cx="5778501" cy="2824372"/>
          </a:xfrm>
          <a:prstGeom prst="rect">
            <a:avLst/>
          </a:prstGeom>
        </p:spPr>
        <p:txBody>
          <a:bodyPr lIns="91439" tIns="45719" rIns="91439" bIns="45719">
            <a:noAutofit/>
          </a:bodyPr>
          <a:lstStyle/>
          <a:p>
            <a:pPr/>
          </a:p>
        </p:txBody>
      </p:sp>
      <p:sp>
        <p:nvSpPr>
          <p:cNvPr id="848" name="Duis mollis, est non commodo luctus, nisi erat porttitor ligula, eget lacinia odio sem nec elit. Maecenas sed diam eget risus varius blandit sit amet non magna. Curabitur blandit tempus porttitor."/>
          <p:cNvSpPr txBox="1"/>
          <p:nvPr>
            <p:ph type="body" sz="quarter" idx="16"/>
          </p:nvPr>
        </p:nvSpPr>
        <p:spPr>
          <a:xfrm>
            <a:off x="9225166" y="10692257"/>
            <a:ext cx="12674601" cy="1663701"/>
          </a:xfrm>
          <a:prstGeom prst="rect">
            <a:avLst/>
          </a:prstGeom>
        </p:spPr>
        <p:txBody>
          <a:bodyPr/>
          <a:lstStyle>
            <a:lvl1pPr algn="l">
              <a:spcBef>
                <a:spcPts val="0"/>
              </a:spcBef>
              <a:buClr>
                <a:srgbClr val="007ABB"/>
              </a:buClr>
              <a:defRPr spc="160" sz="3200"/>
            </a:lvl1pPr>
          </a:lstStyle>
          <a:p>
            <a:pPr/>
            <a:r>
              <a:t>Duis mollis, est non commodo luctus, nisi erat porttitor ligula, eget lacinia odio sem nec elit. Maecenas sed diam eget risus varius blandit sit amet non magna. Curabitur blandit tempus porttitor.</a:t>
            </a:r>
          </a:p>
        </p:txBody>
      </p:sp>
      <p:sp>
        <p:nvSpPr>
          <p:cNvPr id="849" name="Etiam porta sem malesuada magna mollis euismod. Lorem ipsum dolor sit amet, consectetur adipiscing elit. Integer posuere erat a ante venenatis dapibus posuere velit. Lorem ipsum dolor sit amet, consectetur adipiscing elit."/>
          <p:cNvSpPr txBox="1"/>
          <p:nvPr>
            <p:ph type="body" sz="quarter" idx="17"/>
          </p:nvPr>
        </p:nvSpPr>
        <p:spPr>
          <a:xfrm>
            <a:off x="9225168" y="7635384"/>
            <a:ext cx="12674601" cy="1663701"/>
          </a:xfrm>
          <a:prstGeom prst="rect">
            <a:avLst/>
          </a:prstGeom>
        </p:spPr>
        <p:txBody>
          <a:bodyPr/>
          <a:lstStyle>
            <a:lvl1pPr algn="l">
              <a:spcBef>
                <a:spcPts val="0"/>
              </a:spcBef>
              <a:buClr>
                <a:srgbClr val="007ABB"/>
              </a:buClr>
              <a:defRPr spc="160" sz="3200"/>
            </a:lvl1pPr>
          </a:lstStyle>
          <a:p>
            <a:pPr/>
            <a:r>
              <a:t>Etiam porta sem malesuada magna mollis euismod. Lorem ipsum dolor sit amet, consectetur adipiscing elit. Integer posuere erat a ante venenatis dapibus posuere velit. Lorem ipsum dolor sit amet, consectetur adipiscing elit.</a:t>
            </a:r>
          </a:p>
        </p:txBody>
      </p:sp>
      <p:sp>
        <p:nvSpPr>
          <p:cNvPr id="850" name="Maecenas sed diam eget risus varius blandit sit amet non magna. Vivamus sagittis lacus vel augue laoreet rutrum faucibus dolor auctor. Etiam porta sem malesuada magna."/>
          <p:cNvSpPr txBox="1"/>
          <p:nvPr>
            <p:ph type="body" sz="quarter" idx="18"/>
          </p:nvPr>
        </p:nvSpPr>
        <p:spPr>
          <a:xfrm>
            <a:off x="9225168" y="4579692"/>
            <a:ext cx="12674601" cy="1663701"/>
          </a:xfrm>
          <a:prstGeom prst="rect">
            <a:avLst/>
          </a:prstGeom>
        </p:spPr>
        <p:txBody>
          <a:bodyPr/>
          <a:lstStyle>
            <a:lvl1pPr algn="l">
              <a:spcBef>
                <a:spcPts val="0"/>
              </a:spcBef>
              <a:buClr>
                <a:srgbClr val="007ABB"/>
              </a:buClr>
              <a:defRPr spc="160" sz="3200"/>
            </a:lvl1pPr>
          </a:lstStyle>
          <a:p>
            <a:pPr/>
            <a:r>
              <a:t>Maecenas sed diam eget risus varius blandit sit amet non magna. Vivamus sagittis lacus vel augue laoreet rutrum faucibus dolor auctor. Etiam porta sem malesuada magna.</a:t>
            </a:r>
          </a:p>
        </p:txBody>
      </p:sp>
      <p:sp>
        <p:nvSpPr>
          <p:cNvPr id="851" name="Commodo Quam"/>
          <p:cNvSpPr txBox="1"/>
          <p:nvPr>
            <p:ph type="body" sz="quarter" idx="19"/>
          </p:nvPr>
        </p:nvSpPr>
        <p:spPr>
          <a:xfrm>
            <a:off x="9225166" y="10162116"/>
            <a:ext cx="12674601" cy="533401"/>
          </a:xfrm>
          <a:prstGeom prst="rect">
            <a:avLst/>
          </a:prstGeom>
        </p:spPr>
        <p:txBody>
          <a:bodyPr/>
          <a:lstStyle>
            <a:lvl1pPr algn="l">
              <a:spcBef>
                <a:spcPts val="0"/>
              </a:spcBef>
              <a:buClr>
                <a:srgbClr val="007ABB"/>
              </a:buClr>
              <a:defRPr cap="all" spc="150" sz="3000">
                <a:solidFill>
                  <a:srgbClr val="969592"/>
                </a:solidFill>
                <a:latin typeface="Avenir Next Condensed Medium"/>
                <a:ea typeface="Avenir Next Condensed Medium"/>
                <a:cs typeface="Avenir Next Condensed Medium"/>
                <a:sym typeface="Avenir Next Condensed Medium"/>
              </a:defRPr>
            </a:lvl1pPr>
          </a:lstStyle>
          <a:p>
            <a:pPr/>
            <a:r>
              <a:t>Commodo Quam</a:t>
            </a:r>
          </a:p>
        </p:txBody>
      </p:sp>
      <p:sp>
        <p:nvSpPr>
          <p:cNvPr id="852" name="Sem Vulputate Ornare"/>
          <p:cNvSpPr txBox="1"/>
          <p:nvPr>
            <p:ph type="body" sz="quarter" idx="20"/>
          </p:nvPr>
        </p:nvSpPr>
        <p:spPr>
          <a:xfrm>
            <a:off x="9225166" y="7105243"/>
            <a:ext cx="12674601" cy="533401"/>
          </a:xfrm>
          <a:prstGeom prst="rect">
            <a:avLst/>
          </a:prstGeom>
        </p:spPr>
        <p:txBody>
          <a:bodyPr/>
          <a:lstStyle>
            <a:lvl1pPr algn="l">
              <a:spcBef>
                <a:spcPts val="0"/>
              </a:spcBef>
              <a:buClr>
                <a:srgbClr val="007ABB"/>
              </a:buClr>
              <a:defRPr cap="all" spc="150" sz="3000">
                <a:solidFill>
                  <a:srgbClr val="969592"/>
                </a:solidFill>
                <a:latin typeface="Avenir Next Condensed Medium"/>
                <a:ea typeface="Avenir Next Condensed Medium"/>
                <a:cs typeface="Avenir Next Condensed Medium"/>
                <a:sym typeface="Avenir Next Condensed Medium"/>
              </a:defRPr>
            </a:lvl1pPr>
          </a:lstStyle>
          <a:p>
            <a:pPr/>
            <a:r>
              <a:t>Sem Vulputate Ornare</a:t>
            </a:r>
          </a:p>
        </p:txBody>
      </p:sp>
      <p:sp>
        <p:nvSpPr>
          <p:cNvPr id="853" name="Nullam Malesuada"/>
          <p:cNvSpPr txBox="1"/>
          <p:nvPr>
            <p:ph type="body" sz="quarter" idx="21"/>
          </p:nvPr>
        </p:nvSpPr>
        <p:spPr>
          <a:xfrm>
            <a:off x="9225166" y="4049553"/>
            <a:ext cx="12674601" cy="533401"/>
          </a:xfrm>
          <a:prstGeom prst="rect">
            <a:avLst/>
          </a:prstGeom>
        </p:spPr>
        <p:txBody>
          <a:bodyPr/>
          <a:lstStyle>
            <a:lvl1pPr algn="l">
              <a:spcBef>
                <a:spcPts val="0"/>
              </a:spcBef>
              <a:buClr>
                <a:srgbClr val="007ABB"/>
              </a:buClr>
              <a:defRPr cap="all" spc="150" sz="3000">
                <a:solidFill>
                  <a:srgbClr val="969592"/>
                </a:solidFill>
                <a:latin typeface="Avenir Next Condensed Medium"/>
                <a:ea typeface="Avenir Next Condensed Medium"/>
                <a:cs typeface="Avenir Next Condensed Medium"/>
                <a:sym typeface="Avenir Next Condensed Medium"/>
              </a:defRPr>
            </a:lvl1pPr>
          </a:lstStyle>
          <a:p>
            <a:pPr/>
            <a:r>
              <a:t>Nullam Malesuada</a:t>
            </a:r>
          </a:p>
        </p:txBody>
      </p:sp>
      <p:sp>
        <p:nvSpPr>
          <p:cNvPr id="854" name="大標題文字"/>
          <p:cNvSpPr txBox="1"/>
          <p:nvPr>
            <p:ph type="title"/>
          </p:nvPr>
        </p:nvSpPr>
        <p:spPr>
          <a:xfrm>
            <a:off x="3771900" y="863600"/>
            <a:ext cx="16840200" cy="1320800"/>
          </a:xfrm>
          <a:prstGeom prst="rect">
            <a:avLst/>
          </a:prstGeom>
        </p:spPr>
        <p:txBody>
          <a:bodyPr/>
          <a:lstStyle>
            <a:lvl1pPr>
              <a:lnSpc>
                <a:spcPct val="80000"/>
              </a:lnSpc>
              <a:defRPr spc="780" sz="7800"/>
            </a:lvl1pPr>
          </a:lstStyle>
          <a:p>
            <a:pPr/>
            <a:r>
              <a:t>大標題文字</a:t>
            </a:r>
          </a:p>
        </p:txBody>
      </p:sp>
      <p:sp>
        <p:nvSpPr>
          <p:cNvPr id="855" name="內文層級一…"/>
          <p:cNvSpPr txBox="1"/>
          <p:nvPr>
            <p:ph type="body" sz="quarter" idx="1"/>
          </p:nvPr>
        </p:nvSpPr>
        <p:spPr>
          <a:xfrm>
            <a:off x="3771900" y="2501900"/>
            <a:ext cx="16840200" cy="609600"/>
          </a:xfrm>
          <a:prstGeom prst="rect">
            <a:avLst/>
          </a:prstGeom>
        </p:spPr>
        <p:txBody>
          <a:bodyPr/>
          <a:lstStyle>
            <a:lvl1pPr>
              <a:lnSpc>
                <a:spcPct val="100000"/>
              </a:lnSpc>
              <a:defRPr spc="160" sz="3200"/>
            </a:lvl1pPr>
            <a:lvl2pPr>
              <a:lnSpc>
                <a:spcPct val="100000"/>
              </a:lnSpc>
              <a:defRPr spc="160" sz="3200"/>
            </a:lvl2pPr>
            <a:lvl3pPr>
              <a:lnSpc>
                <a:spcPct val="100000"/>
              </a:lnSpc>
              <a:defRPr spc="160" sz="3200"/>
            </a:lvl3pPr>
            <a:lvl4pPr>
              <a:lnSpc>
                <a:spcPct val="100000"/>
              </a:lnSpc>
              <a:defRPr spc="160" sz="3200"/>
            </a:lvl4pPr>
            <a:lvl5pPr>
              <a:lnSpc>
                <a:spcPct val="100000"/>
              </a:lnSpc>
              <a:defRPr spc="160" sz="3200"/>
            </a:lvl5pPr>
          </a:lstStyle>
          <a:p>
            <a:pPr/>
            <a:r>
              <a:t>內文層級一</a:t>
            </a:r>
          </a:p>
          <a:p>
            <a:pPr lvl="1"/>
            <a:r>
              <a:t>內文層級二</a:t>
            </a:r>
          </a:p>
          <a:p>
            <a:pPr lvl="2"/>
            <a:r>
              <a:t>內文層級三</a:t>
            </a:r>
          </a:p>
          <a:p>
            <a:pPr lvl="3"/>
            <a:r>
              <a:t>內文層級四</a:t>
            </a:r>
          </a:p>
          <a:p>
            <a:pPr lvl="4"/>
            <a:r>
              <a:t>內文層級五</a:t>
            </a:r>
          </a:p>
        </p:txBody>
      </p:sp>
      <p:sp>
        <p:nvSpPr>
          <p:cNvPr id="856"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List &amp; Photo">
    <p:spTree>
      <p:nvGrpSpPr>
        <p:cNvPr id="1" name=""/>
        <p:cNvGrpSpPr/>
        <p:nvPr/>
      </p:nvGrpSpPr>
      <p:grpSpPr>
        <a:xfrm>
          <a:off x="0" y="0"/>
          <a:ext cx="0" cy="0"/>
          <a:chOff x="0" y="0"/>
          <a:chExt cx="0" cy="0"/>
        </a:xfrm>
      </p:grpSpPr>
      <p:sp>
        <p:nvSpPr>
          <p:cNvPr id="863" name="矩形"/>
          <p:cNvSpPr/>
          <p:nvPr/>
        </p:nvSpPr>
        <p:spPr>
          <a:xfrm>
            <a:off x="250031" y="13360400"/>
            <a:ext cx="23914101" cy="330200"/>
          </a:xfrm>
          <a:prstGeom prst="rect">
            <a:avLst/>
          </a:prstGeom>
          <a:solidFill>
            <a:srgbClr val="FFFFFF"/>
          </a:solidFill>
          <a:ln w="12700">
            <a:miter lim="400000"/>
          </a:ln>
          <a:effectLst>
            <a:outerShdw sx="100000" sy="100000" kx="0" ky="0" algn="b" rotWithShape="0" blurRad="190500" dist="38100" dir="5400000">
              <a:srgbClr val="0A0A12">
                <a:alpha val="5000"/>
              </a:srgbClr>
            </a:outerShdw>
          </a:effectLst>
        </p:spPr>
        <p:txBody>
          <a:bodyPr lIns="0" tIns="0" rIns="0" bIns="0" anchor="ctr"/>
          <a:lstStyle/>
          <a:p>
            <a:pPr/>
          </a:p>
        </p:txBody>
      </p:sp>
      <p:sp>
        <p:nvSpPr>
          <p:cNvPr id="864" name="圓角矩形"/>
          <p:cNvSpPr/>
          <p:nvPr/>
        </p:nvSpPr>
        <p:spPr>
          <a:xfrm>
            <a:off x="2501900" y="762000"/>
            <a:ext cx="19392900" cy="1435100"/>
          </a:xfrm>
          <a:prstGeom prst="roundRect">
            <a:avLst>
              <a:gd name="adj" fmla="val 50000"/>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a:p>
        </p:txBody>
      </p:sp>
      <p:grpSp>
        <p:nvGrpSpPr>
          <p:cNvPr id="867" name="群組"/>
          <p:cNvGrpSpPr/>
          <p:nvPr/>
        </p:nvGrpSpPr>
        <p:grpSpPr>
          <a:xfrm>
            <a:off x="7759700" y="0"/>
            <a:ext cx="8877301" cy="522445"/>
            <a:chOff x="0" y="0"/>
            <a:chExt cx="8877300" cy="522444"/>
          </a:xfrm>
        </p:grpSpPr>
        <p:sp>
          <p:nvSpPr>
            <p:cNvPr id="865"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866"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grpSp>
      <p:sp>
        <p:nvSpPr>
          <p:cNvPr id="868" name="影像"/>
          <p:cNvSpPr/>
          <p:nvPr>
            <p:ph type="pic" sz="half" idx="13"/>
          </p:nvPr>
        </p:nvSpPr>
        <p:spPr>
          <a:xfrm>
            <a:off x="12674600" y="4178300"/>
            <a:ext cx="9227466" cy="8064500"/>
          </a:xfrm>
          <a:prstGeom prst="rect">
            <a:avLst/>
          </a:prstGeom>
        </p:spPr>
        <p:txBody>
          <a:bodyPr lIns="91439" tIns="45719" rIns="91439" bIns="45719">
            <a:noAutofit/>
          </a:bodyPr>
          <a:lstStyle/>
          <a:p>
            <a:pPr/>
          </a:p>
        </p:txBody>
      </p:sp>
      <p:sp>
        <p:nvSpPr>
          <p:cNvPr id="869" name="Nullam id dolor id nibh ultricies vehicula ut id elit. Vivamus sagittis lacus vel augue laoreet rutrum faucibus dolor auctor."/>
          <p:cNvSpPr txBox="1"/>
          <p:nvPr>
            <p:ph type="body" sz="quarter" idx="14"/>
          </p:nvPr>
        </p:nvSpPr>
        <p:spPr>
          <a:xfrm>
            <a:off x="2501900" y="9246299"/>
            <a:ext cx="9220200" cy="2082801"/>
          </a:xfrm>
          <a:prstGeom prst="rect">
            <a:avLst/>
          </a:prstGeom>
        </p:spPr>
        <p:txBody>
          <a:bodyPr/>
          <a:lstStyle>
            <a:lvl1pPr marL="762000" indent="-762000" algn="l">
              <a:spcBef>
                <a:spcPts val="2900"/>
              </a:spcBef>
              <a:buSzPct val="100000"/>
              <a:buBlip>
                <a:blip r:embed="rId2"/>
              </a:buBlip>
              <a:defRPr spc="160" sz="3200"/>
            </a:lvl1pPr>
          </a:lstStyle>
          <a:p>
            <a:pPr/>
            <a:r>
              <a:t>Nullam id dolor id nibh ultricies vehicula ut id elit. Vivamus sagittis lacus vel augue laoreet rutrum faucibus dolor auctor.</a:t>
            </a:r>
          </a:p>
        </p:txBody>
      </p:sp>
      <p:sp>
        <p:nvSpPr>
          <p:cNvPr id="870" name="Integer posuere erat a ante venenatis dapibus posuere velit aliquet."/>
          <p:cNvSpPr txBox="1"/>
          <p:nvPr>
            <p:ph type="body" sz="quarter" idx="15"/>
          </p:nvPr>
        </p:nvSpPr>
        <p:spPr>
          <a:xfrm>
            <a:off x="2501900" y="7817549"/>
            <a:ext cx="9220200" cy="1181101"/>
          </a:xfrm>
          <a:prstGeom prst="rect">
            <a:avLst/>
          </a:prstGeom>
        </p:spPr>
        <p:txBody>
          <a:bodyPr/>
          <a:lstStyle>
            <a:lvl1pPr marL="762000" indent="-762000" algn="l">
              <a:spcBef>
                <a:spcPts val="2900"/>
              </a:spcBef>
              <a:buSzPct val="100000"/>
              <a:buBlip>
                <a:blip r:embed="rId3"/>
              </a:buBlip>
              <a:defRPr spc="160" sz="3200"/>
            </a:lvl1pPr>
          </a:lstStyle>
          <a:p>
            <a:pPr/>
            <a:r>
              <a:t>Integer posuere erat a ante venenatis dapibus posuere velit aliquet.</a:t>
            </a:r>
          </a:p>
        </p:txBody>
      </p:sp>
      <p:sp>
        <p:nvSpPr>
          <p:cNvPr id="871" name="Aenean eu leo quam. Pellentesque ornare sem lacinia quam venenatis vestibulum."/>
          <p:cNvSpPr txBox="1"/>
          <p:nvPr>
            <p:ph type="body" sz="quarter" idx="16"/>
          </p:nvPr>
        </p:nvSpPr>
        <p:spPr>
          <a:xfrm>
            <a:off x="2501900" y="5870877"/>
            <a:ext cx="9220200" cy="1600201"/>
          </a:xfrm>
          <a:prstGeom prst="rect">
            <a:avLst/>
          </a:prstGeom>
        </p:spPr>
        <p:txBody>
          <a:bodyPr/>
          <a:lstStyle>
            <a:lvl1pPr marL="762000" indent="-762000" algn="l">
              <a:spcBef>
                <a:spcPts val="2900"/>
              </a:spcBef>
              <a:buSzPct val="100000"/>
              <a:buBlip>
                <a:blip r:embed="rId4"/>
              </a:buBlip>
              <a:defRPr spc="160" sz="3200"/>
            </a:lvl1pPr>
          </a:lstStyle>
          <a:p>
            <a:pPr/>
            <a:r>
              <a:t>Aenean eu leo quam. Pellentesque ornare sem lacinia quam venenatis vestibulum.</a:t>
            </a:r>
          </a:p>
        </p:txBody>
      </p:sp>
      <p:sp>
        <p:nvSpPr>
          <p:cNvPr id="872" name="Praesent commodo cursus magna, vel scelerisque nisl consectetur et."/>
          <p:cNvSpPr txBox="1"/>
          <p:nvPr>
            <p:ph type="body" sz="quarter" idx="17"/>
          </p:nvPr>
        </p:nvSpPr>
        <p:spPr>
          <a:xfrm>
            <a:off x="2501900" y="4442127"/>
            <a:ext cx="9220200" cy="1143001"/>
          </a:xfrm>
          <a:prstGeom prst="rect">
            <a:avLst/>
          </a:prstGeom>
        </p:spPr>
        <p:txBody>
          <a:bodyPr/>
          <a:lstStyle>
            <a:lvl1pPr marL="762000" indent="-762000" algn="l">
              <a:spcBef>
                <a:spcPts val="2900"/>
              </a:spcBef>
              <a:buSzPct val="100000"/>
              <a:buBlip>
                <a:blip r:embed="rId5"/>
              </a:buBlip>
              <a:defRPr spc="160" sz="3200"/>
            </a:lvl1pPr>
          </a:lstStyle>
          <a:p>
            <a:pPr/>
            <a:r>
              <a:t>Praesent commodo cursus magna, vel scelerisque nisl consectetur et.</a:t>
            </a:r>
          </a:p>
        </p:txBody>
      </p:sp>
      <p:sp>
        <p:nvSpPr>
          <p:cNvPr id="873" name="大標題文字"/>
          <p:cNvSpPr txBox="1"/>
          <p:nvPr>
            <p:ph type="title"/>
          </p:nvPr>
        </p:nvSpPr>
        <p:spPr>
          <a:xfrm>
            <a:off x="3771900" y="863600"/>
            <a:ext cx="16840200" cy="1320800"/>
          </a:xfrm>
          <a:prstGeom prst="rect">
            <a:avLst/>
          </a:prstGeom>
        </p:spPr>
        <p:txBody>
          <a:bodyPr/>
          <a:lstStyle>
            <a:lvl1pPr>
              <a:lnSpc>
                <a:spcPct val="80000"/>
              </a:lnSpc>
              <a:defRPr spc="780" sz="7800"/>
            </a:lvl1pPr>
          </a:lstStyle>
          <a:p>
            <a:pPr/>
            <a:r>
              <a:t>大標題文字</a:t>
            </a:r>
          </a:p>
        </p:txBody>
      </p:sp>
      <p:sp>
        <p:nvSpPr>
          <p:cNvPr id="874" name="內文層級一…"/>
          <p:cNvSpPr txBox="1"/>
          <p:nvPr>
            <p:ph type="body" sz="quarter" idx="1"/>
          </p:nvPr>
        </p:nvSpPr>
        <p:spPr>
          <a:xfrm>
            <a:off x="3771900" y="2501900"/>
            <a:ext cx="16840200" cy="609600"/>
          </a:xfrm>
          <a:prstGeom prst="rect">
            <a:avLst/>
          </a:prstGeom>
        </p:spPr>
        <p:txBody>
          <a:bodyPr/>
          <a:lstStyle>
            <a:lvl1pPr>
              <a:lnSpc>
                <a:spcPct val="100000"/>
              </a:lnSpc>
              <a:defRPr spc="160" sz="3200"/>
            </a:lvl1pPr>
            <a:lvl2pPr>
              <a:lnSpc>
                <a:spcPct val="100000"/>
              </a:lnSpc>
              <a:defRPr spc="160" sz="3200"/>
            </a:lvl2pPr>
            <a:lvl3pPr>
              <a:lnSpc>
                <a:spcPct val="100000"/>
              </a:lnSpc>
              <a:defRPr spc="160" sz="3200"/>
            </a:lvl3pPr>
            <a:lvl4pPr>
              <a:lnSpc>
                <a:spcPct val="100000"/>
              </a:lnSpc>
              <a:defRPr spc="160" sz="3200"/>
            </a:lvl4pPr>
            <a:lvl5pPr>
              <a:lnSpc>
                <a:spcPct val="100000"/>
              </a:lnSpc>
              <a:defRPr spc="160" sz="3200"/>
            </a:lvl5pPr>
          </a:lstStyle>
          <a:p>
            <a:pPr/>
            <a:r>
              <a:t>內文層級一</a:t>
            </a:r>
          </a:p>
          <a:p>
            <a:pPr lvl="1"/>
            <a:r>
              <a:t>內文層級二</a:t>
            </a:r>
          </a:p>
          <a:p>
            <a:pPr lvl="2"/>
            <a:r>
              <a:t>內文層級三</a:t>
            </a:r>
          </a:p>
          <a:p>
            <a:pPr lvl="3"/>
            <a:r>
              <a:t>內文層級四</a:t>
            </a:r>
          </a:p>
          <a:p>
            <a:pPr lvl="4"/>
            <a:r>
              <a:t>內文層級五</a:t>
            </a:r>
          </a:p>
        </p:txBody>
      </p:sp>
      <p:sp>
        <p:nvSpPr>
          <p:cNvPr id="875"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Bar Chart">
    <p:spTree>
      <p:nvGrpSpPr>
        <p:cNvPr id="1" name=""/>
        <p:cNvGrpSpPr/>
        <p:nvPr/>
      </p:nvGrpSpPr>
      <p:grpSpPr>
        <a:xfrm>
          <a:off x="0" y="0"/>
          <a:ext cx="0" cy="0"/>
          <a:chOff x="0" y="0"/>
          <a:chExt cx="0" cy="0"/>
        </a:xfrm>
      </p:grpSpPr>
      <p:sp>
        <p:nvSpPr>
          <p:cNvPr id="882" name="矩形"/>
          <p:cNvSpPr/>
          <p:nvPr/>
        </p:nvSpPr>
        <p:spPr>
          <a:xfrm>
            <a:off x="250031" y="13360400"/>
            <a:ext cx="23914101" cy="330200"/>
          </a:xfrm>
          <a:prstGeom prst="rect">
            <a:avLst/>
          </a:prstGeom>
          <a:solidFill>
            <a:srgbClr val="FFFFFF"/>
          </a:solidFill>
          <a:ln w="12700">
            <a:miter lim="400000"/>
          </a:ln>
          <a:effectLst>
            <a:outerShdw sx="100000" sy="100000" kx="0" ky="0" algn="b" rotWithShape="0" blurRad="190500" dist="38100" dir="5400000">
              <a:srgbClr val="0A0A12">
                <a:alpha val="5000"/>
              </a:srgbClr>
            </a:outerShdw>
          </a:effectLst>
        </p:spPr>
        <p:txBody>
          <a:bodyPr lIns="0" tIns="0" rIns="0" bIns="0" anchor="ctr"/>
          <a:lstStyle/>
          <a:p>
            <a:pPr/>
          </a:p>
        </p:txBody>
      </p:sp>
      <p:sp>
        <p:nvSpPr>
          <p:cNvPr id="883" name="圓角矩形"/>
          <p:cNvSpPr/>
          <p:nvPr/>
        </p:nvSpPr>
        <p:spPr>
          <a:xfrm>
            <a:off x="2501900" y="762000"/>
            <a:ext cx="19392900" cy="1435100"/>
          </a:xfrm>
          <a:prstGeom prst="roundRect">
            <a:avLst>
              <a:gd name="adj" fmla="val 50000"/>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a:p>
        </p:txBody>
      </p:sp>
      <p:graphicFrame>
        <p:nvGraphicFramePr>
          <p:cNvPr id="884" name="2D 柱狀圖"/>
          <p:cNvGraphicFramePr/>
          <p:nvPr/>
        </p:nvGraphicFramePr>
        <p:xfrm>
          <a:off x="2501900" y="3390900"/>
          <a:ext cx="19392900" cy="7778750"/>
        </p:xfrm>
        <a:graphic xmlns:a="http://schemas.openxmlformats.org/drawingml/2006/main">
          <a:graphicData uri="http://schemas.openxmlformats.org/drawingml/2006/chart">
            <c:chart xmlns:c="http://schemas.openxmlformats.org/drawingml/2006/chart" r:id="rId2"/>
          </a:graphicData>
        </a:graphic>
      </p:graphicFrame>
      <p:sp>
        <p:nvSpPr>
          <p:cNvPr id="885" name="線條"/>
          <p:cNvSpPr/>
          <p:nvPr/>
        </p:nvSpPr>
        <p:spPr>
          <a:xfrm flipH="1" flipV="1">
            <a:off x="2501900" y="10121899"/>
            <a:ext cx="19397852" cy="2"/>
          </a:xfrm>
          <a:prstGeom prst="line">
            <a:avLst/>
          </a:prstGeom>
          <a:ln w="12700">
            <a:solidFill>
              <a:srgbClr val="D3CEC2"/>
            </a:solidFill>
            <a:miter lim="400000"/>
            <a:headEnd type="triangle" len="sm"/>
            <a:tailEnd type="triangle" len="sm"/>
          </a:ln>
        </p:spPr>
        <p:txBody>
          <a:bodyPr lIns="0" tIns="0" rIns="0" bIns="0"/>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grpSp>
        <p:nvGrpSpPr>
          <p:cNvPr id="888" name="群組"/>
          <p:cNvGrpSpPr/>
          <p:nvPr/>
        </p:nvGrpSpPr>
        <p:grpSpPr>
          <a:xfrm>
            <a:off x="7759700" y="0"/>
            <a:ext cx="8877301" cy="522445"/>
            <a:chOff x="0" y="0"/>
            <a:chExt cx="8877300" cy="522444"/>
          </a:xfrm>
        </p:grpSpPr>
        <p:sp>
          <p:nvSpPr>
            <p:cNvPr id="886"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887"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grpSp>
      <p:sp>
        <p:nvSpPr>
          <p:cNvPr id="889" name="大標題文字"/>
          <p:cNvSpPr txBox="1"/>
          <p:nvPr>
            <p:ph type="title"/>
          </p:nvPr>
        </p:nvSpPr>
        <p:spPr>
          <a:xfrm>
            <a:off x="3771900" y="863600"/>
            <a:ext cx="16840200" cy="1320800"/>
          </a:xfrm>
          <a:prstGeom prst="rect">
            <a:avLst/>
          </a:prstGeom>
        </p:spPr>
        <p:txBody>
          <a:bodyPr/>
          <a:lstStyle>
            <a:lvl1pPr>
              <a:lnSpc>
                <a:spcPct val="80000"/>
              </a:lnSpc>
              <a:defRPr spc="780" sz="7800"/>
            </a:lvl1pPr>
          </a:lstStyle>
          <a:p>
            <a:pPr/>
            <a:r>
              <a:t>大標題文字</a:t>
            </a:r>
          </a:p>
        </p:txBody>
      </p:sp>
      <p:sp>
        <p:nvSpPr>
          <p:cNvPr id="890" name="內文層級一…"/>
          <p:cNvSpPr txBox="1"/>
          <p:nvPr>
            <p:ph type="body" sz="quarter" idx="1"/>
          </p:nvPr>
        </p:nvSpPr>
        <p:spPr>
          <a:xfrm>
            <a:off x="3771900" y="2501900"/>
            <a:ext cx="16840200" cy="609600"/>
          </a:xfrm>
          <a:prstGeom prst="rect">
            <a:avLst/>
          </a:prstGeom>
        </p:spPr>
        <p:txBody>
          <a:bodyPr/>
          <a:lstStyle>
            <a:lvl1pPr>
              <a:lnSpc>
                <a:spcPct val="100000"/>
              </a:lnSpc>
              <a:defRPr spc="160" sz="3200"/>
            </a:lvl1pPr>
            <a:lvl2pPr>
              <a:lnSpc>
                <a:spcPct val="100000"/>
              </a:lnSpc>
              <a:defRPr spc="160" sz="3200"/>
            </a:lvl2pPr>
            <a:lvl3pPr>
              <a:lnSpc>
                <a:spcPct val="100000"/>
              </a:lnSpc>
              <a:defRPr spc="160" sz="3200"/>
            </a:lvl3pPr>
            <a:lvl4pPr>
              <a:lnSpc>
                <a:spcPct val="100000"/>
              </a:lnSpc>
              <a:defRPr spc="160" sz="3200"/>
            </a:lvl4pPr>
            <a:lvl5pPr>
              <a:lnSpc>
                <a:spcPct val="100000"/>
              </a:lnSpc>
              <a:defRPr spc="160" sz="3200"/>
            </a:lvl5pPr>
          </a:lstStyle>
          <a:p>
            <a:pPr/>
            <a:r>
              <a:t>內文層級一</a:t>
            </a:r>
          </a:p>
          <a:p>
            <a:pPr lvl="1"/>
            <a:r>
              <a:t>內文層級二</a:t>
            </a:r>
          </a:p>
          <a:p>
            <a:pPr lvl="2"/>
            <a:r>
              <a:t>內文層級三</a:t>
            </a:r>
          </a:p>
          <a:p>
            <a:pPr lvl="3"/>
            <a:r>
              <a:t>內文層級四</a:t>
            </a:r>
          </a:p>
          <a:p>
            <a:pPr lvl="4"/>
            <a:r>
              <a:t>內文層級五</a:t>
            </a:r>
          </a:p>
        </p:txBody>
      </p:sp>
      <p:sp>
        <p:nvSpPr>
          <p:cNvPr id="891"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showMasterPhAnim="1">
  <p:cSld name="Bar Chart copy">
    <p:spTree>
      <p:nvGrpSpPr>
        <p:cNvPr id="1" name=""/>
        <p:cNvGrpSpPr/>
        <p:nvPr/>
      </p:nvGrpSpPr>
      <p:grpSpPr>
        <a:xfrm>
          <a:off x="0" y="0"/>
          <a:ext cx="0" cy="0"/>
          <a:chOff x="0" y="0"/>
          <a:chExt cx="0" cy="0"/>
        </a:xfrm>
      </p:grpSpPr>
      <p:sp>
        <p:nvSpPr>
          <p:cNvPr id="898" name="矩形"/>
          <p:cNvSpPr/>
          <p:nvPr/>
        </p:nvSpPr>
        <p:spPr>
          <a:xfrm>
            <a:off x="250031" y="13360400"/>
            <a:ext cx="23914101" cy="330200"/>
          </a:xfrm>
          <a:prstGeom prst="rect">
            <a:avLst/>
          </a:prstGeom>
          <a:solidFill>
            <a:srgbClr val="FFFFFF"/>
          </a:solidFill>
          <a:ln w="12700">
            <a:miter lim="400000"/>
          </a:ln>
          <a:effectLst>
            <a:outerShdw sx="100000" sy="100000" kx="0" ky="0" algn="b" rotWithShape="0" blurRad="190500" dist="38100" dir="5400000">
              <a:srgbClr val="0A0A12">
                <a:alpha val="5000"/>
              </a:srgbClr>
            </a:outerShdw>
          </a:effectLst>
        </p:spPr>
        <p:txBody>
          <a:bodyPr lIns="0" tIns="0" rIns="0" bIns="0" anchor="ctr"/>
          <a:lstStyle/>
          <a:p>
            <a:pPr/>
          </a:p>
        </p:txBody>
      </p:sp>
      <p:sp>
        <p:nvSpPr>
          <p:cNvPr id="899" name="圓角矩形"/>
          <p:cNvSpPr/>
          <p:nvPr/>
        </p:nvSpPr>
        <p:spPr>
          <a:xfrm>
            <a:off x="2501900" y="762000"/>
            <a:ext cx="19392900" cy="1435100"/>
          </a:xfrm>
          <a:prstGeom prst="roundRect">
            <a:avLst>
              <a:gd name="adj" fmla="val 50000"/>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a:p>
        </p:txBody>
      </p:sp>
      <p:graphicFrame>
        <p:nvGraphicFramePr>
          <p:cNvPr id="900" name="2D 柱狀圖"/>
          <p:cNvGraphicFramePr/>
          <p:nvPr/>
        </p:nvGraphicFramePr>
        <p:xfrm>
          <a:off x="808831" y="3327400"/>
          <a:ext cx="22796501" cy="7886700"/>
        </p:xfrm>
        <a:graphic xmlns:a="http://schemas.openxmlformats.org/drawingml/2006/main">
          <a:graphicData uri="http://schemas.openxmlformats.org/drawingml/2006/chart">
            <c:chart xmlns:c="http://schemas.openxmlformats.org/drawingml/2006/chart" r:id="rId2"/>
          </a:graphicData>
        </a:graphic>
      </p:graphicFrame>
      <p:sp>
        <p:nvSpPr>
          <p:cNvPr id="901" name="線條"/>
          <p:cNvSpPr/>
          <p:nvPr/>
        </p:nvSpPr>
        <p:spPr>
          <a:xfrm flipH="1" flipV="1">
            <a:off x="2501900" y="10121899"/>
            <a:ext cx="19397852" cy="2"/>
          </a:xfrm>
          <a:prstGeom prst="line">
            <a:avLst/>
          </a:prstGeom>
          <a:ln w="12700">
            <a:solidFill>
              <a:srgbClr val="D3CEC2"/>
            </a:solidFill>
            <a:miter lim="400000"/>
            <a:headEnd type="triangle" len="sm"/>
            <a:tailEnd type="triangle" len="sm"/>
          </a:ln>
        </p:spPr>
        <p:txBody>
          <a:bodyPr lIns="0" tIns="0" rIns="0" bIns="0"/>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grpSp>
        <p:nvGrpSpPr>
          <p:cNvPr id="904" name="群組"/>
          <p:cNvGrpSpPr/>
          <p:nvPr/>
        </p:nvGrpSpPr>
        <p:grpSpPr>
          <a:xfrm>
            <a:off x="7759700" y="0"/>
            <a:ext cx="8877301" cy="522445"/>
            <a:chOff x="0" y="0"/>
            <a:chExt cx="8877300" cy="522444"/>
          </a:xfrm>
        </p:grpSpPr>
        <p:sp>
          <p:nvSpPr>
            <p:cNvPr id="902"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903"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grpSp>
      <p:sp>
        <p:nvSpPr>
          <p:cNvPr id="905" name="Fusce dapibus, tellus ac cursus commodo, tortor mauris condimentum nibh, ut fermentum massa justo sit amet risus. Nullam quis risus eget urna mollis ornare vel eu leo."/>
          <p:cNvSpPr txBox="1"/>
          <p:nvPr>
            <p:ph type="body" sz="quarter" idx="13"/>
          </p:nvPr>
        </p:nvSpPr>
        <p:spPr>
          <a:xfrm>
            <a:off x="2501900" y="11531600"/>
            <a:ext cx="19392900" cy="1104900"/>
          </a:xfrm>
          <a:prstGeom prst="rect">
            <a:avLst/>
          </a:prstGeom>
        </p:spPr>
        <p:txBody>
          <a:bodyPr/>
          <a:lstStyle>
            <a:lvl1pPr algn="l">
              <a:spcBef>
                <a:spcPts val="2900"/>
              </a:spcBef>
              <a:defRPr spc="160" sz="3200"/>
            </a:lvl1pPr>
          </a:lstStyle>
          <a:p>
            <a:pPr/>
            <a:r>
              <a:t>Fusce dapibus, tellus ac cursus commodo, tortor mauris condimentum nibh, ut fermentum massa justo sit amet risus. Nullam quis risus eget urna mollis ornare vel eu leo.</a:t>
            </a:r>
          </a:p>
        </p:txBody>
      </p:sp>
      <p:sp>
        <p:nvSpPr>
          <p:cNvPr id="906" name="大標題文字"/>
          <p:cNvSpPr txBox="1"/>
          <p:nvPr>
            <p:ph type="title"/>
          </p:nvPr>
        </p:nvSpPr>
        <p:spPr>
          <a:xfrm>
            <a:off x="3771900" y="863600"/>
            <a:ext cx="16840200" cy="1320800"/>
          </a:xfrm>
          <a:prstGeom prst="rect">
            <a:avLst/>
          </a:prstGeom>
        </p:spPr>
        <p:txBody>
          <a:bodyPr/>
          <a:lstStyle>
            <a:lvl1pPr>
              <a:lnSpc>
                <a:spcPct val="80000"/>
              </a:lnSpc>
              <a:defRPr spc="780" sz="7800"/>
            </a:lvl1pPr>
          </a:lstStyle>
          <a:p>
            <a:pPr/>
            <a:r>
              <a:t>大標題文字</a:t>
            </a:r>
          </a:p>
        </p:txBody>
      </p:sp>
      <p:sp>
        <p:nvSpPr>
          <p:cNvPr id="907" name="內文層級一…"/>
          <p:cNvSpPr txBox="1"/>
          <p:nvPr>
            <p:ph type="body" sz="quarter" idx="1"/>
          </p:nvPr>
        </p:nvSpPr>
        <p:spPr>
          <a:xfrm>
            <a:off x="3771900" y="2501900"/>
            <a:ext cx="16840200" cy="609600"/>
          </a:xfrm>
          <a:prstGeom prst="rect">
            <a:avLst/>
          </a:prstGeom>
        </p:spPr>
        <p:txBody>
          <a:bodyPr/>
          <a:lstStyle>
            <a:lvl1pPr>
              <a:lnSpc>
                <a:spcPct val="100000"/>
              </a:lnSpc>
              <a:defRPr spc="160" sz="3200"/>
            </a:lvl1pPr>
            <a:lvl2pPr>
              <a:lnSpc>
                <a:spcPct val="100000"/>
              </a:lnSpc>
              <a:defRPr spc="160" sz="3200"/>
            </a:lvl2pPr>
            <a:lvl3pPr>
              <a:lnSpc>
                <a:spcPct val="100000"/>
              </a:lnSpc>
              <a:defRPr spc="160" sz="3200"/>
            </a:lvl3pPr>
            <a:lvl4pPr>
              <a:lnSpc>
                <a:spcPct val="100000"/>
              </a:lnSpc>
              <a:defRPr spc="160" sz="3200"/>
            </a:lvl4pPr>
            <a:lvl5pPr>
              <a:lnSpc>
                <a:spcPct val="100000"/>
              </a:lnSpc>
              <a:defRPr spc="160" sz="3200"/>
            </a:lvl5pPr>
          </a:lstStyle>
          <a:p>
            <a:pPr/>
            <a:r>
              <a:t>內文層級一</a:t>
            </a:r>
          </a:p>
          <a:p>
            <a:pPr lvl="1"/>
            <a:r>
              <a:t>內文層級二</a:t>
            </a:r>
          </a:p>
          <a:p>
            <a:pPr lvl="2"/>
            <a:r>
              <a:t>內文層級三</a:t>
            </a:r>
          </a:p>
          <a:p>
            <a:pPr lvl="3"/>
            <a:r>
              <a:t>內文層級四</a:t>
            </a:r>
          </a:p>
          <a:p>
            <a:pPr lvl="4"/>
            <a:r>
              <a:t>內文層級五</a:t>
            </a:r>
          </a:p>
        </p:txBody>
      </p:sp>
      <p:sp>
        <p:nvSpPr>
          <p:cNvPr id="908"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Contents">
    <p:spTree>
      <p:nvGrpSpPr>
        <p:cNvPr id="1" name=""/>
        <p:cNvGrpSpPr/>
        <p:nvPr/>
      </p:nvGrpSpPr>
      <p:grpSpPr>
        <a:xfrm>
          <a:off x="0" y="0"/>
          <a:ext cx="0" cy="0"/>
          <a:chOff x="0" y="0"/>
          <a:chExt cx="0" cy="0"/>
        </a:xfrm>
      </p:grpSpPr>
      <p:sp>
        <p:nvSpPr>
          <p:cNvPr id="52" name="矩形"/>
          <p:cNvSpPr/>
          <p:nvPr/>
        </p:nvSpPr>
        <p:spPr>
          <a:xfrm>
            <a:off x="250031" y="13360400"/>
            <a:ext cx="23914101" cy="330200"/>
          </a:xfrm>
          <a:prstGeom prst="rect">
            <a:avLst/>
          </a:prstGeom>
          <a:solidFill>
            <a:srgbClr val="FFFFFF"/>
          </a:solidFill>
          <a:ln w="12700">
            <a:miter lim="400000"/>
          </a:ln>
          <a:effectLst>
            <a:outerShdw sx="100000" sy="100000" kx="0" ky="0" algn="b" rotWithShape="0" blurRad="190500" dist="38100" dir="5400000">
              <a:srgbClr val="0A0A12">
                <a:alpha val="5000"/>
              </a:srgbClr>
            </a:outerShdw>
          </a:effectLst>
        </p:spPr>
        <p:txBody>
          <a:bodyPr lIns="0" tIns="0" rIns="0" bIns="0" anchor="ctr"/>
          <a:lstStyle/>
          <a:p>
            <a:pPr/>
          </a:p>
        </p:txBody>
      </p:sp>
      <p:sp>
        <p:nvSpPr>
          <p:cNvPr id="53" name="圓角矩形"/>
          <p:cNvSpPr/>
          <p:nvPr/>
        </p:nvSpPr>
        <p:spPr>
          <a:xfrm>
            <a:off x="2501900" y="762000"/>
            <a:ext cx="19392900" cy="1435100"/>
          </a:xfrm>
          <a:prstGeom prst="roundRect">
            <a:avLst>
              <a:gd name="adj" fmla="val 50000"/>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a:p>
        </p:txBody>
      </p:sp>
      <p:grpSp>
        <p:nvGrpSpPr>
          <p:cNvPr id="56" name="群組"/>
          <p:cNvGrpSpPr/>
          <p:nvPr/>
        </p:nvGrpSpPr>
        <p:grpSpPr>
          <a:xfrm>
            <a:off x="7759700" y="0"/>
            <a:ext cx="8877301" cy="522445"/>
            <a:chOff x="0" y="0"/>
            <a:chExt cx="8877300" cy="522444"/>
          </a:xfrm>
        </p:grpSpPr>
        <p:sp>
          <p:nvSpPr>
            <p:cNvPr id="54"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55"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grpSp>
      <p:grpSp>
        <p:nvGrpSpPr>
          <p:cNvPr id="67" name="群組"/>
          <p:cNvGrpSpPr/>
          <p:nvPr/>
        </p:nvGrpSpPr>
        <p:grpSpPr>
          <a:xfrm>
            <a:off x="5322095" y="5175749"/>
            <a:ext cx="1028701" cy="1028701"/>
            <a:chOff x="0" y="0"/>
            <a:chExt cx="1028700" cy="1028700"/>
          </a:xfrm>
        </p:grpSpPr>
        <p:sp>
          <p:nvSpPr>
            <p:cNvPr id="57" name="圓形"/>
            <p:cNvSpPr/>
            <p:nvPr/>
          </p:nvSpPr>
          <p:spPr>
            <a:xfrm>
              <a:off x="0" y="0"/>
              <a:ext cx="1015138" cy="1015138"/>
            </a:xfrm>
            <a:prstGeom prst="ellipse">
              <a:avLst/>
            </a:prstGeom>
            <a:solidFill>
              <a:srgbClr val="FFFFFF"/>
            </a:solidFill>
            <a:ln w="12700" cap="flat">
              <a:noFill/>
              <a:miter lim="400000"/>
            </a:ln>
            <a:effectLst>
              <a:outerShdw sx="100000" sy="100000" kx="0" ky="0" algn="b" rotWithShape="0" blurRad="50800" dist="25400" dir="5400000">
                <a:srgbClr val="0A0A12">
                  <a:alpha val="10000"/>
                </a:srgbClr>
              </a:outerShdw>
            </a:effectLst>
          </p:spPr>
          <p:txBody>
            <a:bodyPr wrap="square" lIns="0" tIns="0" rIns="0" bIns="0" numCol="1" anchor="ctr">
              <a:noAutofit/>
            </a:bodyPr>
            <a:lstStyle/>
            <a:p>
              <a:pPr/>
            </a:p>
          </p:txBody>
        </p:sp>
        <p:grpSp>
          <p:nvGrpSpPr>
            <p:cNvPr id="66" name="群組"/>
            <p:cNvGrpSpPr/>
            <p:nvPr/>
          </p:nvGrpSpPr>
          <p:grpSpPr>
            <a:xfrm>
              <a:off x="10612" y="10612"/>
              <a:ext cx="1018089" cy="1018089"/>
              <a:chOff x="0" y="0"/>
              <a:chExt cx="1018087" cy="1018087"/>
            </a:xfrm>
          </p:grpSpPr>
          <p:sp>
            <p:nvSpPr>
              <p:cNvPr id="58" name="形狀"/>
              <p:cNvSpPr/>
              <p:nvPr/>
            </p:nvSpPr>
            <p:spPr>
              <a:xfrm>
                <a:off x="509095" y="149436"/>
                <a:ext cx="508993" cy="359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 name="形狀"/>
              <p:cNvSpPr/>
              <p:nvPr/>
            </p:nvSpPr>
            <p:spPr>
              <a:xfrm>
                <a:off x="509095" y="509095"/>
                <a:ext cx="508993" cy="359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 name="形狀"/>
              <p:cNvSpPr/>
              <p:nvPr/>
            </p:nvSpPr>
            <p:spPr>
              <a:xfrm>
                <a:off x="0" y="149436"/>
                <a:ext cx="508993" cy="359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 name="形狀"/>
              <p:cNvSpPr/>
              <p:nvPr/>
            </p:nvSpPr>
            <p:spPr>
              <a:xfrm>
                <a:off x="0" y="509095"/>
                <a:ext cx="508993" cy="359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2" name="形狀"/>
              <p:cNvSpPr/>
              <p:nvPr/>
            </p:nvSpPr>
            <p:spPr>
              <a:xfrm>
                <a:off x="146903" y="0"/>
                <a:ext cx="359914" cy="5089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3" name="形狀"/>
              <p:cNvSpPr/>
              <p:nvPr/>
            </p:nvSpPr>
            <p:spPr>
              <a:xfrm>
                <a:off x="509095" y="0"/>
                <a:ext cx="359913" cy="5089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4" name="形狀"/>
              <p:cNvSpPr/>
              <p:nvPr/>
            </p:nvSpPr>
            <p:spPr>
              <a:xfrm>
                <a:off x="146903" y="509095"/>
                <a:ext cx="359914" cy="5089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5" name="形狀"/>
              <p:cNvSpPr/>
              <p:nvPr/>
            </p:nvSpPr>
            <p:spPr>
              <a:xfrm>
                <a:off x="509095" y="509095"/>
                <a:ext cx="359913" cy="5089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78" name="群組"/>
          <p:cNvGrpSpPr/>
          <p:nvPr/>
        </p:nvGrpSpPr>
        <p:grpSpPr>
          <a:xfrm>
            <a:off x="12007851" y="5175749"/>
            <a:ext cx="1028702" cy="1028700"/>
            <a:chOff x="0" y="0"/>
            <a:chExt cx="1028700" cy="1028699"/>
          </a:xfrm>
        </p:grpSpPr>
        <p:sp>
          <p:nvSpPr>
            <p:cNvPr id="68" name="圓形"/>
            <p:cNvSpPr/>
            <p:nvPr/>
          </p:nvSpPr>
          <p:spPr>
            <a:xfrm>
              <a:off x="0" y="0"/>
              <a:ext cx="1015137" cy="1015136"/>
            </a:xfrm>
            <a:prstGeom prst="ellipse">
              <a:avLst/>
            </a:prstGeom>
            <a:solidFill>
              <a:srgbClr val="FFFFFF"/>
            </a:solidFill>
            <a:ln w="12700" cap="flat">
              <a:noFill/>
              <a:miter lim="400000"/>
            </a:ln>
            <a:effectLst>
              <a:outerShdw sx="100000" sy="100000" kx="0" ky="0" algn="b" rotWithShape="0" blurRad="50800" dist="25400" dir="5400000">
                <a:srgbClr val="0A0A12">
                  <a:alpha val="10000"/>
                </a:srgbClr>
              </a:outerShdw>
            </a:effectLst>
          </p:spPr>
          <p:txBody>
            <a:bodyPr wrap="square" lIns="0" tIns="0" rIns="0" bIns="0" numCol="1" anchor="ctr">
              <a:noAutofit/>
            </a:bodyPr>
            <a:lstStyle/>
            <a:p>
              <a:pPr/>
            </a:p>
          </p:txBody>
        </p:sp>
        <p:grpSp>
          <p:nvGrpSpPr>
            <p:cNvPr id="77" name="群組"/>
            <p:cNvGrpSpPr/>
            <p:nvPr/>
          </p:nvGrpSpPr>
          <p:grpSpPr>
            <a:xfrm>
              <a:off x="10613" y="10612"/>
              <a:ext cx="1018088" cy="1018088"/>
              <a:chOff x="0" y="0"/>
              <a:chExt cx="1018087" cy="1018087"/>
            </a:xfrm>
          </p:grpSpPr>
          <p:sp>
            <p:nvSpPr>
              <p:cNvPr id="69" name="形狀"/>
              <p:cNvSpPr/>
              <p:nvPr/>
            </p:nvSpPr>
            <p:spPr>
              <a:xfrm>
                <a:off x="509095" y="149435"/>
                <a:ext cx="508993" cy="3599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0" name="形狀"/>
              <p:cNvSpPr/>
              <p:nvPr/>
            </p:nvSpPr>
            <p:spPr>
              <a:xfrm>
                <a:off x="509095" y="509095"/>
                <a:ext cx="508992" cy="359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 name="形狀"/>
              <p:cNvSpPr/>
              <p:nvPr/>
            </p:nvSpPr>
            <p:spPr>
              <a:xfrm>
                <a:off x="0" y="149435"/>
                <a:ext cx="508992" cy="3599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 name="形狀"/>
              <p:cNvSpPr/>
              <p:nvPr/>
            </p:nvSpPr>
            <p:spPr>
              <a:xfrm>
                <a:off x="0" y="509095"/>
                <a:ext cx="508992" cy="359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3" name="形狀"/>
              <p:cNvSpPr/>
              <p:nvPr/>
            </p:nvSpPr>
            <p:spPr>
              <a:xfrm>
                <a:off x="146902" y="0"/>
                <a:ext cx="359914" cy="5089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4" name="形狀"/>
              <p:cNvSpPr/>
              <p:nvPr/>
            </p:nvSpPr>
            <p:spPr>
              <a:xfrm>
                <a:off x="509095" y="0"/>
                <a:ext cx="359913" cy="5089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5" name="形狀"/>
              <p:cNvSpPr/>
              <p:nvPr/>
            </p:nvSpPr>
            <p:spPr>
              <a:xfrm>
                <a:off x="146902" y="509095"/>
                <a:ext cx="359914" cy="5089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6" name="形狀"/>
              <p:cNvSpPr/>
              <p:nvPr/>
            </p:nvSpPr>
            <p:spPr>
              <a:xfrm>
                <a:off x="509095" y="509095"/>
                <a:ext cx="359913" cy="5089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89" name="群組"/>
          <p:cNvGrpSpPr/>
          <p:nvPr/>
        </p:nvGrpSpPr>
        <p:grpSpPr>
          <a:xfrm>
            <a:off x="132290" y="7660217"/>
            <a:ext cx="1028702" cy="1028703"/>
            <a:chOff x="0" y="0"/>
            <a:chExt cx="1028700" cy="1028701"/>
          </a:xfrm>
        </p:grpSpPr>
        <p:sp>
          <p:nvSpPr>
            <p:cNvPr id="79" name="圓形"/>
            <p:cNvSpPr/>
            <p:nvPr/>
          </p:nvSpPr>
          <p:spPr>
            <a:xfrm>
              <a:off x="0" y="0"/>
              <a:ext cx="1015138" cy="1015138"/>
            </a:xfrm>
            <a:prstGeom prst="ellipse">
              <a:avLst/>
            </a:prstGeom>
            <a:solidFill>
              <a:srgbClr val="FFFFFF"/>
            </a:solidFill>
            <a:ln w="12700" cap="flat">
              <a:noFill/>
              <a:miter lim="400000"/>
            </a:ln>
            <a:effectLst>
              <a:outerShdw sx="100000" sy="100000" kx="0" ky="0" algn="b" rotWithShape="0" blurRad="50800" dist="25400" dir="5400000">
                <a:srgbClr val="0A0A12">
                  <a:alpha val="10000"/>
                </a:srgbClr>
              </a:outerShdw>
            </a:effectLst>
          </p:spPr>
          <p:txBody>
            <a:bodyPr wrap="square" lIns="0" tIns="0" rIns="0" bIns="0" numCol="1" anchor="ctr">
              <a:noAutofit/>
            </a:bodyPr>
            <a:lstStyle/>
            <a:p>
              <a:pPr/>
            </a:p>
          </p:txBody>
        </p:sp>
        <p:grpSp>
          <p:nvGrpSpPr>
            <p:cNvPr id="88" name="群組"/>
            <p:cNvGrpSpPr/>
            <p:nvPr/>
          </p:nvGrpSpPr>
          <p:grpSpPr>
            <a:xfrm>
              <a:off x="10612" y="10612"/>
              <a:ext cx="1018089" cy="1018090"/>
              <a:chOff x="0" y="0"/>
              <a:chExt cx="1018088" cy="1018089"/>
            </a:xfrm>
          </p:grpSpPr>
          <p:sp>
            <p:nvSpPr>
              <p:cNvPr id="80" name="形狀"/>
              <p:cNvSpPr/>
              <p:nvPr/>
            </p:nvSpPr>
            <p:spPr>
              <a:xfrm>
                <a:off x="509095" y="143176"/>
                <a:ext cx="508994" cy="3599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1" name="形狀"/>
              <p:cNvSpPr/>
              <p:nvPr/>
            </p:nvSpPr>
            <p:spPr>
              <a:xfrm>
                <a:off x="509095" y="509096"/>
                <a:ext cx="508994" cy="359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2" name="形狀"/>
              <p:cNvSpPr/>
              <p:nvPr/>
            </p:nvSpPr>
            <p:spPr>
              <a:xfrm>
                <a:off x="0" y="143176"/>
                <a:ext cx="508993" cy="3599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3" name="形狀"/>
              <p:cNvSpPr/>
              <p:nvPr/>
            </p:nvSpPr>
            <p:spPr>
              <a:xfrm>
                <a:off x="0" y="509096"/>
                <a:ext cx="508993" cy="359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4" name="形狀"/>
              <p:cNvSpPr/>
              <p:nvPr/>
            </p:nvSpPr>
            <p:spPr>
              <a:xfrm>
                <a:off x="146903" y="0"/>
                <a:ext cx="359914" cy="508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5" name="形狀"/>
              <p:cNvSpPr/>
              <p:nvPr/>
            </p:nvSpPr>
            <p:spPr>
              <a:xfrm>
                <a:off x="509095" y="0"/>
                <a:ext cx="359914" cy="5089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6" name="形狀"/>
              <p:cNvSpPr/>
              <p:nvPr/>
            </p:nvSpPr>
            <p:spPr>
              <a:xfrm>
                <a:off x="146903" y="509096"/>
                <a:ext cx="359914" cy="5089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7" name="形狀"/>
              <p:cNvSpPr/>
              <p:nvPr/>
            </p:nvSpPr>
            <p:spPr>
              <a:xfrm>
                <a:off x="509095" y="509096"/>
                <a:ext cx="359914" cy="5089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100" name="群組"/>
          <p:cNvGrpSpPr/>
          <p:nvPr/>
        </p:nvGrpSpPr>
        <p:grpSpPr>
          <a:xfrm>
            <a:off x="7913046" y="7660218"/>
            <a:ext cx="1028702" cy="1028701"/>
            <a:chOff x="0" y="0"/>
            <a:chExt cx="1028700" cy="1028699"/>
          </a:xfrm>
        </p:grpSpPr>
        <p:sp>
          <p:nvSpPr>
            <p:cNvPr id="90" name="圓形"/>
            <p:cNvSpPr/>
            <p:nvPr/>
          </p:nvSpPr>
          <p:spPr>
            <a:xfrm>
              <a:off x="0" y="0"/>
              <a:ext cx="1015136" cy="1015136"/>
            </a:xfrm>
            <a:prstGeom prst="ellipse">
              <a:avLst/>
            </a:prstGeom>
            <a:solidFill>
              <a:srgbClr val="FFFFFF"/>
            </a:solidFill>
            <a:ln w="12700" cap="flat">
              <a:noFill/>
              <a:miter lim="400000"/>
            </a:ln>
            <a:effectLst>
              <a:outerShdw sx="100000" sy="100000" kx="0" ky="0" algn="b" rotWithShape="0" blurRad="50800" dist="25400" dir="5400000">
                <a:srgbClr val="0A0A12">
                  <a:alpha val="10000"/>
                </a:srgbClr>
              </a:outerShdw>
            </a:effectLst>
          </p:spPr>
          <p:txBody>
            <a:bodyPr wrap="square" lIns="0" tIns="0" rIns="0" bIns="0" numCol="1" anchor="ctr">
              <a:noAutofit/>
            </a:bodyPr>
            <a:lstStyle/>
            <a:p>
              <a:pPr/>
            </a:p>
          </p:txBody>
        </p:sp>
        <p:grpSp>
          <p:nvGrpSpPr>
            <p:cNvPr id="99" name="群組"/>
            <p:cNvGrpSpPr/>
            <p:nvPr/>
          </p:nvGrpSpPr>
          <p:grpSpPr>
            <a:xfrm>
              <a:off x="10613" y="10612"/>
              <a:ext cx="1018088" cy="1018088"/>
              <a:chOff x="0" y="0"/>
              <a:chExt cx="1018087" cy="1018087"/>
            </a:xfrm>
          </p:grpSpPr>
          <p:sp>
            <p:nvSpPr>
              <p:cNvPr id="91" name="形狀"/>
              <p:cNvSpPr/>
              <p:nvPr/>
            </p:nvSpPr>
            <p:spPr>
              <a:xfrm>
                <a:off x="509095" y="143176"/>
                <a:ext cx="508993" cy="359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2" name="形狀"/>
              <p:cNvSpPr/>
              <p:nvPr/>
            </p:nvSpPr>
            <p:spPr>
              <a:xfrm>
                <a:off x="509095" y="509095"/>
                <a:ext cx="508992" cy="359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3" name="形狀"/>
              <p:cNvSpPr/>
              <p:nvPr/>
            </p:nvSpPr>
            <p:spPr>
              <a:xfrm>
                <a:off x="0" y="143176"/>
                <a:ext cx="508992" cy="359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4" name="形狀"/>
              <p:cNvSpPr/>
              <p:nvPr/>
            </p:nvSpPr>
            <p:spPr>
              <a:xfrm>
                <a:off x="0" y="509095"/>
                <a:ext cx="508992" cy="359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5" name="形狀"/>
              <p:cNvSpPr/>
              <p:nvPr/>
            </p:nvSpPr>
            <p:spPr>
              <a:xfrm>
                <a:off x="146902" y="0"/>
                <a:ext cx="359914" cy="5089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6" name="形狀"/>
              <p:cNvSpPr/>
              <p:nvPr/>
            </p:nvSpPr>
            <p:spPr>
              <a:xfrm>
                <a:off x="509095" y="0"/>
                <a:ext cx="359913" cy="5089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7" name="形狀"/>
              <p:cNvSpPr/>
              <p:nvPr/>
            </p:nvSpPr>
            <p:spPr>
              <a:xfrm>
                <a:off x="146902" y="509095"/>
                <a:ext cx="359914" cy="5089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8" name="形狀"/>
              <p:cNvSpPr/>
              <p:nvPr/>
            </p:nvSpPr>
            <p:spPr>
              <a:xfrm>
                <a:off x="509095" y="509095"/>
                <a:ext cx="359913" cy="5089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111" name="群組"/>
          <p:cNvGrpSpPr/>
          <p:nvPr/>
        </p:nvGrpSpPr>
        <p:grpSpPr>
          <a:xfrm>
            <a:off x="15693801" y="7763397"/>
            <a:ext cx="1028701" cy="1028702"/>
            <a:chOff x="0" y="0"/>
            <a:chExt cx="1028700" cy="1028701"/>
          </a:xfrm>
        </p:grpSpPr>
        <p:sp>
          <p:nvSpPr>
            <p:cNvPr id="101" name="圓形"/>
            <p:cNvSpPr/>
            <p:nvPr/>
          </p:nvSpPr>
          <p:spPr>
            <a:xfrm>
              <a:off x="0" y="0"/>
              <a:ext cx="1015138" cy="1015138"/>
            </a:xfrm>
            <a:prstGeom prst="ellipse">
              <a:avLst/>
            </a:prstGeom>
            <a:solidFill>
              <a:srgbClr val="FFFFFF"/>
            </a:solidFill>
            <a:ln w="12700" cap="flat">
              <a:noFill/>
              <a:miter lim="400000"/>
            </a:ln>
            <a:effectLst>
              <a:outerShdw sx="100000" sy="100000" kx="0" ky="0" algn="b" rotWithShape="0" blurRad="50800" dist="25400" dir="5400000">
                <a:srgbClr val="0A0A12">
                  <a:alpha val="10000"/>
                </a:srgbClr>
              </a:outerShdw>
            </a:effectLst>
          </p:spPr>
          <p:txBody>
            <a:bodyPr wrap="square" lIns="0" tIns="0" rIns="0" bIns="0" numCol="1" anchor="ctr">
              <a:noAutofit/>
            </a:bodyPr>
            <a:lstStyle/>
            <a:p>
              <a:pPr/>
            </a:p>
          </p:txBody>
        </p:sp>
        <p:grpSp>
          <p:nvGrpSpPr>
            <p:cNvPr id="110" name="群組"/>
            <p:cNvGrpSpPr/>
            <p:nvPr/>
          </p:nvGrpSpPr>
          <p:grpSpPr>
            <a:xfrm>
              <a:off x="10612" y="10612"/>
              <a:ext cx="1018089" cy="1018090"/>
              <a:chOff x="0" y="0"/>
              <a:chExt cx="1018087" cy="1018088"/>
            </a:xfrm>
          </p:grpSpPr>
          <p:sp>
            <p:nvSpPr>
              <p:cNvPr id="102" name="形狀"/>
              <p:cNvSpPr/>
              <p:nvPr/>
            </p:nvSpPr>
            <p:spPr>
              <a:xfrm>
                <a:off x="509095" y="149435"/>
                <a:ext cx="508993" cy="3599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3" name="形狀"/>
              <p:cNvSpPr/>
              <p:nvPr/>
            </p:nvSpPr>
            <p:spPr>
              <a:xfrm>
                <a:off x="509095" y="509096"/>
                <a:ext cx="508993" cy="359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4" name="形狀"/>
              <p:cNvSpPr/>
              <p:nvPr/>
            </p:nvSpPr>
            <p:spPr>
              <a:xfrm>
                <a:off x="0" y="149435"/>
                <a:ext cx="508993" cy="3599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5" name="形狀"/>
              <p:cNvSpPr/>
              <p:nvPr/>
            </p:nvSpPr>
            <p:spPr>
              <a:xfrm>
                <a:off x="0" y="509096"/>
                <a:ext cx="508993" cy="359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6" name="形狀"/>
              <p:cNvSpPr/>
              <p:nvPr/>
            </p:nvSpPr>
            <p:spPr>
              <a:xfrm>
                <a:off x="146903" y="0"/>
                <a:ext cx="359914" cy="5089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7" name="形狀"/>
              <p:cNvSpPr/>
              <p:nvPr/>
            </p:nvSpPr>
            <p:spPr>
              <a:xfrm>
                <a:off x="509095" y="0"/>
                <a:ext cx="359913" cy="5089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8" name="形狀"/>
              <p:cNvSpPr/>
              <p:nvPr/>
            </p:nvSpPr>
            <p:spPr>
              <a:xfrm>
                <a:off x="146903" y="509096"/>
                <a:ext cx="359914" cy="5089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9" name="形狀"/>
              <p:cNvSpPr/>
              <p:nvPr/>
            </p:nvSpPr>
            <p:spPr>
              <a:xfrm>
                <a:off x="509095" y="509096"/>
                <a:ext cx="359913" cy="5089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112" name="Ligula Ultricies"/>
          <p:cNvSpPr txBox="1"/>
          <p:nvPr>
            <p:ph type="body" sz="quarter" idx="13"/>
          </p:nvPr>
        </p:nvSpPr>
        <p:spPr>
          <a:xfrm>
            <a:off x="6590909" y="5099013"/>
            <a:ext cx="4724401" cy="533401"/>
          </a:xfrm>
          <a:prstGeom prst="rect">
            <a:avLst/>
          </a:prstGeom>
        </p:spPr>
        <p:txBody>
          <a:bodyPr anchor="b"/>
          <a:lstStyle>
            <a:lvl1pPr algn="l">
              <a:spcBef>
                <a:spcPts val="0"/>
              </a:spcBef>
              <a:buClr>
                <a:srgbClr val="007ABB"/>
              </a:buClr>
              <a:defRPr cap="all" spc="150" sz="3000">
                <a:solidFill>
                  <a:srgbClr val="969592"/>
                </a:solidFill>
                <a:latin typeface="Avenir Next Condensed Medium"/>
                <a:ea typeface="Avenir Next Condensed Medium"/>
                <a:cs typeface="Avenir Next Condensed Medium"/>
                <a:sym typeface="Avenir Next Condensed Medium"/>
              </a:defRPr>
            </a:lvl1pPr>
          </a:lstStyle>
          <a:p>
            <a:pPr/>
            <a:r>
              <a:t>Ligula Ultricies</a:t>
            </a:r>
          </a:p>
        </p:txBody>
      </p:sp>
      <p:sp>
        <p:nvSpPr>
          <p:cNvPr id="113" name="Etiam Egestas"/>
          <p:cNvSpPr txBox="1"/>
          <p:nvPr>
            <p:ph type="body" sz="quarter" idx="14"/>
          </p:nvPr>
        </p:nvSpPr>
        <p:spPr>
          <a:xfrm>
            <a:off x="11757227" y="8134246"/>
            <a:ext cx="4686301" cy="596901"/>
          </a:xfrm>
          <a:prstGeom prst="rect">
            <a:avLst/>
          </a:prstGeom>
        </p:spPr>
        <p:txBody>
          <a:bodyPr/>
          <a:lstStyle>
            <a:lvl1pPr algn="l">
              <a:spcBef>
                <a:spcPts val="0"/>
              </a:spcBef>
              <a:buClr>
                <a:srgbClr val="007ABB"/>
              </a:buClr>
              <a:defRPr spc="160" sz="3200"/>
            </a:lvl1pPr>
          </a:lstStyle>
          <a:p>
            <a:pPr/>
            <a:r>
              <a:t>Etiam Egestas</a:t>
            </a:r>
          </a:p>
        </p:txBody>
      </p:sp>
      <p:sp>
        <p:nvSpPr>
          <p:cNvPr id="114" name="Euismod Fermentum"/>
          <p:cNvSpPr txBox="1"/>
          <p:nvPr>
            <p:ph type="body" sz="quarter" idx="15"/>
          </p:nvPr>
        </p:nvSpPr>
        <p:spPr>
          <a:xfrm>
            <a:off x="6590909" y="5622209"/>
            <a:ext cx="4724401" cy="596901"/>
          </a:xfrm>
          <a:prstGeom prst="rect">
            <a:avLst/>
          </a:prstGeom>
        </p:spPr>
        <p:txBody>
          <a:bodyPr/>
          <a:lstStyle>
            <a:lvl1pPr algn="l">
              <a:spcBef>
                <a:spcPts val="0"/>
              </a:spcBef>
              <a:buClr>
                <a:srgbClr val="007ABB"/>
              </a:buClr>
              <a:defRPr spc="160" sz="3200"/>
            </a:lvl1pPr>
          </a:lstStyle>
          <a:p>
            <a:pPr/>
            <a:r>
              <a:t>Euismod Fermentum</a:t>
            </a:r>
          </a:p>
        </p:txBody>
      </p:sp>
      <p:sp>
        <p:nvSpPr>
          <p:cNvPr id="115" name="Purus"/>
          <p:cNvSpPr txBox="1"/>
          <p:nvPr>
            <p:ph type="body" sz="quarter" idx="16"/>
          </p:nvPr>
        </p:nvSpPr>
        <p:spPr>
          <a:xfrm>
            <a:off x="2511091" y="7512050"/>
            <a:ext cx="4724401" cy="533400"/>
          </a:xfrm>
          <a:prstGeom prst="rect">
            <a:avLst/>
          </a:prstGeom>
        </p:spPr>
        <p:txBody>
          <a:bodyPr anchor="b"/>
          <a:lstStyle>
            <a:lvl1pPr algn="l">
              <a:spcBef>
                <a:spcPts val="0"/>
              </a:spcBef>
              <a:buClr>
                <a:srgbClr val="007ABB"/>
              </a:buClr>
              <a:defRPr cap="all" spc="150" sz="3000">
                <a:solidFill>
                  <a:srgbClr val="969592"/>
                </a:solidFill>
                <a:latin typeface="Avenir Next Condensed Medium"/>
                <a:ea typeface="Avenir Next Condensed Medium"/>
                <a:cs typeface="Avenir Next Condensed Medium"/>
                <a:sym typeface="Avenir Next Condensed Medium"/>
              </a:defRPr>
            </a:lvl1pPr>
          </a:lstStyle>
          <a:p>
            <a:pPr/>
            <a:r>
              <a:t>Purus</a:t>
            </a:r>
          </a:p>
        </p:txBody>
      </p:sp>
      <p:sp>
        <p:nvSpPr>
          <p:cNvPr id="116" name="Dapibus Ridiculus"/>
          <p:cNvSpPr txBox="1"/>
          <p:nvPr>
            <p:ph type="body" sz="quarter" idx="17"/>
          </p:nvPr>
        </p:nvSpPr>
        <p:spPr>
          <a:xfrm>
            <a:off x="11757227" y="7604750"/>
            <a:ext cx="4686301" cy="533401"/>
          </a:xfrm>
          <a:prstGeom prst="rect">
            <a:avLst/>
          </a:prstGeom>
        </p:spPr>
        <p:txBody>
          <a:bodyPr anchor="b"/>
          <a:lstStyle>
            <a:lvl1pPr algn="l">
              <a:spcBef>
                <a:spcPts val="0"/>
              </a:spcBef>
              <a:buClr>
                <a:srgbClr val="007ABB"/>
              </a:buClr>
              <a:defRPr cap="all" spc="150" sz="3000">
                <a:solidFill>
                  <a:srgbClr val="969592"/>
                </a:solidFill>
                <a:latin typeface="Avenir Next Condensed Medium"/>
                <a:ea typeface="Avenir Next Condensed Medium"/>
                <a:cs typeface="Avenir Next Condensed Medium"/>
                <a:sym typeface="Avenir Next Condensed Medium"/>
              </a:defRPr>
            </a:lvl1pPr>
          </a:lstStyle>
          <a:p>
            <a:pPr/>
            <a:r>
              <a:t>Dapibus Ridiculus</a:t>
            </a:r>
          </a:p>
        </p:txBody>
      </p:sp>
      <p:sp>
        <p:nvSpPr>
          <p:cNvPr id="117" name="Tellus Ultricies"/>
          <p:cNvSpPr txBox="1"/>
          <p:nvPr>
            <p:ph type="body" sz="quarter" idx="18"/>
          </p:nvPr>
        </p:nvSpPr>
        <p:spPr>
          <a:xfrm>
            <a:off x="17991348" y="7585700"/>
            <a:ext cx="4724401" cy="533401"/>
          </a:xfrm>
          <a:prstGeom prst="rect">
            <a:avLst/>
          </a:prstGeom>
        </p:spPr>
        <p:txBody>
          <a:bodyPr anchor="b"/>
          <a:lstStyle>
            <a:lvl1pPr algn="l">
              <a:spcBef>
                <a:spcPts val="0"/>
              </a:spcBef>
              <a:buClr>
                <a:srgbClr val="007ABB"/>
              </a:buClr>
              <a:defRPr cap="all" spc="150" sz="3000">
                <a:solidFill>
                  <a:srgbClr val="969592"/>
                </a:solidFill>
                <a:latin typeface="Avenir Next Condensed Medium"/>
                <a:ea typeface="Avenir Next Condensed Medium"/>
                <a:cs typeface="Avenir Next Condensed Medium"/>
                <a:sym typeface="Avenir Next Condensed Medium"/>
              </a:defRPr>
            </a:lvl1pPr>
          </a:lstStyle>
          <a:p>
            <a:pPr/>
            <a:r>
              <a:t>Tellus Ultricies</a:t>
            </a:r>
          </a:p>
        </p:txBody>
      </p:sp>
      <p:sp>
        <p:nvSpPr>
          <p:cNvPr id="118" name="Consectetur"/>
          <p:cNvSpPr txBox="1"/>
          <p:nvPr>
            <p:ph type="body" sz="quarter" idx="19"/>
          </p:nvPr>
        </p:nvSpPr>
        <p:spPr>
          <a:xfrm>
            <a:off x="17991348" y="8121448"/>
            <a:ext cx="4724401" cy="596901"/>
          </a:xfrm>
          <a:prstGeom prst="rect">
            <a:avLst/>
          </a:prstGeom>
        </p:spPr>
        <p:txBody>
          <a:bodyPr/>
          <a:lstStyle>
            <a:lvl1pPr algn="l">
              <a:spcBef>
                <a:spcPts val="0"/>
              </a:spcBef>
              <a:buClr>
                <a:srgbClr val="007ABB"/>
              </a:buClr>
              <a:defRPr spc="160" sz="3200"/>
            </a:lvl1pPr>
          </a:lstStyle>
          <a:p>
            <a:pPr/>
            <a:r>
              <a:t>Consectetur</a:t>
            </a:r>
          </a:p>
        </p:txBody>
      </p:sp>
      <p:sp>
        <p:nvSpPr>
          <p:cNvPr id="119" name="Fermentum Risus"/>
          <p:cNvSpPr txBox="1"/>
          <p:nvPr>
            <p:ph type="body" sz="quarter" idx="20"/>
          </p:nvPr>
        </p:nvSpPr>
        <p:spPr>
          <a:xfrm>
            <a:off x="1882978" y="8119101"/>
            <a:ext cx="3214589" cy="596901"/>
          </a:xfrm>
          <a:prstGeom prst="rect">
            <a:avLst/>
          </a:prstGeom>
        </p:spPr>
        <p:txBody>
          <a:bodyPr/>
          <a:lstStyle>
            <a:lvl1pPr algn="l">
              <a:spcBef>
                <a:spcPts val="0"/>
              </a:spcBef>
              <a:buClr>
                <a:srgbClr val="007ABB"/>
              </a:buClr>
              <a:defRPr spc="160" sz="3200"/>
            </a:lvl1pPr>
          </a:lstStyle>
          <a:p>
            <a:pPr/>
            <a:r>
              <a:t>Fermentum Risus</a:t>
            </a:r>
          </a:p>
        </p:txBody>
      </p:sp>
      <p:sp>
        <p:nvSpPr>
          <p:cNvPr id="120" name="Fusce"/>
          <p:cNvSpPr txBox="1"/>
          <p:nvPr>
            <p:ph type="body" sz="quarter" idx="21"/>
          </p:nvPr>
        </p:nvSpPr>
        <p:spPr>
          <a:xfrm>
            <a:off x="13315559" y="5118063"/>
            <a:ext cx="4686301" cy="533401"/>
          </a:xfrm>
          <a:prstGeom prst="rect">
            <a:avLst/>
          </a:prstGeom>
        </p:spPr>
        <p:txBody>
          <a:bodyPr anchor="b"/>
          <a:lstStyle>
            <a:lvl1pPr algn="l">
              <a:spcBef>
                <a:spcPts val="0"/>
              </a:spcBef>
              <a:buClr>
                <a:srgbClr val="007ABB"/>
              </a:buClr>
              <a:defRPr cap="all" spc="150" sz="3000">
                <a:solidFill>
                  <a:srgbClr val="969592"/>
                </a:solidFill>
                <a:latin typeface="Avenir Next Condensed Medium"/>
                <a:ea typeface="Avenir Next Condensed Medium"/>
                <a:cs typeface="Avenir Next Condensed Medium"/>
                <a:sym typeface="Avenir Next Condensed Medium"/>
              </a:defRPr>
            </a:lvl1pPr>
          </a:lstStyle>
          <a:p>
            <a:pPr/>
            <a:r>
              <a:t>Fusce</a:t>
            </a:r>
          </a:p>
        </p:txBody>
      </p:sp>
      <p:sp>
        <p:nvSpPr>
          <p:cNvPr id="121" name="Commodo Tellus"/>
          <p:cNvSpPr txBox="1"/>
          <p:nvPr>
            <p:ph type="body" sz="quarter" idx="22"/>
          </p:nvPr>
        </p:nvSpPr>
        <p:spPr>
          <a:xfrm>
            <a:off x="13315559" y="5641259"/>
            <a:ext cx="4686301" cy="596901"/>
          </a:xfrm>
          <a:prstGeom prst="rect">
            <a:avLst/>
          </a:prstGeom>
        </p:spPr>
        <p:txBody>
          <a:bodyPr/>
          <a:lstStyle>
            <a:lvl1pPr algn="l">
              <a:spcBef>
                <a:spcPts val="0"/>
              </a:spcBef>
              <a:buClr>
                <a:srgbClr val="007ABB"/>
              </a:buClr>
              <a:defRPr spc="160" sz="3200"/>
            </a:lvl1pPr>
          </a:lstStyle>
          <a:p>
            <a:pPr/>
            <a:r>
              <a:t>Commodo Tellus</a:t>
            </a:r>
          </a:p>
        </p:txBody>
      </p:sp>
      <p:sp>
        <p:nvSpPr>
          <p:cNvPr id="122" name="1."/>
          <p:cNvSpPr txBox="1"/>
          <p:nvPr>
            <p:ph type="body" sz="quarter" idx="23"/>
          </p:nvPr>
        </p:nvSpPr>
        <p:spPr>
          <a:xfrm>
            <a:off x="5676713" y="5423597"/>
            <a:ext cx="321311" cy="520701"/>
          </a:xfrm>
          <a:prstGeom prst="rect">
            <a:avLst/>
          </a:prstGeom>
        </p:spPr>
        <p:txBody>
          <a:bodyPr wrap="none" anchor="ctr">
            <a:spAutoFit/>
          </a:bodyPr>
          <a:lstStyle>
            <a:lvl1pPr>
              <a:spcBef>
                <a:spcPts val="0"/>
              </a:spcBef>
              <a:buClr>
                <a:srgbClr val="007ABB"/>
              </a:buClr>
              <a:defRPr cap="all" spc="150" sz="3000">
                <a:solidFill>
                  <a:srgbClr val="D9CD08"/>
                </a:solidFill>
                <a:effectLst>
                  <a:outerShdw sx="100000" sy="100000" kx="0" ky="0" algn="b" rotWithShape="0" blurRad="25400" dist="0" dir="13500000">
                    <a:srgbClr val="FFFFFF"/>
                  </a:outerShdw>
                </a:effectLst>
                <a:latin typeface="Avenir Next Condensed Medium"/>
                <a:ea typeface="Avenir Next Condensed Medium"/>
                <a:cs typeface="Avenir Next Condensed Medium"/>
                <a:sym typeface="Avenir Next Condensed Medium"/>
              </a:defRPr>
            </a:lvl1pPr>
          </a:lstStyle>
          <a:p>
            <a:pPr/>
            <a:r>
              <a:t>1.</a:t>
            </a:r>
          </a:p>
        </p:txBody>
      </p:sp>
      <p:sp>
        <p:nvSpPr>
          <p:cNvPr id="123" name="3."/>
          <p:cNvSpPr txBox="1"/>
          <p:nvPr>
            <p:ph type="body" sz="quarter" idx="24"/>
          </p:nvPr>
        </p:nvSpPr>
        <p:spPr>
          <a:xfrm>
            <a:off x="16048419" y="8013627"/>
            <a:ext cx="321311" cy="520701"/>
          </a:xfrm>
          <a:prstGeom prst="rect">
            <a:avLst/>
          </a:prstGeom>
        </p:spPr>
        <p:txBody>
          <a:bodyPr wrap="none" anchor="ctr">
            <a:spAutoFit/>
          </a:bodyPr>
          <a:lstStyle>
            <a:lvl1pPr>
              <a:spcBef>
                <a:spcPts val="0"/>
              </a:spcBef>
              <a:buClr>
                <a:srgbClr val="007ABB"/>
              </a:buClr>
              <a:defRPr cap="all" spc="150" sz="3000">
                <a:solidFill>
                  <a:srgbClr val="539B2A"/>
                </a:solidFill>
                <a:effectLst>
                  <a:outerShdw sx="100000" sy="100000" kx="0" ky="0" algn="b" rotWithShape="0" blurRad="25400" dist="0" dir="13500000">
                    <a:srgbClr val="FFFFFF"/>
                  </a:outerShdw>
                </a:effectLst>
                <a:latin typeface="Avenir Next Condensed Medium"/>
                <a:ea typeface="Avenir Next Condensed Medium"/>
                <a:cs typeface="Avenir Next Condensed Medium"/>
                <a:sym typeface="Avenir Next Condensed Medium"/>
              </a:defRPr>
            </a:lvl1pPr>
          </a:lstStyle>
          <a:p>
            <a:pPr/>
            <a:r>
              <a:t>3.</a:t>
            </a:r>
          </a:p>
        </p:txBody>
      </p:sp>
      <p:sp>
        <p:nvSpPr>
          <p:cNvPr id="124" name="2."/>
          <p:cNvSpPr txBox="1"/>
          <p:nvPr>
            <p:ph type="body" sz="quarter" idx="25"/>
          </p:nvPr>
        </p:nvSpPr>
        <p:spPr>
          <a:xfrm>
            <a:off x="690108" y="7490879"/>
            <a:ext cx="321311" cy="520701"/>
          </a:xfrm>
          <a:prstGeom prst="rect">
            <a:avLst/>
          </a:prstGeom>
        </p:spPr>
        <p:txBody>
          <a:bodyPr wrap="none" anchor="ctr">
            <a:spAutoFit/>
          </a:bodyPr>
          <a:lstStyle>
            <a:lvl1pPr>
              <a:spcBef>
                <a:spcPts val="0"/>
              </a:spcBef>
              <a:buClr>
                <a:srgbClr val="007ABB"/>
              </a:buClr>
              <a:defRPr cap="all" spc="150" sz="3000">
                <a:solidFill>
                  <a:srgbClr val="E03F52"/>
                </a:solidFill>
                <a:effectLst>
                  <a:outerShdw sx="100000" sy="100000" kx="0" ky="0" algn="b" rotWithShape="0" blurRad="25400" dist="0" dir="13500000">
                    <a:srgbClr val="FFFFFF"/>
                  </a:outerShdw>
                </a:effectLst>
                <a:latin typeface="Avenir Next Condensed Medium"/>
                <a:ea typeface="Avenir Next Condensed Medium"/>
                <a:cs typeface="Avenir Next Condensed Medium"/>
                <a:sym typeface="Avenir Next Condensed Medium"/>
              </a:defRPr>
            </a:lvl1pPr>
          </a:lstStyle>
          <a:p>
            <a:pPr/>
            <a:r>
              <a:t>2.</a:t>
            </a:r>
          </a:p>
        </p:txBody>
      </p:sp>
      <p:sp>
        <p:nvSpPr>
          <p:cNvPr id="125" name="4."/>
          <p:cNvSpPr txBox="1"/>
          <p:nvPr>
            <p:ph type="body" sz="quarter" idx="26"/>
          </p:nvPr>
        </p:nvSpPr>
        <p:spPr>
          <a:xfrm>
            <a:off x="12353737" y="5423597"/>
            <a:ext cx="321311" cy="520701"/>
          </a:xfrm>
          <a:prstGeom prst="rect">
            <a:avLst/>
          </a:prstGeom>
        </p:spPr>
        <p:txBody>
          <a:bodyPr wrap="none" anchor="ctr">
            <a:spAutoFit/>
          </a:bodyPr>
          <a:lstStyle>
            <a:lvl1pPr>
              <a:spcBef>
                <a:spcPts val="0"/>
              </a:spcBef>
              <a:buClr>
                <a:srgbClr val="007ABB"/>
              </a:buClr>
              <a:defRPr cap="all" spc="150" sz="3000">
                <a:solidFill>
                  <a:srgbClr val="2FC4E8"/>
                </a:solidFill>
                <a:effectLst>
                  <a:outerShdw sx="100000" sy="100000" kx="0" ky="0" algn="b" rotWithShape="0" blurRad="25400" dist="0" dir="13500000">
                    <a:srgbClr val="FFFFFF"/>
                  </a:outerShdw>
                </a:effectLst>
                <a:latin typeface="Avenir Next Condensed Medium"/>
                <a:ea typeface="Avenir Next Condensed Medium"/>
                <a:cs typeface="Avenir Next Condensed Medium"/>
                <a:sym typeface="Avenir Next Condensed Medium"/>
              </a:defRPr>
            </a:lvl1pPr>
          </a:lstStyle>
          <a:p>
            <a:pPr/>
            <a:r>
              <a:t>4.</a:t>
            </a:r>
          </a:p>
        </p:txBody>
      </p:sp>
      <p:sp>
        <p:nvSpPr>
          <p:cNvPr id="126" name="5."/>
          <p:cNvSpPr txBox="1"/>
          <p:nvPr>
            <p:ph type="body" sz="quarter" idx="27"/>
          </p:nvPr>
        </p:nvSpPr>
        <p:spPr>
          <a:xfrm>
            <a:off x="10802293" y="7916436"/>
            <a:ext cx="321311" cy="520701"/>
          </a:xfrm>
          <a:prstGeom prst="rect">
            <a:avLst/>
          </a:prstGeom>
        </p:spPr>
        <p:txBody>
          <a:bodyPr wrap="none" anchor="ctr">
            <a:spAutoFit/>
          </a:bodyPr>
          <a:lstStyle>
            <a:lvl1pPr>
              <a:spcBef>
                <a:spcPts val="0"/>
              </a:spcBef>
              <a:buClr>
                <a:srgbClr val="007ABB"/>
              </a:buClr>
              <a:defRPr cap="all" spc="150" sz="3000">
                <a:solidFill>
                  <a:srgbClr val="DE7403"/>
                </a:solidFill>
                <a:effectLst>
                  <a:outerShdw sx="100000" sy="100000" kx="0" ky="0" algn="b" rotWithShape="0" blurRad="25400" dist="0" dir="13500000">
                    <a:srgbClr val="FFFFFF"/>
                  </a:outerShdw>
                </a:effectLst>
                <a:latin typeface="Avenir Next Condensed Medium"/>
                <a:ea typeface="Avenir Next Condensed Medium"/>
                <a:cs typeface="Avenir Next Condensed Medium"/>
                <a:sym typeface="Avenir Next Condensed Medium"/>
              </a:defRPr>
            </a:lvl1pPr>
          </a:lstStyle>
          <a:p>
            <a:pPr/>
            <a:r>
              <a:t>5.</a:t>
            </a:r>
          </a:p>
        </p:txBody>
      </p:sp>
      <p:sp>
        <p:nvSpPr>
          <p:cNvPr id="127" name="大標題文字"/>
          <p:cNvSpPr txBox="1"/>
          <p:nvPr>
            <p:ph type="title"/>
          </p:nvPr>
        </p:nvSpPr>
        <p:spPr>
          <a:xfrm>
            <a:off x="3771900" y="863600"/>
            <a:ext cx="16840200" cy="1320800"/>
          </a:xfrm>
          <a:prstGeom prst="rect">
            <a:avLst/>
          </a:prstGeom>
        </p:spPr>
        <p:txBody>
          <a:bodyPr/>
          <a:lstStyle>
            <a:lvl1pPr>
              <a:defRPr spc="780" sz="7800"/>
            </a:lvl1pPr>
          </a:lstStyle>
          <a:p>
            <a:pPr/>
            <a:r>
              <a:t>大標題文字</a:t>
            </a:r>
          </a:p>
        </p:txBody>
      </p:sp>
      <p:sp>
        <p:nvSpPr>
          <p:cNvPr id="128" name="內文層級一…"/>
          <p:cNvSpPr txBox="1"/>
          <p:nvPr>
            <p:ph type="body" sz="quarter" idx="1"/>
          </p:nvPr>
        </p:nvSpPr>
        <p:spPr>
          <a:xfrm>
            <a:off x="3771900" y="2501900"/>
            <a:ext cx="16840200" cy="609600"/>
          </a:xfrm>
          <a:prstGeom prst="rect">
            <a:avLst/>
          </a:prstGeom>
        </p:spPr>
        <p:txBody>
          <a:bodyPr/>
          <a:lstStyle>
            <a:lvl1pPr>
              <a:defRPr spc="160" sz="3200"/>
            </a:lvl1pPr>
            <a:lvl2pPr>
              <a:defRPr spc="160" sz="3200"/>
            </a:lvl2pPr>
            <a:lvl3pPr>
              <a:defRPr spc="160" sz="3200"/>
            </a:lvl3pPr>
            <a:lvl4pPr>
              <a:defRPr spc="160" sz="3200"/>
            </a:lvl4pPr>
            <a:lvl5pPr>
              <a:defRPr spc="160" sz="3200"/>
            </a:lvl5pPr>
          </a:lstStyle>
          <a:p>
            <a:pPr/>
            <a:r>
              <a:t>內文層級一</a:t>
            </a:r>
          </a:p>
          <a:p>
            <a:pPr lvl="1"/>
            <a:r>
              <a:t>內文層級二</a:t>
            </a:r>
          </a:p>
          <a:p>
            <a:pPr lvl="2"/>
            <a:r>
              <a:t>內文層級三</a:t>
            </a:r>
          </a:p>
          <a:p>
            <a:pPr lvl="3"/>
            <a:r>
              <a:t>內文層級四</a:t>
            </a:r>
          </a:p>
          <a:p>
            <a:pPr lvl="4"/>
            <a:r>
              <a:t>內文層級五</a:t>
            </a:r>
          </a:p>
        </p:txBody>
      </p:sp>
      <p:sp>
        <p:nvSpPr>
          <p:cNvPr id="129"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showMasterPhAnim="1">
  <p:cSld name="Pie Chart">
    <p:spTree>
      <p:nvGrpSpPr>
        <p:cNvPr id="1" name=""/>
        <p:cNvGrpSpPr/>
        <p:nvPr/>
      </p:nvGrpSpPr>
      <p:grpSpPr>
        <a:xfrm>
          <a:off x="0" y="0"/>
          <a:ext cx="0" cy="0"/>
          <a:chOff x="0" y="0"/>
          <a:chExt cx="0" cy="0"/>
        </a:xfrm>
      </p:grpSpPr>
      <p:sp>
        <p:nvSpPr>
          <p:cNvPr id="915" name="矩形"/>
          <p:cNvSpPr/>
          <p:nvPr/>
        </p:nvSpPr>
        <p:spPr>
          <a:xfrm>
            <a:off x="250031" y="13360400"/>
            <a:ext cx="23914101" cy="330200"/>
          </a:xfrm>
          <a:prstGeom prst="rect">
            <a:avLst/>
          </a:prstGeom>
          <a:solidFill>
            <a:srgbClr val="FFFFFF"/>
          </a:solidFill>
          <a:ln w="12700">
            <a:miter lim="400000"/>
          </a:ln>
          <a:effectLst>
            <a:outerShdw sx="100000" sy="100000" kx="0" ky="0" algn="b" rotWithShape="0" blurRad="190500" dist="38100" dir="5400000">
              <a:srgbClr val="0A0A12">
                <a:alpha val="5000"/>
              </a:srgbClr>
            </a:outerShdw>
          </a:effectLst>
        </p:spPr>
        <p:txBody>
          <a:bodyPr lIns="0" tIns="0" rIns="0" bIns="0" anchor="ctr"/>
          <a:lstStyle/>
          <a:p>
            <a:pPr/>
          </a:p>
        </p:txBody>
      </p:sp>
      <p:sp>
        <p:nvSpPr>
          <p:cNvPr id="916" name="圓角矩形"/>
          <p:cNvSpPr/>
          <p:nvPr/>
        </p:nvSpPr>
        <p:spPr>
          <a:xfrm>
            <a:off x="2501900" y="762000"/>
            <a:ext cx="19392900" cy="1435100"/>
          </a:xfrm>
          <a:prstGeom prst="roundRect">
            <a:avLst>
              <a:gd name="adj" fmla="val 50000"/>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a:p>
        </p:txBody>
      </p:sp>
      <p:graphicFrame>
        <p:nvGraphicFramePr>
          <p:cNvPr id="917" name="2D 圓餅圖"/>
          <p:cNvGraphicFramePr/>
          <p:nvPr/>
        </p:nvGraphicFramePr>
        <p:xfrm>
          <a:off x="2501900" y="3759200"/>
          <a:ext cx="19392900" cy="6762750"/>
        </p:xfrm>
        <a:graphic xmlns:a="http://schemas.openxmlformats.org/drawingml/2006/main">
          <a:graphicData uri="http://schemas.openxmlformats.org/drawingml/2006/chart">
            <c:chart xmlns:c="http://schemas.openxmlformats.org/drawingml/2006/chart" r:id="rId2"/>
          </a:graphicData>
        </a:graphic>
      </p:graphicFrame>
      <p:grpSp>
        <p:nvGrpSpPr>
          <p:cNvPr id="920" name="群組"/>
          <p:cNvGrpSpPr/>
          <p:nvPr/>
        </p:nvGrpSpPr>
        <p:grpSpPr>
          <a:xfrm>
            <a:off x="7759700" y="0"/>
            <a:ext cx="8877301" cy="522445"/>
            <a:chOff x="0" y="0"/>
            <a:chExt cx="8877300" cy="522444"/>
          </a:xfrm>
        </p:grpSpPr>
        <p:sp>
          <p:nvSpPr>
            <p:cNvPr id="918"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919"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grpSp>
      <p:sp>
        <p:nvSpPr>
          <p:cNvPr id="921" name="Vestibulum id ligula porta felis euismod semper. Sed posuere consectetur est at lobortis. Duis mollis, est non commodo luctus, nisi erat porttitor ligula, eget lacinia odio sem nec elit. Sed posuere consectetur est at lobortis. Praesent commodo cursus magna, vel scelerisque nisl consectetur et."/>
          <p:cNvSpPr txBox="1"/>
          <p:nvPr>
            <p:ph type="body" sz="quarter" idx="13"/>
          </p:nvPr>
        </p:nvSpPr>
        <p:spPr>
          <a:xfrm>
            <a:off x="2501900" y="10883900"/>
            <a:ext cx="19392900" cy="1778000"/>
          </a:xfrm>
          <a:prstGeom prst="rect">
            <a:avLst/>
          </a:prstGeom>
        </p:spPr>
        <p:txBody>
          <a:bodyPr/>
          <a:lstStyle>
            <a:lvl1pPr algn="l">
              <a:spcBef>
                <a:spcPts val="2900"/>
              </a:spcBef>
              <a:defRPr spc="180" sz="3600"/>
            </a:lvl1pPr>
          </a:lstStyle>
          <a:p>
            <a:pPr/>
            <a:r>
              <a:t>Vestibulum id ligula porta felis euismod semper. Sed posuere consectetur est at lobortis. Duis mollis, est non commodo luctus, nisi erat porttitor ligula, eget lacinia odio sem nec elit. Sed posuere consectetur est at lobortis. Praesent commodo cursus magna, vel scelerisque nisl consectetur et.</a:t>
            </a:r>
          </a:p>
        </p:txBody>
      </p:sp>
      <p:sp>
        <p:nvSpPr>
          <p:cNvPr id="922" name="大標題文字"/>
          <p:cNvSpPr txBox="1"/>
          <p:nvPr>
            <p:ph type="title"/>
          </p:nvPr>
        </p:nvSpPr>
        <p:spPr>
          <a:xfrm>
            <a:off x="3771900" y="863600"/>
            <a:ext cx="16840200" cy="1320800"/>
          </a:xfrm>
          <a:prstGeom prst="rect">
            <a:avLst/>
          </a:prstGeom>
        </p:spPr>
        <p:txBody>
          <a:bodyPr/>
          <a:lstStyle>
            <a:lvl1pPr>
              <a:lnSpc>
                <a:spcPct val="80000"/>
              </a:lnSpc>
              <a:defRPr spc="780" sz="7800"/>
            </a:lvl1pPr>
          </a:lstStyle>
          <a:p>
            <a:pPr/>
            <a:r>
              <a:t>大標題文字</a:t>
            </a:r>
          </a:p>
        </p:txBody>
      </p:sp>
      <p:sp>
        <p:nvSpPr>
          <p:cNvPr id="923" name="內文層級一…"/>
          <p:cNvSpPr txBox="1"/>
          <p:nvPr>
            <p:ph type="body" sz="quarter" idx="1"/>
          </p:nvPr>
        </p:nvSpPr>
        <p:spPr>
          <a:xfrm>
            <a:off x="3771900" y="2501900"/>
            <a:ext cx="16840200" cy="609600"/>
          </a:xfrm>
          <a:prstGeom prst="rect">
            <a:avLst/>
          </a:prstGeom>
        </p:spPr>
        <p:txBody>
          <a:bodyPr/>
          <a:lstStyle>
            <a:lvl1pPr>
              <a:lnSpc>
                <a:spcPct val="100000"/>
              </a:lnSpc>
              <a:defRPr spc="160" sz="3200"/>
            </a:lvl1pPr>
            <a:lvl2pPr>
              <a:lnSpc>
                <a:spcPct val="100000"/>
              </a:lnSpc>
              <a:defRPr spc="160" sz="3200"/>
            </a:lvl2pPr>
            <a:lvl3pPr>
              <a:lnSpc>
                <a:spcPct val="100000"/>
              </a:lnSpc>
              <a:defRPr spc="160" sz="3200"/>
            </a:lvl3pPr>
            <a:lvl4pPr>
              <a:lnSpc>
                <a:spcPct val="100000"/>
              </a:lnSpc>
              <a:defRPr spc="160" sz="3200"/>
            </a:lvl4pPr>
            <a:lvl5pPr>
              <a:lnSpc>
                <a:spcPct val="100000"/>
              </a:lnSpc>
              <a:defRPr spc="160" sz="3200"/>
            </a:lvl5pPr>
          </a:lstStyle>
          <a:p>
            <a:pPr/>
            <a:r>
              <a:t>內文層級一</a:t>
            </a:r>
          </a:p>
          <a:p>
            <a:pPr lvl="1"/>
            <a:r>
              <a:t>內文層級二</a:t>
            </a:r>
          </a:p>
          <a:p>
            <a:pPr lvl="2"/>
            <a:r>
              <a:t>內文層級三</a:t>
            </a:r>
          </a:p>
          <a:p>
            <a:pPr lvl="3"/>
            <a:r>
              <a:t>內文層級四</a:t>
            </a:r>
          </a:p>
          <a:p>
            <a:pPr lvl="4"/>
            <a:r>
              <a:t>內文層級五</a:t>
            </a:r>
          </a:p>
        </p:txBody>
      </p:sp>
      <p:sp>
        <p:nvSpPr>
          <p:cNvPr id="924"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0" showMasterPhAnim="1">
  <p:cSld name="Service Diagram">
    <p:spTree>
      <p:nvGrpSpPr>
        <p:cNvPr id="1" name=""/>
        <p:cNvGrpSpPr/>
        <p:nvPr/>
      </p:nvGrpSpPr>
      <p:grpSpPr>
        <a:xfrm>
          <a:off x="0" y="0"/>
          <a:ext cx="0" cy="0"/>
          <a:chOff x="0" y="0"/>
          <a:chExt cx="0" cy="0"/>
        </a:xfrm>
      </p:grpSpPr>
      <p:sp>
        <p:nvSpPr>
          <p:cNvPr id="931" name="矩形"/>
          <p:cNvSpPr/>
          <p:nvPr/>
        </p:nvSpPr>
        <p:spPr>
          <a:xfrm>
            <a:off x="250031" y="13360400"/>
            <a:ext cx="23914101" cy="330200"/>
          </a:xfrm>
          <a:prstGeom prst="rect">
            <a:avLst/>
          </a:prstGeom>
          <a:solidFill>
            <a:srgbClr val="FFFFFF"/>
          </a:solidFill>
          <a:ln w="12700">
            <a:miter lim="400000"/>
          </a:ln>
          <a:effectLst>
            <a:outerShdw sx="100000" sy="100000" kx="0" ky="0" algn="b" rotWithShape="0" blurRad="190500" dist="38100" dir="5400000">
              <a:srgbClr val="0A0A12">
                <a:alpha val="5000"/>
              </a:srgbClr>
            </a:outerShdw>
          </a:effectLst>
        </p:spPr>
        <p:txBody>
          <a:bodyPr lIns="0" tIns="0" rIns="0" bIns="0" anchor="ctr"/>
          <a:lstStyle/>
          <a:p>
            <a:pPr/>
          </a:p>
        </p:txBody>
      </p:sp>
      <p:sp>
        <p:nvSpPr>
          <p:cNvPr id="932" name="圓角矩形"/>
          <p:cNvSpPr/>
          <p:nvPr/>
        </p:nvSpPr>
        <p:spPr>
          <a:xfrm>
            <a:off x="2501900" y="762000"/>
            <a:ext cx="19392900" cy="1435100"/>
          </a:xfrm>
          <a:prstGeom prst="roundRect">
            <a:avLst>
              <a:gd name="adj" fmla="val 50000"/>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a:p>
        </p:txBody>
      </p:sp>
      <p:grpSp>
        <p:nvGrpSpPr>
          <p:cNvPr id="935" name="群組"/>
          <p:cNvGrpSpPr/>
          <p:nvPr/>
        </p:nvGrpSpPr>
        <p:grpSpPr>
          <a:xfrm>
            <a:off x="7759700" y="0"/>
            <a:ext cx="8877301" cy="522445"/>
            <a:chOff x="0" y="0"/>
            <a:chExt cx="8877300" cy="522444"/>
          </a:xfrm>
        </p:grpSpPr>
        <p:sp>
          <p:nvSpPr>
            <p:cNvPr id="933"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934"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grpSp>
      <p:graphicFrame>
        <p:nvGraphicFramePr>
          <p:cNvPr id="936" name="表格"/>
          <p:cNvGraphicFramePr/>
          <p:nvPr/>
        </p:nvGraphicFramePr>
        <p:xfrm>
          <a:off x="5266266" y="8909964"/>
          <a:ext cx="10388601" cy="2273301"/>
        </p:xfrm>
        <a:graphic xmlns:a="http://schemas.openxmlformats.org/drawingml/2006/main">
          <a:graphicData uri="http://schemas.openxmlformats.org/drawingml/2006/table">
            <a:tbl>
              <a:tblPr firstCol="0" firstRow="1" lastCol="0" lastRow="0" bandCol="0" bandRow="0" rtl="0">
                <a:tableStyleId>{8F44A2F1-9E1F-4B54-A3A2-5F16C0AD49E2}</a:tableStyleId>
              </a:tblPr>
              <a:tblGrid>
                <a:gridCol w="3462867"/>
                <a:gridCol w="3462867"/>
                <a:gridCol w="3462867"/>
                <a:gridCol w="3462867"/>
              </a:tblGrid>
              <a:tr h="703915">
                <a:tc>
                  <a:txBody>
                    <a:bodyPr/>
                    <a:lstStyle/>
                    <a:p>
                      <a:pPr marL="145542" defTabSz="876300">
                        <a:lnSpc>
                          <a:spcPct val="90000"/>
                        </a:lnSpc>
                        <a:defRPr spc="0" sz="1800">
                          <a:solidFill>
                            <a:srgbClr val="000000"/>
                          </a:solidFill>
                          <a:effectLst/>
                        </a:defRPr>
                      </a:pPr>
                      <a:r>
                        <a:rPr b="1" spc="160" sz="3200">
                          <a:effectLst>
                            <a:outerShdw sx="100000" sy="100000" kx="0" ky="0" algn="b" rotWithShape="0" blurRad="25400" dist="25400" dir="13500000">
                              <a:srgbClr val="FFFFFF">
                                <a:alpha val="35000"/>
                              </a:srgbClr>
                            </a:outerShdw>
                          </a:effectLst>
                          <a:latin typeface="+mj-lt"/>
                          <a:ea typeface="+mj-ea"/>
                          <a:cs typeface="+mj-cs"/>
                          <a:sym typeface="Avenir Next Condensed"/>
                        </a:rPr>
                        <a:t>Optimizer</a:t>
                      </a:r>
                    </a:p>
                  </a:txBody>
                  <a:tcPr marL="0" marR="0" marT="0" marB="0" anchor="ctr" anchorCtr="0"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noFill/>
                  </a:tcPr>
                </a:tc>
                <a:tc>
                  <a:txBody>
                    <a:bodyPr/>
                    <a:lstStyle/>
                    <a:p>
                      <a:pPr marL="145542" defTabSz="876300">
                        <a:lnSpc>
                          <a:spcPct val="90000"/>
                        </a:lnSpc>
                        <a:defRPr spc="0" sz="1800">
                          <a:solidFill>
                            <a:srgbClr val="000000"/>
                          </a:solidFill>
                          <a:effectLst/>
                        </a:defRPr>
                      </a:pPr>
                      <a:r>
                        <a:rPr b="1" spc="160" sz="3200">
                          <a:effectLst>
                            <a:outerShdw sx="100000" sy="100000" kx="0" ky="0" algn="b" rotWithShape="0" blurRad="25400" dist="25400" dir="13500000">
                              <a:srgbClr val="FFFFFF">
                                <a:alpha val="35000"/>
                              </a:srgbClr>
                            </a:outerShdw>
                          </a:effectLst>
                          <a:latin typeface="+mj-lt"/>
                          <a:ea typeface="+mj-ea"/>
                          <a:cs typeface="+mj-cs"/>
                          <a:sym typeface="Avenir Next Condensed"/>
                        </a:rPr>
                        <a:t>LR</a:t>
                      </a:r>
                    </a:p>
                  </a:txBody>
                  <a:tcPr marL="0" marR="0" marT="0" marB="0" anchor="ctr" anchorCtr="0"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noFill/>
                  </a:tcPr>
                </a:tc>
                <a:tc>
                  <a:txBody>
                    <a:bodyPr/>
                    <a:lstStyle/>
                    <a:p>
                      <a:pPr marL="145542" defTabSz="876300">
                        <a:lnSpc>
                          <a:spcPct val="90000"/>
                        </a:lnSpc>
                        <a:defRPr spc="0" sz="1800">
                          <a:solidFill>
                            <a:srgbClr val="000000"/>
                          </a:solidFill>
                          <a:effectLst/>
                        </a:defRPr>
                      </a:pPr>
                      <a:r>
                        <a:rPr b="1" spc="160" sz="3200">
                          <a:effectLst>
                            <a:outerShdw sx="100000" sy="100000" kx="0" ky="0" algn="b" rotWithShape="0" blurRad="25400" dist="25400" dir="13500000">
                              <a:srgbClr val="FFFFFF">
                                <a:alpha val="35000"/>
                              </a:srgbClr>
                            </a:outerShdw>
                          </a:effectLst>
                          <a:latin typeface="+mj-lt"/>
                          <a:ea typeface="+mj-ea"/>
                          <a:cs typeface="+mj-cs"/>
                          <a:sym typeface="Avenir Next Condensed"/>
                        </a:rPr>
                        <a:t>Momentum</a:t>
                      </a:r>
                    </a:p>
                  </a:txBody>
                  <a:tcPr marL="0" marR="0" marT="0" marB="0" anchor="ctr" anchorCtr="0"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noFill/>
                  </a:tcPr>
                </a:tc>
                <a:tc>
                  <a:txBody>
                    <a:bodyPr/>
                    <a:lstStyle/>
                    <a:p>
                      <a:pPr marL="145542" defTabSz="876300">
                        <a:lnSpc>
                          <a:spcPct val="90000"/>
                        </a:lnSpc>
                        <a:defRPr spc="0" sz="1800">
                          <a:solidFill>
                            <a:srgbClr val="000000"/>
                          </a:solidFill>
                          <a:effectLst/>
                        </a:defRPr>
                      </a:pPr>
                      <a:r>
                        <a:rPr b="1" spc="160" sz="3200">
                          <a:effectLst>
                            <a:outerShdw sx="100000" sy="100000" kx="0" ky="0" algn="b" rotWithShape="0" blurRad="25400" dist="25400" dir="13500000">
                              <a:srgbClr val="FFFFFF">
                                <a:alpha val="35000"/>
                              </a:srgbClr>
                            </a:outerShdw>
                          </a:effectLst>
                          <a:latin typeface="+mj-lt"/>
                          <a:ea typeface="+mj-ea"/>
                          <a:cs typeface="+mj-cs"/>
                          <a:sym typeface="Avenir Next Condensed"/>
                        </a:rPr>
                        <a:t>Decay</a:t>
                      </a:r>
                    </a:p>
                  </a:txBody>
                  <a:tcPr marL="0" marR="0" marT="0" marB="0" anchor="ctr" anchorCtr="0"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noFill/>
                  </a:tcPr>
                </a:tc>
              </a:tr>
              <a:tr h="784692">
                <a:tc>
                  <a:txBody>
                    <a:bodyPr/>
                    <a:lstStyle/>
                    <a:p>
                      <a:pPr marL="145542" defTabSz="876300">
                        <a:lnSpc>
                          <a:spcPct val="90000"/>
                        </a:lnSpc>
                        <a:defRPr spc="0" sz="1800">
                          <a:solidFill>
                            <a:srgbClr val="000000"/>
                          </a:solidFill>
                          <a:effectLst/>
                        </a:defRPr>
                      </a:pPr>
                      <a:r>
                        <a:rPr b="1" spc="180" sz="3600">
                          <a:solidFill>
                            <a:srgbClr val="969592"/>
                          </a:solidFill>
                          <a:effectLst>
                            <a:outerShdw sx="100000" sy="100000" kx="0" ky="0" algn="b" rotWithShape="0" blurRad="25400" dist="25400" dir="13500000">
                              <a:srgbClr val="FFFFFF">
                                <a:alpha val="35000"/>
                              </a:srgbClr>
                            </a:outerShdw>
                          </a:effectLst>
                          <a:latin typeface="+mj-lt"/>
                          <a:ea typeface="+mj-ea"/>
                          <a:cs typeface="+mj-cs"/>
                          <a:sym typeface="Avenir Next Condensed"/>
                        </a:rPr>
                        <a:t>SGD</a:t>
                      </a:r>
                    </a:p>
                  </a:txBody>
                  <a:tcPr marL="0" marR="0" marT="0" marB="0" anchor="ctr" anchorCtr="0"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tcPr>
                </a:tc>
                <a:tc>
                  <a:txBody>
                    <a:bodyPr/>
                    <a:lstStyle/>
                    <a:p>
                      <a:pPr marR="145542" defTabSz="876300">
                        <a:lnSpc>
                          <a:spcPct val="90000"/>
                        </a:lnSpc>
                        <a:defRPr spc="0" sz="1800">
                          <a:solidFill>
                            <a:srgbClr val="000000"/>
                          </a:solidFill>
                          <a:effectLst/>
                        </a:defRPr>
                      </a:pPr>
                      <a:r>
                        <a:rPr b="1" i="1" spc="107" sz="3600">
                          <a:solidFill>
                            <a:srgbClr val="969592"/>
                          </a:solidFill>
                          <a:effectLst>
                            <a:outerShdw sx="100000" sy="100000" kx="0" ky="0" algn="b" rotWithShape="0" blurRad="25400" dist="25400" dir="13500000">
                              <a:srgbClr val="FFFFFF">
                                <a:alpha val="35000"/>
                              </a:srgbClr>
                            </a:outerShdw>
                          </a:effectLst>
                          <a:latin typeface="+mj-lt"/>
                          <a:ea typeface="+mj-ea"/>
                          <a:cs typeface="+mj-cs"/>
                          <a:sym typeface="Avenir Next Condensed"/>
                        </a:rPr>
                        <a:t>0.1</a:t>
                      </a:r>
                    </a:p>
                  </a:txBody>
                  <a:tcPr marL="0" marR="0" marT="0" marB="0" anchor="ctr" anchorCtr="0"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tcPr>
                </a:tc>
                <a:tc>
                  <a:txBody>
                    <a:bodyPr/>
                    <a:lstStyle/>
                    <a:p>
                      <a:pPr marR="145542" defTabSz="876300">
                        <a:lnSpc>
                          <a:spcPct val="90000"/>
                        </a:lnSpc>
                        <a:defRPr spc="0" sz="1800">
                          <a:solidFill>
                            <a:srgbClr val="000000"/>
                          </a:solidFill>
                          <a:effectLst/>
                        </a:defRPr>
                      </a:pPr>
                      <a:r>
                        <a:rPr b="1" i="1" spc="107" sz="3600">
                          <a:solidFill>
                            <a:srgbClr val="969592"/>
                          </a:solidFill>
                          <a:effectLst>
                            <a:outerShdw sx="100000" sy="100000" kx="0" ky="0" algn="b" rotWithShape="0" blurRad="25400" dist="25400" dir="13500000">
                              <a:srgbClr val="FFFFFF">
                                <a:alpha val="35000"/>
                              </a:srgbClr>
                            </a:outerShdw>
                          </a:effectLst>
                          <a:latin typeface="+mj-lt"/>
                          <a:ea typeface="+mj-ea"/>
                          <a:cs typeface="+mj-cs"/>
                          <a:sym typeface="Avenir Next Condensed"/>
                        </a:rPr>
                        <a:t>0.8</a:t>
                      </a:r>
                    </a:p>
                  </a:txBody>
                  <a:tcPr marL="0" marR="0" marT="0" marB="0" anchor="ctr" anchorCtr="0"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tcPr>
                </a:tc>
                <a:tc>
                  <a:txBody>
                    <a:bodyPr/>
                    <a:lstStyle/>
                    <a:p>
                      <a:pPr marR="145542" defTabSz="876300">
                        <a:lnSpc>
                          <a:spcPct val="90000"/>
                        </a:lnSpc>
                        <a:defRPr spc="0" sz="1800">
                          <a:solidFill>
                            <a:srgbClr val="000000"/>
                          </a:solidFill>
                          <a:effectLst/>
                        </a:defRPr>
                      </a:pPr>
                      <a:r>
                        <a:rPr b="1" i="1" spc="107" sz="3600">
                          <a:solidFill>
                            <a:srgbClr val="969592"/>
                          </a:solidFill>
                          <a:effectLst>
                            <a:outerShdw sx="100000" sy="100000" kx="0" ky="0" algn="b" rotWithShape="0" blurRad="25400" dist="25400" dir="13500000">
                              <a:srgbClr val="FFFFFF">
                                <a:alpha val="35000"/>
                              </a:srgbClr>
                            </a:outerShdw>
                          </a:effectLst>
                          <a:latin typeface="+mj-lt"/>
                          <a:ea typeface="+mj-ea"/>
                          <a:cs typeface="+mj-cs"/>
                          <a:sym typeface="Avenir Next Condensed"/>
                        </a:rPr>
                        <a:t>0</a:t>
                      </a:r>
                    </a:p>
                  </a:txBody>
                  <a:tcPr marL="0" marR="0" marT="0" marB="0" anchor="ctr" anchorCtr="0"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tcPr>
                </a:tc>
              </a:tr>
            </a:tbl>
          </a:graphicData>
        </a:graphic>
      </p:graphicFrame>
      <p:sp>
        <p:nvSpPr>
          <p:cNvPr id="937" name="正方形"/>
          <p:cNvSpPr/>
          <p:nvPr/>
        </p:nvSpPr>
        <p:spPr>
          <a:xfrm>
            <a:off x="774177" y="5388361"/>
            <a:ext cx="2286001" cy="2286001"/>
          </a:xfrm>
          <a:prstGeom prst="rect">
            <a:avLst/>
          </a:prstGeom>
          <a:solidFill>
            <a:srgbClr val="F7EA3D"/>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defTabSz="876300">
              <a:spcBef>
                <a:spcPts val="3800"/>
              </a:spcBef>
              <a:buClrTx/>
              <a:defRPr spc="42" sz="4200"/>
            </a:pPr>
          </a:p>
        </p:txBody>
      </p:sp>
      <p:sp>
        <p:nvSpPr>
          <p:cNvPr id="938" name="正方形"/>
          <p:cNvSpPr/>
          <p:nvPr/>
        </p:nvSpPr>
        <p:spPr>
          <a:xfrm>
            <a:off x="4012677" y="5388361"/>
            <a:ext cx="2286001" cy="2286001"/>
          </a:xfrm>
          <a:prstGeom prst="rect">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defTabSz="876300">
              <a:spcBef>
                <a:spcPts val="3800"/>
              </a:spcBef>
              <a:buClrTx/>
              <a:defRPr spc="42" sz="4200"/>
            </a:pPr>
          </a:p>
        </p:txBody>
      </p:sp>
      <p:sp>
        <p:nvSpPr>
          <p:cNvPr id="939" name="正方形"/>
          <p:cNvSpPr/>
          <p:nvPr/>
        </p:nvSpPr>
        <p:spPr>
          <a:xfrm>
            <a:off x="6518003" y="5657435"/>
            <a:ext cx="1778001" cy="1778001"/>
          </a:xfrm>
          <a:prstGeom prst="rect">
            <a:avLst/>
          </a:prstGeom>
          <a:solidFill>
            <a:schemeClr val="accent4">
              <a:hueOff val="384618"/>
              <a:satOff val="3869"/>
              <a:lumOff val="5802"/>
            </a:schemeClr>
          </a:solidFill>
          <a:ln w="12700">
            <a:miter lim="400000"/>
          </a:ln>
        </p:spPr>
        <p:txBody>
          <a:bodyPr lIns="0" tIns="0" rIns="0" bIns="0" anchor="ctr"/>
          <a:lstStyle/>
          <a:p>
            <a:pPr defTabSz="584200">
              <a:spcBef>
                <a:spcPts val="2500"/>
              </a:spcBef>
              <a:defRPr spc="28" sz="2800"/>
            </a:pPr>
          </a:p>
        </p:txBody>
      </p:sp>
      <p:sp>
        <p:nvSpPr>
          <p:cNvPr id="940" name="正方形"/>
          <p:cNvSpPr/>
          <p:nvPr/>
        </p:nvSpPr>
        <p:spPr>
          <a:xfrm>
            <a:off x="18465514" y="5445511"/>
            <a:ext cx="2286001" cy="2286001"/>
          </a:xfrm>
          <a:prstGeom prst="rect">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defTabSz="876300">
              <a:spcBef>
                <a:spcPts val="3800"/>
              </a:spcBef>
              <a:buClrTx/>
              <a:defRPr spc="42" sz="4200"/>
            </a:pPr>
          </a:p>
        </p:txBody>
      </p:sp>
      <p:sp>
        <p:nvSpPr>
          <p:cNvPr id="941" name="線條"/>
          <p:cNvSpPr/>
          <p:nvPr/>
        </p:nvSpPr>
        <p:spPr>
          <a:xfrm flipH="1" flipV="1">
            <a:off x="2755900" y="3467099"/>
            <a:ext cx="19397705" cy="2"/>
          </a:xfrm>
          <a:prstGeom prst="line">
            <a:avLst/>
          </a:prstGeom>
          <a:ln w="12700">
            <a:solidFill>
              <a:srgbClr val="D3CEC2"/>
            </a:solidFill>
            <a:miter lim="400000"/>
            <a:headEnd type="triangle" len="sm"/>
            <a:tailEnd type="triangle" len="sm"/>
          </a:ln>
        </p:spPr>
        <p:txBody>
          <a:bodyPr lIns="0" tIns="0" rIns="0" bIns="0"/>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942" name="線條"/>
          <p:cNvSpPr/>
          <p:nvPr/>
        </p:nvSpPr>
        <p:spPr>
          <a:xfrm>
            <a:off x="3289057" y="6525011"/>
            <a:ext cx="488588" cy="1"/>
          </a:xfrm>
          <a:prstGeom prst="line">
            <a:avLst/>
          </a:prstGeom>
          <a:ln w="12700">
            <a:solidFill>
              <a:srgbClr val="D3CEC2"/>
            </a:solidFill>
            <a:custDash>
              <a:ds d="200000" sp="200000"/>
            </a:custDash>
            <a:miter lim="400000"/>
            <a:headEnd type="triangle" len="sm"/>
            <a:tailEnd type="triangle"/>
          </a:ln>
        </p:spPr>
        <p:txBody>
          <a:bodyPr lIns="0" tIns="0" rIns="0" bIns="0"/>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943" name="線條"/>
          <p:cNvSpPr/>
          <p:nvPr/>
        </p:nvSpPr>
        <p:spPr>
          <a:xfrm>
            <a:off x="8321711" y="6633833"/>
            <a:ext cx="488589" cy="1"/>
          </a:xfrm>
          <a:prstGeom prst="line">
            <a:avLst/>
          </a:prstGeom>
          <a:ln w="12700">
            <a:solidFill>
              <a:srgbClr val="D3CEC2"/>
            </a:solidFill>
            <a:custDash>
              <a:ds d="200000" sp="200000"/>
            </a:custDash>
            <a:miter lim="400000"/>
            <a:headEnd type="triangle" len="sm"/>
            <a:tailEnd type="triangle"/>
          </a:ln>
        </p:spPr>
        <p:txBody>
          <a:bodyPr lIns="0" tIns="0" rIns="0" bIns="0"/>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944" name="線條"/>
          <p:cNvSpPr/>
          <p:nvPr/>
        </p:nvSpPr>
        <p:spPr>
          <a:xfrm>
            <a:off x="5016779" y="8496300"/>
            <a:ext cx="488589" cy="1"/>
          </a:xfrm>
          <a:prstGeom prst="line">
            <a:avLst/>
          </a:prstGeom>
          <a:ln w="12700">
            <a:solidFill>
              <a:srgbClr val="D3CEC2"/>
            </a:solidFill>
            <a:custDash>
              <a:ds d="200000" sp="200000"/>
            </a:custDash>
            <a:miter lim="400000"/>
            <a:headEnd type="triangle" len="sm"/>
            <a:tailEnd type="triangle"/>
          </a:ln>
        </p:spPr>
        <p:txBody>
          <a:bodyPr lIns="0" tIns="0" rIns="0" bIns="0"/>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945" name="線條"/>
          <p:cNvSpPr/>
          <p:nvPr/>
        </p:nvSpPr>
        <p:spPr>
          <a:xfrm>
            <a:off x="20806868" y="6607632"/>
            <a:ext cx="488588" cy="1"/>
          </a:xfrm>
          <a:prstGeom prst="line">
            <a:avLst/>
          </a:prstGeom>
          <a:ln w="12700">
            <a:solidFill>
              <a:srgbClr val="D3CEC2"/>
            </a:solidFill>
            <a:custDash>
              <a:ds d="200000" sp="200000"/>
            </a:custDash>
            <a:miter lim="400000"/>
            <a:headEnd type="triangle" len="sm"/>
            <a:tailEnd type="triangle"/>
          </a:ln>
        </p:spPr>
        <p:txBody>
          <a:bodyPr lIns="0" tIns="0" rIns="0" bIns="0"/>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946" name="正方形"/>
          <p:cNvSpPr/>
          <p:nvPr/>
        </p:nvSpPr>
        <p:spPr>
          <a:xfrm>
            <a:off x="21353984" y="5382011"/>
            <a:ext cx="2286001" cy="2286001"/>
          </a:xfrm>
          <a:prstGeom prst="rect">
            <a:avLst/>
          </a:prstGeom>
          <a:solidFill>
            <a:srgbClr val="70D6EE"/>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defTabSz="876300">
              <a:spcBef>
                <a:spcPts val="3800"/>
              </a:spcBef>
              <a:buClrTx/>
              <a:defRPr spc="42" sz="4200"/>
            </a:pPr>
          </a:p>
        </p:txBody>
      </p:sp>
      <p:sp>
        <p:nvSpPr>
          <p:cNvPr id="947" name="#200"/>
          <p:cNvSpPr txBox="1"/>
          <p:nvPr>
            <p:ph type="body" sz="quarter" idx="13"/>
          </p:nvPr>
        </p:nvSpPr>
        <p:spPr>
          <a:xfrm>
            <a:off x="18714877" y="6571835"/>
            <a:ext cx="1778001" cy="914401"/>
          </a:xfrm>
          <a:prstGeom prst="rect">
            <a:avLst/>
          </a:prstGeom>
        </p:spPr>
        <p:txBody>
          <a:bodyPr/>
          <a:lstStyle>
            <a:lvl1pPr defTabSz="876300">
              <a:spcBef>
                <a:spcPts val="0"/>
              </a:spcBef>
              <a:buClr>
                <a:srgbClr val="007ABB"/>
              </a:buClr>
              <a:defRPr cap="all" spc="180" sz="3600">
                <a:solidFill>
                  <a:srgbClr val="969592"/>
                </a:solidFill>
                <a:latin typeface="Avenir Next Condensed Medium"/>
                <a:ea typeface="Avenir Next Condensed Medium"/>
                <a:cs typeface="Avenir Next Condensed Medium"/>
                <a:sym typeface="Avenir Next Condensed Medium"/>
              </a:defRPr>
            </a:lvl1pPr>
          </a:lstStyle>
          <a:p>
            <a:pPr>
              <a:defRPr>
                <a:effectLst/>
              </a:defRPr>
            </a:pPr>
            <a:r>
              <a:t>#200</a:t>
            </a:r>
          </a:p>
        </p:txBody>
      </p:sp>
      <p:sp>
        <p:nvSpPr>
          <p:cNvPr id="948" name="Dense"/>
          <p:cNvSpPr txBox="1"/>
          <p:nvPr>
            <p:ph type="body" sz="quarter" idx="14"/>
          </p:nvPr>
        </p:nvSpPr>
        <p:spPr>
          <a:xfrm>
            <a:off x="18714877" y="5714585"/>
            <a:ext cx="1778001" cy="914401"/>
          </a:xfrm>
          <a:prstGeom prst="rect">
            <a:avLst/>
          </a:prstGeom>
        </p:spPr>
        <p:txBody>
          <a:bodyPr anchor="b"/>
          <a:lstStyle>
            <a:lvl1pPr defTabSz="876300">
              <a:spcBef>
                <a:spcPts val="0"/>
              </a:spcBef>
              <a:buClr>
                <a:srgbClr val="007ABB"/>
              </a:buClr>
              <a:defRPr spc="180" sz="3600"/>
            </a:lvl1pPr>
          </a:lstStyle>
          <a:p>
            <a:pPr/>
            <a:r>
              <a:t>Dense</a:t>
            </a:r>
          </a:p>
        </p:txBody>
      </p:sp>
      <p:sp>
        <p:nvSpPr>
          <p:cNvPr id="949" name="0.3"/>
          <p:cNvSpPr txBox="1"/>
          <p:nvPr>
            <p:ph type="body" sz="quarter" idx="15"/>
          </p:nvPr>
        </p:nvSpPr>
        <p:spPr>
          <a:xfrm>
            <a:off x="6526896" y="6477772"/>
            <a:ext cx="1778001" cy="914401"/>
          </a:xfrm>
          <a:prstGeom prst="rect">
            <a:avLst/>
          </a:prstGeom>
        </p:spPr>
        <p:txBody>
          <a:bodyPr/>
          <a:lstStyle>
            <a:lvl1pPr defTabSz="876300">
              <a:spcBef>
                <a:spcPts val="0"/>
              </a:spcBef>
              <a:buClr>
                <a:srgbClr val="007ABB"/>
              </a:buClr>
              <a:defRPr cap="all" spc="180" sz="3600">
                <a:solidFill>
                  <a:srgbClr val="969592"/>
                </a:solidFill>
                <a:latin typeface="Avenir Next Condensed Medium"/>
                <a:ea typeface="Avenir Next Condensed Medium"/>
                <a:cs typeface="Avenir Next Condensed Medium"/>
                <a:sym typeface="Avenir Next Condensed Medium"/>
              </a:defRPr>
            </a:lvl1pPr>
          </a:lstStyle>
          <a:p>
            <a:pPr>
              <a:defRPr>
                <a:effectLst/>
              </a:defRPr>
            </a:pPr>
            <a:r>
              <a:t>0.3</a:t>
            </a:r>
          </a:p>
        </p:txBody>
      </p:sp>
      <p:sp>
        <p:nvSpPr>
          <p:cNvPr id="950" name="#200"/>
          <p:cNvSpPr txBox="1"/>
          <p:nvPr>
            <p:ph type="body" sz="quarter" idx="16"/>
          </p:nvPr>
        </p:nvSpPr>
        <p:spPr>
          <a:xfrm>
            <a:off x="4262040" y="6508335"/>
            <a:ext cx="1778001" cy="914401"/>
          </a:xfrm>
          <a:prstGeom prst="rect">
            <a:avLst/>
          </a:prstGeom>
        </p:spPr>
        <p:txBody>
          <a:bodyPr/>
          <a:lstStyle>
            <a:lvl1pPr defTabSz="876300">
              <a:spcBef>
                <a:spcPts val="0"/>
              </a:spcBef>
              <a:buClr>
                <a:srgbClr val="007ABB"/>
              </a:buClr>
              <a:defRPr cap="all" spc="180" sz="3600">
                <a:solidFill>
                  <a:srgbClr val="969592"/>
                </a:solidFill>
                <a:latin typeface="Avenir Next Condensed Medium"/>
                <a:ea typeface="Avenir Next Condensed Medium"/>
                <a:cs typeface="Avenir Next Condensed Medium"/>
                <a:sym typeface="Avenir Next Condensed Medium"/>
              </a:defRPr>
            </a:lvl1pPr>
          </a:lstStyle>
          <a:p>
            <a:pPr>
              <a:defRPr>
                <a:effectLst/>
              </a:defRPr>
            </a:pPr>
            <a:r>
              <a:t>#200</a:t>
            </a:r>
          </a:p>
        </p:txBody>
      </p:sp>
      <p:sp>
        <p:nvSpPr>
          <p:cNvPr id="951" name="Dropout"/>
          <p:cNvSpPr txBox="1"/>
          <p:nvPr>
            <p:ph type="body" sz="quarter" idx="17"/>
          </p:nvPr>
        </p:nvSpPr>
        <p:spPr>
          <a:xfrm>
            <a:off x="6526896" y="5689185"/>
            <a:ext cx="1778001" cy="914401"/>
          </a:xfrm>
          <a:prstGeom prst="rect">
            <a:avLst/>
          </a:prstGeom>
        </p:spPr>
        <p:txBody>
          <a:bodyPr anchor="b"/>
          <a:lstStyle>
            <a:lvl1pPr defTabSz="876300">
              <a:spcBef>
                <a:spcPts val="0"/>
              </a:spcBef>
              <a:buClr>
                <a:srgbClr val="007ABB"/>
              </a:buClr>
              <a:defRPr spc="180" sz="3600"/>
            </a:lvl1pPr>
          </a:lstStyle>
          <a:p>
            <a:pPr/>
            <a:r>
              <a:t>Dropout</a:t>
            </a:r>
          </a:p>
        </p:txBody>
      </p:sp>
      <p:sp>
        <p:nvSpPr>
          <p:cNvPr id="952" name="Dense"/>
          <p:cNvSpPr txBox="1"/>
          <p:nvPr>
            <p:ph type="body" sz="quarter" idx="18"/>
          </p:nvPr>
        </p:nvSpPr>
        <p:spPr>
          <a:xfrm>
            <a:off x="4262040" y="5651085"/>
            <a:ext cx="1778001" cy="914401"/>
          </a:xfrm>
          <a:prstGeom prst="rect">
            <a:avLst/>
          </a:prstGeom>
        </p:spPr>
        <p:txBody>
          <a:bodyPr anchor="b"/>
          <a:lstStyle>
            <a:lvl1pPr defTabSz="876300">
              <a:spcBef>
                <a:spcPts val="0"/>
              </a:spcBef>
              <a:buClr>
                <a:srgbClr val="007ABB"/>
              </a:buClr>
              <a:defRPr spc="180" sz="3600"/>
            </a:lvl1pPr>
          </a:lstStyle>
          <a:p>
            <a:pPr/>
            <a:r>
              <a:t>Dense</a:t>
            </a:r>
          </a:p>
        </p:txBody>
      </p:sp>
      <p:sp>
        <p:nvSpPr>
          <p:cNvPr id="953" name="6"/>
          <p:cNvSpPr txBox="1"/>
          <p:nvPr>
            <p:ph type="body" sz="quarter" idx="19"/>
          </p:nvPr>
        </p:nvSpPr>
        <p:spPr>
          <a:xfrm>
            <a:off x="21603348" y="6508336"/>
            <a:ext cx="1778001" cy="914401"/>
          </a:xfrm>
          <a:prstGeom prst="rect">
            <a:avLst/>
          </a:prstGeom>
        </p:spPr>
        <p:txBody>
          <a:bodyPr/>
          <a:lstStyle>
            <a:lvl1pPr defTabSz="876300">
              <a:spcBef>
                <a:spcPts val="0"/>
              </a:spcBef>
              <a:buClr>
                <a:srgbClr val="007ABB"/>
              </a:buClr>
              <a:defRPr b="1" cap="all" spc="180" sz="3600">
                <a:solidFill>
                  <a:srgbClr val="FFFFFF"/>
                </a:solidFill>
                <a:latin typeface="+mj-lt"/>
                <a:ea typeface="+mj-ea"/>
                <a:cs typeface="+mj-cs"/>
                <a:sym typeface="Avenir Next Condensed"/>
              </a:defRPr>
            </a:lvl1pPr>
          </a:lstStyle>
          <a:p>
            <a:pPr>
              <a:defRPr b="0">
                <a:effectLst/>
                <a:latin typeface="Avenir Next Condensed Medium"/>
                <a:ea typeface="Avenir Next Condensed Medium"/>
                <a:cs typeface="Avenir Next Condensed Medium"/>
                <a:sym typeface="Avenir Next Condensed Medium"/>
              </a:defRPr>
            </a:pPr>
            <a:r>
              <a:rPr b="1">
                <a:latin typeface="+mj-lt"/>
                <a:ea typeface="+mj-ea"/>
                <a:cs typeface="+mj-cs"/>
                <a:sym typeface="Avenir Next Condensed"/>
              </a:rPr>
              <a:t>6</a:t>
            </a:r>
          </a:p>
        </p:txBody>
      </p:sp>
      <p:sp>
        <p:nvSpPr>
          <p:cNvPr id="954" name="output"/>
          <p:cNvSpPr txBox="1"/>
          <p:nvPr>
            <p:ph type="body" sz="quarter" idx="20"/>
          </p:nvPr>
        </p:nvSpPr>
        <p:spPr>
          <a:xfrm>
            <a:off x="21603348" y="5651085"/>
            <a:ext cx="1778001" cy="914401"/>
          </a:xfrm>
          <a:prstGeom prst="rect">
            <a:avLst/>
          </a:prstGeom>
        </p:spPr>
        <p:txBody>
          <a:bodyPr anchor="b"/>
          <a:lstStyle>
            <a:lvl1pPr defTabSz="876300">
              <a:spcBef>
                <a:spcPts val="0"/>
              </a:spcBef>
              <a:buClr>
                <a:srgbClr val="007ABB"/>
              </a:buClr>
              <a:defRPr cap="all" spc="180" sz="3600">
                <a:solidFill>
                  <a:srgbClr val="FFFFFF"/>
                </a:solidFill>
                <a:latin typeface="Avenir Next Condensed Medium"/>
                <a:ea typeface="Avenir Next Condensed Medium"/>
                <a:cs typeface="Avenir Next Condensed Medium"/>
                <a:sym typeface="Avenir Next Condensed Medium"/>
              </a:defRPr>
            </a:lvl1pPr>
          </a:lstStyle>
          <a:p>
            <a:pPr>
              <a:defRPr>
                <a:effectLst/>
              </a:defRPr>
            </a:pPr>
            <a:r>
              <a:t>output</a:t>
            </a:r>
          </a:p>
        </p:txBody>
      </p:sp>
      <p:sp>
        <p:nvSpPr>
          <p:cNvPr id="955" name="46"/>
          <p:cNvSpPr txBox="1"/>
          <p:nvPr>
            <p:ph type="body" sz="quarter" idx="21"/>
          </p:nvPr>
        </p:nvSpPr>
        <p:spPr>
          <a:xfrm>
            <a:off x="1023540" y="6508335"/>
            <a:ext cx="1778001" cy="914401"/>
          </a:xfrm>
          <a:prstGeom prst="rect">
            <a:avLst/>
          </a:prstGeom>
        </p:spPr>
        <p:txBody>
          <a:bodyPr/>
          <a:lstStyle>
            <a:lvl1pPr defTabSz="876300">
              <a:spcBef>
                <a:spcPts val="0"/>
              </a:spcBef>
              <a:buClr>
                <a:srgbClr val="007ABB"/>
              </a:buClr>
              <a:defRPr b="1" cap="all" spc="180" sz="3600">
                <a:solidFill>
                  <a:srgbClr val="FFFFFF"/>
                </a:solidFill>
                <a:latin typeface="+mj-lt"/>
                <a:ea typeface="+mj-ea"/>
                <a:cs typeface="+mj-cs"/>
                <a:sym typeface="Avenir Next Condensed"/>
              </a:defRPr>
            </a:lvl1pPr>
          </a:lstStyle>
          <a:p>
            <a:pPr>
              <a:defRPr b="0">
                <a:effectLst/>
                <a:latin typeface="Avenir Next Condensed Medium"/>
                <a:ea typeface="Avenir Next Condensed Medium"/>
                <a:cs typeface="Avenir Next Condensed Medium"/>
                <a:sym typeface="Avenir Next Condensed Medium"/>
              </a:defRPr>
            </a:pPr>
            <a:r>
              <a:rPr b="1">
                <a:latin typeface="+mj-lt"/>
                <a:ea typeface="+mj-ea"/>
                <a:cs typeface="+mj-cs"/>
                <a:sym typeface="Avenir Next Condensed"/>
              </a:rPr>
              <a:t>46</a:t>
            </a:r>
          </a:p>
        </p:txBody>
      </p:sp>
      <p:sp>
        <p:nvSpPr>
          <p:cNvPr id="956" name="Input"/>
          <p:cNvSpPr txBox="1"/>
          <p:nvPr>
            <p:ph type="body" sz="quarter" idx="22"/>
          </p:nvPr>
        </p:nvSpPr>
        <p:spPr>
          <a:xfrm>
            <a:off x="1023540" y="5651085"/>
            <a:ext cx="1778001" cy="914401"/>
          </a:xfrm>
          <a:prstGeom prst="rect">
            <a:avLst/>
          </a:prstGeom>
        </p:spPr>
        <p:txBody>
          <a:bodyPr anchor="b"/>
          <a:lstStyle>
            <a:lvl1pPr defTabSz="876300">
              <a:spcBef>
                <a:spcPts val="0"/>
              </a:spcBef>
              <a:buClr>
                <a:srgbClr val="007ABB"/>
              </a:buClr>
              <a:defRPr cap="all" spc="180" sz="3600">
                <a:solidFill>
                  <a:srgbClr val="FFFFFF"/>
                </a:solidFill>
                <a:latin typeface="Avenir Next Condensed Medium"/>
                <a:ea typeface="Avenir Next Condensed Medium"/>
                <a:cs typeface="Avenir Next Condensed Medium"/>
                <a:sym typeface="Avenir Next Condensed Medium"/>
              </a:defRPr>
            </a:lvl1pPr>
          </a:lstStyle>
          <a:p>
            <a:pPr>
              <a:defRPr>
                <a:effectLst/>
              </a:defRPr>
            </a:pPr>
            <a:r>
              <a:t>Input</a:t>
            </a:r>
          </a:p>
        </p:txBody>
      </p:sp>
      <p:sp>
        <p:nvSpPr>
          <p:cNvPr id="957" name="大標題文字"/>
          <p:cNvSpPr txBox="1"/>
          <p:nvPr>
            <p:ph type="title"/>
          </p:nvPr>
        </p:nvSpPr>
        <p:spPr>
          <a:xfrm>
            <a:off x="3771900" y="863600"/>
            <a:ext cx="16840200" cy="1320800"/>
          </a:xfrm>
          <a:prstGeom prst="rect">
            <a:avLst/>
          </a:prstGeom>
        </p:spPr>
        <p:txBody>
          <a:bodyPr/>
          <a:lstStyle>
            <a:lvl1pPr>
              <a:lnSpc>
                <a:spcPct val="80000"/>
              </a:lnSpc>
              <a:defRPr spc="780" sz="7800"/>
            </a:lvl1pPr>
          </a:lstStyle>
          <a:p>
            <a:pPr/>
            <a:r>
              <a:t>大標題文字</a:t>
            </a:r>
          </a:p>
        </p:txBody>
      </p:sp>
      <p:sp>
        <p:nvSpPr>
          <p:cNvPr id="958" name="內文層級一…"/>
          <p:cNvSpPr txBox="1"/>
          <p:nvPr>
            <p:ph type="body" sz="quarter" idx="1"/>
          </p:nvPr>
        </p:nvSpPr>
        <p:spPr>
          <a:xfrm>
            <a:off x="3771900" y="2501900"/>
            <a:ext cx="16840200" cy="609600"/>
          </a:xfrm>
          <a:prstGeom prst="rect">
            <a:avLst/>
          </a:prstGeom>
        </p:spPr>
        <p:txBody>
          <a:bodyPr/>
          <a:lstStyle>
            <a:lvl1pPr>
              <a:lnSpc>
                <a:spcPct val="100000"/>
              </a:lnSpc>
              <a:defRPr spc="160" sz="3200"/>
            </a:lvl1pPr>
            <a:lvl2pPr>
              <a:lnSpc>
                <a:spcPct val="100000"/>
              </a:lnSpc>
              <a:defRPr spc="160" sz="3200"/>
            </a:lvl2pPr>
            <a:lvl3pPr>
              <a:lnSpc>
                <a:spcPct val="100000"/>
              </a:lnSpc>
              <a:defRPr spc="160" sz="3200"/>
            </a:lvl3pPr>
            <a:lvl4pPr>
              <a:lnSpc>
                <a:spcPct val="100000"/>
              </a:lnSpc>
              <a:defRPr spc="160" sz="3200"/>
            </a:lvl4pPr>
            <a:lvl5pPr>
              <a:lnSpc>
                <a:spcPct val="100000"/>
              </a:lnSpc>
              <a:defRPr spc="160" sz="3200"/>
            </a:lvl5pPr>
          </a:lstStyle>
          <a:p>
            <a:pPr/>
            <a:r>
              <a:t>內文層級一</a:t>
            </a:r>
          </a:p>
          <a:p>
            <a:pPr lvl="1"/>
            <a:r>
              <a:t>內文層級二</a:t>
            </a:r>
          </a:p>
          <a:p>
            <a:pPr lvl="2"/>
            <a:r>
              <a:t>內文層級三</a:t>
            </a:r>
          </a:p>
          <a:p>
            <a:pPr lvl="3"/>
            <a:r>
              <a:t>內文層級四</a:t>
            </a:r>
          </a:p>
          <a:p>
            <a:pPr lvl="4"/>
            <a:r>
              <a:t>內文層級五</a:t>
            </a:r>
          </a:p>
        </p:txBody>
      </p:sp>
      <p:sp>
        <p:nvSpPr>
          <p:cNvPr id="959" name="正方形"/>
          <p:cNvSpPr/>
          <p:nvPr/>
        </p:nvSpPr>
        <p:spPr>
          <a:xfrm>
            <a:off x="8830289" y="5403435"/>
            <a:ext cx="2286001" cy="2286001"/>
          </a:xfrm>
          <a:prstGeom prst="rect">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defTabSz="876300">
              <a:spcBef>
                <a:spcPts val="3800"/>
              </a:spcBef>
              <a:buClrTx/>
              <a:defRPr spc="42" sz="4200"/>
            </a:pPr>
          </a:p>
        </p:txBody>
      </p:sp>
      <p:sp>
        <p:nvSpPr>
          <p:cNvPr id="960" name="正方形"/>
          <p:cNvSpPr/>
          <p:nvPr/>
        </p:nvSpPr>
        <p:spPr>
          <a:xfrm>
            <a:off x="11335615" y="5672509"/>
            <a:ext cx="1778001" cy="1778001"/>
          </a:xfrm>
          <a:prstGeom prst="rect">
            <a:avLst/>
          </a:prstGeom>
          <a:solidFill>
            <a:schemeClr val="accent4">
              <a:hueOff val="384618"/>
              <a:satOff val="3869"/>
              <a:lumOff val="5802"/>
            </a:schemeClr>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defTabSz="876300">
              <a:spcBef>
                <a:spcPts val="3800"/>
              </a:spcBef>
              <a:buClrTx/>
              <a:defRPr spc="42" sz="4200"/>
            </a:pPr>
          </a:p>
        </p:txBody>
      </p:sp>
      <p:sp>
        <p:nvSpPr>
          <p:cNvPr id="961" name="線條"/>
          <p:cNvSpPr/>
          <p:nvPr/>
        </p:nvSpPr>
        <p:spPr>
          <a:xfrm>
            <a:off x="13139323" y="6648907"/>
            <a:ext cx="488589" cy="1"/>
          </a:xfrm>
          <a:prstGeom prst="line">
            <a:avLst/>
          </a:prstGeom>
          <a:ln w="12700">
            <a:solidFill>
              <a:srgbClr val="D3CEC2"/>
            </a:solidFill>
            <a:custDash>
              <a:ds d="200000" sp="200000"/>
            </a:custDash>
            <a:miter lim="400000"/>
            <a:headEnd type="triangle" len="sm"/>
            <a:tailEnd type="triangle"/>
          </a:ln>
        </p:spPr>
        <p:txBody>
          <a:bodyPr lIns="0" tIns="0" rIns="0" bIns="0"/>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962" name="0.3"/>
          <p:cNvSpPr txBox="1"/>
          <p:nvPr/>
        </p:nvSpPr>
        <p:spPr>
          <a:xfrm>
            <a:off x="11344508" y="6492846"/>
            <a:ext cx="1778001" cy="9144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76300">
              <a:lnSpc>
                <a:spcPct val="90000"/>
              </a:lnSpc>
              <a:spcBef>
                <a:spcPts val="0"/>
              </a:spcBef>
              <a:defRPr cap="all" spc="180">
                <a:solidFill>
                  <a:srgbClr val="969592"/>
                </a:solidFill>
                <a:latin typeface="Avenir Next Condensed Medium"/>
                <a:ea typeface="Avenir Next Condensed Medium"/>
                <a:cs typeface="Avenir Next Condensed Medium"/>
                <a:sym typeface="Avenir Next Condensed Medium"/>
              </a:defRPr>
            </a:lvl1pPr>
          </a:lstStyle>
          <a:p>
            <a:pPr/>
            <a:r>
              <a:t>0.3</a:t>
            </a:r>
          </a:p>
        </p:txBody>
      </p:sp>
      <p:sp>
        <p:nvSpPr>
          <p:cNvPr id="963" name="#200"/>
          <p:cNvSpPr txBox="1"/>
          <p:nvPr/>
        </p:nvSpPr>
        <p:spPr>
          <a:xfrm>
            <a:off x="9079652" y="6523409"/>
            <a:ext cx="1778001" cy="9144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76300">
              <a:lnSpc>
                <a:spcPct val="90000"/>
              </a:lnSpc>
              <a:spcBef>
                <a:spcPts val="0"/>
              </a:spcBef>
              <a:defRPr cap="all" spc="180">
                <a:solidFill>
                  <a:srgbClr val="969592"/>
                </a:solidFill>
                <a:latin typeface="Avenir Next Condensed Medium"/>
                <a:ea typeface="Avenir Next Condensed Medium"/>
                <a:cs typeface="Avenir Next Condensed Medium"/>
                <a:sym typeface="Avenir Next Condensed Medium"/>
              </a:defRPr>
            </a:lvl1pPr>
          </a:lstStyle>
          <a:p>
            <a:pPr/>
            <a:r>
              <a:t>#200</a:t>
            </a:r>
          </a:p>
        </p:txBody>
      </p:sp>
      <p:sp>
        <p:nvSpPr>
          <p:cNvPr id="964" name="Dropout"/>
          <p:cNvSpPr txBox="1"/>
          <p:nvPr/>
        </p:nvSpPr>
        <p:spPr>
          <a:xfrm>
            <a:off x="11344508" y="5704259"/>
            <a:ext cx="1778001" cy="914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76300">
              <a:lnSpc>
                <a:spcPct val="90000"/>
              </a:lnSpc>
              <a:spcBef>
                <a:spcPts val="0"/>
              </a:spcBef>
              <a:defRPr spc="180">
                <a:solidFill>
                  <a:srgbClr val="6B6A67"/>
                </a:solidFill>
                <a:effectLst>
                  <a:outerShdw sx="100000" sy="100000" kx="0" ky="0" algn="b" rotWithShape="0" blurRad="25400" dist="25400" dir="13500000">
                    <a:srgbClr val="FFFFFF">
                      <a:alpha val="35000"/>
                    </a:srgbClr>
                  </a:outerShdw>
                </a:effectLst>
                <a:latin typeface="+mn-lt"/>
                <a:ea typeface="+mn-ea"/>
                <a:cs typeface="+mn-cs"/>
                <a:sym typeface="Avenir Next Condensed Ultra Lig"/>
              </a:defRPr>
            </a:lvl1pPr>
          </a:lstStyle>
          <a:p>
            <a:pPr/>
            <a:r>
              <a:t>Dropout</a:t>
            </a:r>
          </a:p>
        </p:txBody>
      </p:sp>
      <p:sp>
        <p:nvSpPr>
          <p:cNvPr id="965" name="Dense"/>
          <p:cNvSpPr txBox="1"/>
          <p:nvPr/>
        </p:nvSpPr>
        <p:spPr>
          <a:xfrm>
            <a:off x="9079652" y="5666159"/>
            <a:ext cx="1778001" cy="914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76300">
              <a:lnSpc>
                <a:spcPct val="90000"/>
              </a:lnSpc>
              <a:spcBef>
                <a:spcPts val="0"/>
              </a:spcBef>
              <a:defRPr spc="180">
                <a:solidFill>
                  <a:srgbClr val="6B6A67"/>
                </a:solidFill>
                <a:effectLst>
                  <a:outerShdw sx="100000" sy="100000" kx="0" ky="0" algn="b" rotWithShape="0" blurRad="25400" dist="25400" dir="13500000">
                    <a:srgbClr val="FFFFFF">
                      <a:alpha val="35000"/>
                    </a:srgbClr>
                  </a:outerShdw>
                </a:effectLst>
                <a:latin typeface="+mn-lt"/>
                <a:ea typeface="+mn-ea"/>
                <a:cs typeface="+mn-cs"/>
                <a:sym typeface="Avenir Next Condensed Ultra Lig"/>
              </a:defRPr>
            </a:lvl1pPr>
          </a:lstStyle>
          <a:p>
            <a:pPr/>
            <a:r>
              <a:t>Dense</a:t>
            </a:r>
          </a:p>
        </p:txBody>
      </p:sp>
      <p:sp>
        <p:nvSpPr>
          <p:cNvPr id="966" name="正方形"/>
          <p:cNvSpPr/>
          <p:nvPr/>
        </p:nvSpPr>
        <p:spPr>
          <a:xfrm>
            <a:off x="13609364" y="5449558"/>
            <a:ext cx="2286001" cy="2286001"/>
          </a:xfrm>
          <a:prstGeom prst="rect">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defTabSz="876300">
              <a:spcBef>
                <a:spcPts val="3800"/>
              </a:spcBef>
              <a:buClrTx/>
              <a:defRPr spc="42" sz="4200"/>
            </a:pPr>
          </a:p>
        </p:txBody>
      </p:sp>
      <p:sp>
        <p:nvSpPr>
          <p:cNvPr id="967" name="正方形"/>
          <p:cNvSpPr/>
          <p:nvPr/>
        </p:nvSpPr>
        <p:spPr>
          <a:xfrm>
            <a:off x="16114690" y="5718632"/>
            <a:ext cx="1778001" cy="1778001"/>
          </a:xfrm>
          <a:prstGeom prst="rect">
            <a:avLst/>
          </a:prstGeom>
          <a:solidFill>
            <a:schemeClr val="accent4">
              <a:hueOff val="384618"/>
              <a:satOff val="3869"/>
              <a:lumOff val="5802"/>
            </a:schemeClr>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defTabSz="876300">
              <a:spcBef>
                <a:spcPts val="3800"/>
              </a:spcBef>
              <a:buClrTx/>
              <a:defRPr spc="42" sz="4200"/>
            </a:pPr>
          </a:p>
        </p:txBody>
      </p:sp>
      <p:sp>
        <p:nvSpPr>
          <p:cNvPr id="968" name="線條"/>
          <p:cNvSpPr/>
          <p:nvPr/>
        </p:nvSpPr>
        <p:spPr>
          <a:xfrm>
            <a:off x="17918397" y="6695030"/>
            <a:ext cx="488589" cy="1"/>
          </a:xfrm>
          <a:prstGeom prst="line">
            <a:avLst/>
          </a:prstGeom>
          <a:ln w="12700">
            <a:solidFill>
              <a:srgbClr val="D3CEC2"/>
            </a:solidFill>
            <a:custDash>
              <a:ds d="200000" sp="200000"/>
            </a:custDash>
            <a:miter lim="400000"/>
            <a:headEnd type="triangle" len="sm"/>
            <a:tailEnd type="triangle"/>
          </a:ln>
        </p:spPr>
        <p:txBody>
          <a:bodyPr lIns="0" tIns="0" rIns="0" bIns="0"/>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969" name="0.3"/>
          <p:cNvSpPr txBox="1"/>
          <p:nvPr/>
        </p:nvSpPr>
        <p:spPr>
          <a:xfrm>
            <a:off x="16123583" y="6538969"/>
            <a:ext cx="1778001" cy="9144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76300">
              <a:lnSpc>
                <a:spcPct val="90000"/>
              </a:lnSpc>
              <a:spcBef>
                <a:spcPts val="0"/>
              </a:spcBef>
              <a:defRPr cap="all" spc="180">
                <a:solidFill>
                  <a:srgbClr val="969592"/>
                </a:solidFill>
                <a:latin typeface="Avenir Next Condensed Medium"/>
                <a:ea typeface="Avenir Next Condensed Medium"/>
                <a:cs typeface="Avenir Next Condensed Medium"/>
                <a:sym typeface="Avenir Next Condensed Medium"/>
              </a:defRPr>
            </a:lvl1pPr>
          </a:lstStyle>
          <a:p>
            <a:pPr/>
            <a:r>
              <a:t>0.3</a:t>
            </a:r>
          </a:p>
        </p:txBody>
      </p:sp>
      <p:sp>
        <p:nvSpPr>
          <p:cNvPr id="970" name="#200"/>
          <p:cNvSpPr txBox="1"/>
          <p:nvPr/>
        </p:nvSpPr>
        <p:spPr>
          <a:xfrm>
            <a:off x="13858727" y="6569532"/>
            <a:ext cx="1778001" cy="9144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76300">
              <a:lnSpc>
                <a:spcPct val="90000"/>
              </a:lnSpc>
              <a:spcBef>
                <a:spcPts val="0"/>
              </a:spcBef>
              <a:defRPr cap="all" spc="180">
                <a:solidFill>
                  <a:srgbClr val="969592"/>
                </a:solidFill>
                <a:latin typeface="Avenir Next Condensed Medium"/>
                <a:ea typeface="Avenir Next Condensed Medium"/>
                <a:cs typeface="Avenir Next Condensed Medium"/>
                <a:sym typeface="Avenir Next Condensed Medium"/>
              </a:defRPr>
            </a:lvl1pPr>
          </a:lstStyle>
          <a:p>
            <a:pPr/>
            <a:r>
              <a:t>#200</a:t>
            </a:r>
          </a:p>
        </p:txBody>
      </p:sp>
      <p:sp>
        <p:nvSpPr>
          <p:cNvPr id="971" name="Dropout"/>
          <p:cNvSpPr txBox="1"/>
          <p:nvPr/>
        </p:nvSpPr>
        <p:spPr>
          <a:xfrm>
            <a:off x="16123583" y="5750382"/>
            <a:ext cx="1778001" cy="914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76300">
              <a:lnSpc>
                <a:spcPct val="90000"/>
              </a:lnSpc>
              <a:spcBef>
                <a:spcPts val="0"/>
              </a:spcBef>
              <a:defRPr spc="180">
                <a:solidFill>
                  <a:srgbClr val="6B6A67"/>
                </a:solidFill>
                <a:effectLst>
                  <a:outerShdw sx="100000" sy="100000" kx="0" ky="0" algn="b" rotWithShape="0" blurRad="25400" dist="25400" dir="13500000">
                    <a:srgbClr val="FFFFFF">
                      <a:alpha val="35000"/>
                    </a:srgbClr>
                  </a:outerShdw>
                </a:effectLst>
                <a:latin typeface="+mn-lt"/>
                <a:ea typeface="+mn-ea"/>
                <a:cs typeface="+mn-cs"/>
                <a:sym typeface="Avenir Next Condensed Ultra Lig"/>
              </a:defRPr>
            </a:lvl1pPr>
          </a:lstStyle>
          <a:p>
            <a:pPr/>
            <a:r>
              <a:t>Dropout</a:t>
            </a:r>
          </a:p>
        </p:txBody>
      </p:sp>
      <p:sp>
        <p:nvSpPr>
          <p:cNvPr id="972" name="Dense"/>
          <p:cNvSpPr txBox="1"/>
          <p:nvPr/>
        </p:nvSpPr>
        <p:spPr>
          <a:xfrm>
            <a:off x="13858727" y="5712282"/>
            <a:ext cx="1778001" cy="914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76300">
              <a:lnSpc>
                <a:spcPct val="90000"/>
              </a:lnSpc>
              <a:spcBef>
                <a:spcPts val="0"/>
              </a:spcBef>
              <a:defRPr spc="180">
                <a:solidFill>
                  <a:srgbClr val="6B6A67"/>
                </a:solidFill>
                <a:effectLst>
                  <a:outerShdw sx="100000" sy="100000" kx="0" ky="0" algn="b" rotWithShape="0" blurRad="25400" dist="25400" dir="13500000">
                    <a:srgbClr val="FFFFFF">
                      <a:alpha val="35000"/>
                    </a:srgbClr>
                  </a:outerShdw>
                </a:effectLst>
                <a:latin typeface="+mn-lt"/>
                <a:ea typeface="+mn-ea"/>
                <a:cs typeface="+mn-cs"/>
                <a:sym typeface="Avenir Next Condensed Ultra Lig"/>
              </a:defRPr>
            </a:lvl1pPr>
          </a:lstStyle>
          <a:p>
            <a:pPr/>
            <a:r>
              <a:t>Dense</a:t>
            </a:r>
          </a:p>
        </p:txBody>
      </p:sp>
      <p:sp>
        <p:nvSpPr>
          <p:cNvPr id="97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0" showMasterPhAnim="1">
  <p:cSld name="FAQ">
    <p:spTree>
      <p:nvGrpSpPr>
        <p:cNvPr id="1" name=""/>
        <p:cNvGrpSpPr/>
        <p:nvPr/>
      </p:nvGrpSpPr>
      <p:grpSpPr>
        <a:xfrm>
          <a:off x="0" y="0"/>
          <a:ext cx="0" cy="0"/>
          <a:chOff x="0" y="0"/>
          <a:chExt cx="0" cy="0"/>
        </a:xfrm>
      </p:grpSpPr>
      <p:sp>
        <p:nvSpPr>
          <p:cNvPr id="980" name="矩形"/>
          <p:cNvSpPr/>
          <p:nvPr/>
        </p:nvSpPr>
        <p:spPr>
          <a:xfrm>
            <a:off x="250031" y="13360400"/>
            <a:ext cx="23914101" cy="330200"/>
          </a:xfrm>
          <a:prstGeom prst="rect">
            <a:avLst/>
          </a:prstGeom>
          <a:solidFill>
            <a:srgbClr val="FFFFFF"/>
          </a:solidFill>
          <a:ln w="12700">
            <a:miter lim="400000"/>
          </a:ln>
          <a:effectLst>
            <a:outerShdw sx="100000" sy="100000" kx="0" ky="0" algn="b" rotWithShape="0" blurRad="190500" dist="38100" dir="5400000">
              <a:srgbClr val="0A0A12">
                <a:alpha val="5000"/>
              </a:srgbClr>
            </a:outerShdw>
          </a:effectLst>
        </p:spPr>
        <p:txBody>
          <a:bodyPr lIns="0" tIns="0" rIns="0" bIns="0" anchor="ctr"/>
          <a:lstStyle/>
          <a:p>
            <a:pPr/>
          </a:p>
        </p:txBody>
      </p:sp>
      <p:sp>
        <p:nvSpPr>
          <p:cNvPr id="981" name="圓角矩形"/>
          <p:cNvSpPr/>
          <p:nvPr/>
        </p:nvSpPr>
        <p:spPr>
          <a:xfrm>
            <a:off x="2501900" y="762000"/>
            <a:ext cx="19392900" cy="1435100"/>
          </a:xfrm>
          <a:prstGeom prst="roundRect">
            <a:avLst>
              <a:gd name="adj" fmla="val 50000"/>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a:p>
        </p:txBody>
      </p:sp>
      <p:grpSp>
        <p:nvGrpSpPr>
          <p:cNvPr id="984" name="群組"/>
          <p:cNvGrpSpPr/>
          <p:nvPr/>
        </p:nvGrpSpPr>
        <p:grpSpPr>
          <a:xfrm>
            <a:off x="7759700" y="0"/>
            <a:ext cx="8877301" cy="522445"/>
            <a:chOff x="0" y="0"/>
            <a:chExt cx="8877300" cy="522444"/>
          </a:xfrm>
        </p:grpSpPr>
        <p:sp>
          <p:nvSpPr>
            <p:cNvPr id="982"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983"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grpSp>
      <p:sp>
        <p:nvSpPr>
          <p:cNvPr id="985" name="Nulla vitae elit libero, a pharetra augue. Fusce dapibus, tellus ac cursus commodo, tortor mauris condimentum nibh."/>
          <p:cNvSpPr txBox="1"/>
          <p:nvPr>
            <p:ph type="body" sz="quarter" idx="13"/>
          </p:nvPr>
        </p:nvSpPr>
        <p:spPr>
          <a:xfrm>
            <a:off x="12668452" y="10657332"/>
            <a:ext cx="9220201" cy="1892301"/>
          </a:xfrm>
          <a:prstGeom prst="rect">
            <a:avLst/>
          </a:prstGeom>
        </p:spPr>
        <p:txBody>
          <a:bodyPr/>
          <a:lstStyle>
            <a:lvl1pPr algn="l">
              <a:spcBef>
                <a:spcPts val="0"/>
              </a:spcBef>
              <a:buClr>
                <a:srgbClr val="007ABB"/>
              </a:buClr>
              <a:defRPr spc="160" sz="3200"/>
            </a:lvl1pPr>
          </a:lstStyle>
          <a:p>
            <a:pPr/>
            <a:r>
              <a:t>Nulla vitae elit libero, a pharetra augue. Fusce dapibus, tellus ac cursus commodo, tortor mauris condimentum nibh.</a:t>
            </a:r>
          </a:p>
        </p:txBody>
      </p:sp>
      <p:sp>
        <p:nvSpPr>
          <p:cNvPr id="986" name="Cras justo odio, dapibus ac facilisis?"/>
          <p:cNvSpPr txBox="1"/>
          <p:nvPr>
            <p:ph type="body" sz="quarter" idx="14"/>
          </p:nvPr>
        </p:nvSpPr>
        <p:spPr>
          <a:xfrm>
            <a:off x="12668452" y="10121900"/>
            <a:ext cx="9220201" cy="609600"/>
          </a:xfrm>
          <a:prstGeom prst="rect">
            <a:avLst/>
          </a:prstGeom>
        </p:spPr>
        <p:txBody>
          <a:bodyPr/>
          <a:lstStyle>
            <a:lvl1pPr algn="l">
              <a:spcBef>
                <a:spcPts val="0"/>
              </a:spcBef>
              <a:buClr>
                <a:srgbClr val="007ABB"/>
              </a:buClr>
              <a:defRPr cap="all" spc="150" sz="3000">
                <a:solidFill>
                  <a:srgbClr val="CF68B2"/>
                </a:solidFill>
                <a:latin typeface="Avenir Next Condensed Medium"/>
                <a:ea typeface="Avenir Next Condensed Medium"/>
                <a:cs typeface="Avenir Next Condensed Medium"/>
                <a:sym typeface="Avenir Next Condensed Medium"/>
              </a:defRPr>
            </a:lvl1pPr>
          </a:lstStyle>
          <a:p>
            <a:pPr/>
            <a:r>
              <a:t>Cras justo odio, dapibus ac facilisis?</a:t>
            </a:r>
          </a:p>
        </p:txBody>
      </p:sp>
      <p:sp>
        <p:nvSpPr>
          <p:cNvPr id="987" name="Integer posuere erat a ante venenatis dapibus posuere velit aliquet. Fusce dapibus, tellus ac cursus commodo, tortor mauris condimentum nibh, ut fermentum massa justo sit amet risus. Morbi leo risus, porta ac consectetur ac, vestibulum at eros. Vivamus sagittis lacus vel augue laoreet rutrum faucibus dolor auctor. Fusce dapibus, tellus ac cursus commodo, tortor mauris condimentum nibh, ut fermentum massa justo sit amet risus."/>
          <p:cNvSpPr txBox="1"/>
          <p:nvPr>
            <p:ph type="body" sz="quarter" idx="15"/>
          </p:nvPr>
        </p:nvSpPr>
        <p:spPr>
          <a:xfrm>
            <a:off x="12668452" y="5370956"/>
            <a:ext cx="9220201" cy="4343401"/>
          </a:xfrm>
          <a:prstGeom prst="rect">
            <a:avLst/>
          </a:prstGeom>
        </p:spPr>
        <p:txBody>
          <a:bodyPr/>
          <a:lstStyle>
            <a:lvl1pPr algn="l">
              <a:spcBef>
                <a:spcPts val="0"/>
              </a:spcBef>
              <a:buClr>
                <a:srgbClr val="007ABB"/>
              </a:buClr>
              <a:defRPr spc="160" sz="3200"/>
            </a:lvl1pPr>
          </a:lstStyle>
          <a:p>
            <a:pPr/>
            <a:r>
              <a:t>Integer posuere erat a ante venenatis dapibus posuere velit aliquet. Fusce dapibus, tellus ac cursus commodo, tortor mauris condimentum nibh, ut fermentum massa justo sit amet risus. Morbi leo risus, porta ac consectetur ac, vestibulum at eros. Vivamus sagittis lacus vel augue laoreet rutrum faucibus dolor auctor. Fusce dapibus, tellus ac cursus commodo, tortor mauris condimentum nibh, ut fermentum massa justo sit amet risus.</a:t>
            </a:r>
          </a:p>
        </p:txBody>
      </p:sp>
      <p:sp>
        <p:nvSpPr>
          <p:cNvPr id="988" name="Integer posuere erat a ante venenatis dapibus posuere velit aliquet. Donec id elit non porta at eget?"/>
          <p:cNvSpPr txBox="1"/>
          <p:nvPr>
            <p:ph type="body" sz="quarter" idx="16"/>
          </p:nvPr>
        </p:nvSpPr>
        <p:spPr>
          <a:xfrm>
            <a:off x="12668452" y="3759200"/>
            <a:ext cx="9220201" cy="1587500"/>
          </a:xfrm>
          <a:prstGeom prst="rect">
            <a:avLst/>
          </a:prstGeom>
        </p:spPr>
        <p:txBody>
          <a:bodyPr/>
          <a:lstStyle>
            <a:lvl1pPr algn="l">
              <a:spcBef>
                <a:spcPts val="0"/>
              </a:spcBef>
              <a:buClr>
                <a:srgbClr val="007ABB"/>
              </a:buClr>
              <a:defRPr cap="all" spc="150" sz="3000">
                <a:solidFill>
                  <a:srgbClr val="2FC4E8"/>
                </a:solidFill>
                <a:latin typeface="Avenir Next Condensed Medium"/>
                <a:ea typeface="Avenir Next Condensed Medium"/>
                <a:cs typeface="Avenir Next Condensed Medium"/>
                <a:sym typeface="Avenir Next Condensed Medium"/>
              </a:defRPr>
            </a:lvl1pPr>
          </a:lstStyle>
          <a:p>
            <a:pPr/>
            <a:r>
              <a:t>Integer posuere erat a ante venenatis dapibus posuere velit aliquet. Donec id elit non porta at eget?</a:t>
            </a:r>
          </a:p>
        </p:txBody>
      </p:sp>
      <p:sp>
        <p:nvSpPr>
          <p:cNvPr id="989" name="Vestibulum id ligula porta felis euismod semper. Sed posuere consectetur est at lobortis. Duis mollis, est non commodo luctus, nisi erat porttitor ligula."/>
          <p:cNvSpPr txBox="1"/>
          <p:nvPr>
            <p:ph type="body" sz="quarter" idx="17"/>
          </p:nvPr>
        </p:nvSpPr>
        <p:spPr>
          <a:xfrm>
            <a:off x="2490990" y="10067973"/>
            <a:ext cx="9220201" cy="2540001"/>
          </a:xfrm>
          <a:prstGeom prst="rect">
            <a:avLst/>
          </a:prstGeom>
        </p:spPr>
        <p:txBody>
          <a:bodyPr/>
          <a:lstStyle>
            <a:lvl1pPr algn="l">
              <a:spcBef>
                <a:spcPts val="0"/>
              </a:spcBef>
              <a:buClr>
                <a:srgbClr val="007ABB"/>
              </a:buClr>
              <a:defRPr spc="160" sz="3200"/>
            </a:lvl1pPr>
          </a:lstStyle>
          <a:p>
            <a:pPr/>
            <a:r>
              <a:t>Vestibulum id ligula porta felis euismod semper. Sed posuere consectetur est at lobortis. Duis mollis, est non commodo luctus, nisi erat porttitor ligula.</a:t>
            </a:r>
          </a:p>
        </p:txBody>
      </p:sp>
      <p:sp>
        <p:nvSpPr>
          <p:cNvPr id="990" name="At commodo perfecto neglegentur vim, eum omnis justo debet ut, eos dico hinc argumentum ex?"/>
          <p:cNvSpPr txBox="1"/>
          <p:nvPr>
            <p:ph type="body" sz="quarter" idx="18"/>
          </p:nvPr>
        </p:nvSpPr>
        <p:spPr>
          <a:xfrm>
            <a:off x="2490990" y="8445500"/>
            <a:ext cx="9220201" cy="1587500"/>
          </a:xfrm>
          <a:prstGeom prst="rect">
            <a:avLst/>
          </a:prstGeom>
        </p:spPr>
        <p:txBody>
          <a:bodyPr/>
          <a:lstStyle>
            <a:lvl1pPr algn="l">
              <a:spcBef>
                <a:spcPts val="0"/>
              </a:spcBef>
              <a:buClr>
                <a:srgbClr val="007ABB"/>
              </a:buClr>
              <a:defRPr cap="all" spc="150" sz="3000">
                <a:solidFill>
                  <a:srgbClr val="67AD39"/>
                </a:solidFill>
                <a:latin typeface="Avenir Next Condensed Medium"/>
                <a:ea typeface="Avenir Next Condensed Medium"/>
                <a:cs typeface="Avenir Next Condensed Medium"/>
                <a:sym typeface="Avenir Next Condensed Medium"/>
              </a:defRPr>
            </a:lvl1pPr>
          </a:lstStyle>
          <a:p>
            <a:pPr/>
            <a:r>
              <a:t>At commodo perfecto neglegentur vim, eum omnis justo debet ut, eos dico hinc argumentum ex?</a:t>
            </a:r>
          </a:p>
        </p:txBody>
      </p:sp>
      <p:sp>
        <p:nvSpPr>
          <p:cNvPr id="991" name="Vestibulum id ligula porta felis euismod semper. Sed posuere consectetur est at lobortis. Duis mollis, est non commodo luctus, nisi erat porttitor ligula, eget lacinia odio sem nec elit. Sed posuere consectetur est at lobortis. Fusce dapibus, tellus ac cursus commodo, tortor mauris nibh, ut fermentum massa justo sit amet risus. Curabitur blandit."/>
          <p:cNvSpPr txBox="1"/>
          <p:nvPr>
            <p:ph type="body" sz="quarter" idx="19"/>
          </p:nvPr>
        </p:nvSpPr>
        <p:spPr>
          <a:xfrm>
            <a:off x="2490990" y="4787900"/>
            <a:ext cx="9220201" cy="3263900"/>
          </a:xfrm>
          <a:prstGeom prst="rect">
            <a:avLst/>
          </a:prstGeom>
        </p:spPr>
        <p:txBody>
          <a:bodyPr/>
          <a:lstStyle>
            <a:lvl1pPr algn="l">
              <a:spcBef>
                <a:spcPts val="0"/>
              </a:spcBef>
              <a:buClr>
                <a:srgbClr val="007ABB"/>
              </a:buClr>
              <a:defRPr spc="160" sz="3200"/>
            </a:lvl1pPr>
          </a:lstStyle>
          <a:p>
            <a:pPr/>
            <a:r>
              <a:t>Vestibulum id ligula porta felis euismod semper. Sed posuere consectetur est at lobortis. Duis mollis, est non commodo luctus, nisi erat porttitor ligula, eget lacinia odio sem nec elit. Sed posuere consectetur est at lobortis. Fusce dapibus, tellus ac cursus commodo, tortor mauris nibh, ut fermentum massa justo sit amet risus. Curabitur blandit.</a:t>
            </a:r>
          </a:p>
        </p:txBody>
      </p:sp>
      <p:sp>
        <p:nvSpPr>
          <p:cNvPr id="992" name="No vix odio magna, pro id habemus neglegentur?"/>
          <p:cNvSpPr txBox="1"/>
          <p:nvPr>
            <p:ph type="body" sz="quarter" idx="20"/>
          </p:nvPr>
        </p:nvSpPr>
        <p:spPr>
          <a:xfrm>
            <a:off x="2490990" y="3759200"/>
            <a:ext cx="9220201" cy="1016000"/>
          </a:xfrm>
          <a:prstGeom prst="rect">
            <a:avLst/>
          </a:prstGeom>
        </p:spPr>
        <p:txBody>
          <a:bodyPr/>
          <a:lstStyle>
            <a:lvl1pPr algn="l">
              <a:spcBef>
                <a:spcPts val="0"/>
              </a:spcBef>
              <a:buClr>
                <a:srgbClr val="007ABB"/>
              </a:buClr>
              <a:defRPr cap="all" spc="150" sz="3000">
                <a:solidFill>
                  <a:srgbClr val="ED6266"/>
                </a:solidFill>
                <a:latin typeface="Avenir Next Condensed Medium"/>
                <a:ea typeface="Avenir Next Condensed Medium"/>
                <a:cs typeface="Avenir Next Condensed Medium"/>
                <a:sym typeface="Avenir Next Condensed Medium"/>
              </a:defRPr>
            </a:lvl1pPr>
          </a:lstStyle>
          <a:p>
            <a:pPr/>
            <a:r>
              <a:t>No vix odio magna, pro id habemus neglegentur?</a:t>
            </a:r>
          </a:p>
        </p:txBody>
      </p:sp>
      <p:sp>
        <p:nvSpPr>
          <p:cNvPr id="993" name="大標題文字"/>
          <p:cNvSpPr txBox="1"/>
          <p:nvPr>
            <p:ph type="title"/>
          </p:nvPr>
        </p:nvSpPr>
        <p:spPr>
          <a:xfrm>
            <a:off x="3771900" y="863600"/>
            <a:ext cx="16840200" cy="1320800"/>
          </a:xfrm>
          <a:prstGeom prst="rect">
            <a:avLst/>
          </a:prstGeom>
        </p:spPr>
        <p:txBody>
          <a:bodyPr/>
          <a:lstStyle>
            <a:lvl1pPr>
              <a:lnSpc>
                <a:spcPct val="80000"/>
              </a:lnSpc>
              <a:defRPr spc="780" sz="7800"/>
            </a:lvl1pPr>
          </a:lstStyle>
          <a:p>
            <a:pPr/>
            <a:r>
              <a:t>大標題文字</a:t>
            </a:r>
          </a:p>
        </p:txBody>
      </p:sp>
      <p:sp>
        <p:nvSpPr>
          <p:cNvPr id="994" name="內文層級一…"/>
          <p:cNvSpPr txBox="1"/>
          <p:nvPr>
            <p:ph type="body" sz="quarter" idx="1"/>
          </p:nvPr>
        </p:nvSpPr>
        <p:spPr>
          <a:xfrm>
            <a:off x="3771900" y="2501900"/>
            <a:ext cx="16840200" cy="609600"/>
          </a:xfrm>
          <a:prstGeom prst="rect">
            <a:avLst/>
          </a:prstGeom>
        </p:spPr>
        <p:txBody>
          <a:bodyPr/>
          <a:lstStyle>
            <a:lvl1pPr>
              <a:lnSpc>
                <a:spcPct val="100000"/>
              </a:lnSpc>
              <a:defRPr spc="160" sz="3200"/>
            </a:lvl1pPr>
            <a:lvl2pPr>
              <a:lnSpc>
                <a:spcPct val="100000"/>
              </a:lnSpc>
              <a:defRPr spc="160" sz="3200"/>
            </a:lvl2pPr>
            <a:lvl3pPr>
              <a:lnSpc>
                <a:spcPct val="100000"/>
              </a:lnSpc>
              <a:defRPr spc="160" sz="3200"/>
            </a:lvl3pPr>
            <a:lvl4pPr>
              <a:lnSpc>
                <a:spcPct val="100000"/>
              </a:lnSpc>
              <a:defRPr spc="160" sz="3200"/>
            </a:lvl4pPr>
            <a:lvl5pPr>
              <a:lnSpc>
                <a:spcPct val="100000"/>
              </a:lnSpc>
              <a:defRPr spc="160" sz="3200"/>
            </a:lvl5pPr>
          </a:lstStyle>
          <a:p>
            <a:pPr/>
            <a:r>
              <a:t>內文層級一</a:t>
            </a:r>
          </a:p>
          <a:p>
            <a:pPr lvl="1"/>
            <a:r>
              <a:t>內文層級二</a:t>
            </a:r>
          </a:p>
          <a:p>
            <a:pPr lvl="2"/>
            <a:r>
              <a:t>內文層級三</a:t>
            </a:r>
          </a:p>
          <a:p>
            <a:pPr lvl="3"/>
            <a:r>
              <a:t>內文層級四</a:t>
            </a:r>
          </a:p>
          <a:p>
            <a:pPr lvl="4"/>
            <a:r>
              <a:t>內文層級五</a:t>
            </a:r>
          </a:p>
        </p:txBody>
      </p:sp>
      <p:sp>
        <p:nvSpPr>
          <p:cNvPr id="995"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0" showMasterPhAnim="1">
  <p:cSld name="Contact Details">
    <p:spTree>
      <p:nvGrpSpPr>
        <p:cNvPr id="1" name=""/>
        <p:cNvGrpSpPr/>
        <p:nvPr/>
      </p:nvGrpSpPr>
      <p:grpSpPr>
        <a:xfrm>
          <a:off x="0" y="0"/>
          <a:ext cx="0" cy="0"/>
          <a:chOff x="0" y="0"/>
          <a:chExt cx="0" cy="0"/>
        </a:xfrm>
      </p:grpSpPr>
      <p:sp>
        <p:nvSpPr>
          <p:cNvPr id="1002" name="矩形"/>
          <p:cNvSpPr/>
          <p:nvPr/>
        </p:nvSpPr>
        <p:spPr>
          <a:xfrm>
            <a:off x="250031" y="13360400"/>
            <a:ext cx="23914101" cy="330200"/>
          </a:xfrm>
          <a:prstGeom prst="rect">
            <a:avLst/>
          </a:prstGeom>
          <a:solidFill>
            <a:srgbClr val="FFFFFF"/>
          </a:solidFill>
          <a:ln w="12700">
            <a:miter lim="400000"/>
          </a:ln>
          <a:effectLst>
            <a:outerShdw sx="100000" sy="100000" kx="0" ky="0" algn="b" rotWithShape="0" blurRad="190500" dist="38100" dir="5400000">
              <a:srgbClr val="0A0A12">
                <a:alpha val="5000"/>
              </a:srgbClr>
            </a:outerShdw>
          </a:effectLst>
        </p:spPr>
        <p:txBody>
          <a:bodyPr lIns="0" tIns="0" rIns="0" bIns="0" anchor="ctr"/>
          <a:lstStyle/>
          <a:p>
            <a:pPr/>
          </a:p>
        </p:txBody>
      </p:sp>
      <p:sp>
        <p:nvSpPr>
          <p:cNvPr id="1003" name="圓角矩形"/>
          <p:cNvSpPr/>
          <p:nvPr/>
        </p:nvSpPr>
        <p:spPr>
          <a:xfrm>
            <a:off x="2501900" y="762000"/>
            <a:ext cx="19392900" cy="1435100"/>
          </a:xfrm>
          <a:prstGeom prst="roundRect">
            <a:avLst>
              <a:gd name="adj" fmla="val 50000"/>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a:p>
        </p:txBody>
      </p:sp>
      <p:grpSp>
        <p:nvGrpSpPr>
          <p:cNvPr id="1006" name="群組"/>
          <p:cNvGrpSpPr/>
          <p:nvPr/>
        </p:nvGrpSpPr>
        <p:grpSpPr>
          <a:xfrm>
            <a:off x="7759700" y="0"/>
            <a:ext cx="8877301" cy="522445"/>
            <a:chOff x="0" y="0"/>
            <a:chExt cx="8877300" cy="522444"/>
          </a:xfrm>
        </p:grpSpPr>
        <p:sp>
          <p:nvSpPr>
            <p:cNvPr id="1004"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1005"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grpSp>
      <p:sp>
        <p:nvSpPr>
          <p:cNvPr id="1007" name="ADDRESS:"/>
          <p:cNvSpPr txBox="1"/>
          <p:nvPr>
            <p:ph type="body" sz="quarter" idx="13"/>
          </p:nvPr>
        </p:nvSpPr>
        <p:spPr>
          <a:xfrm>
            <a:off x="12654164" y="5064978"/>
            <a:ext cx="7962901" cy="533401"/>
          </a:xfrm>
          <a:prstGeom prst="rect">
            <a:avLst/>
          </a:prstGeom>
        </p:spPr>
        <p:txBody>
          <a:bodyPr anchor="b"/>
          <a:lstStyle>
            <a:lvl1pPr algn="l">
              <a:spcBef>
                <a:spcPts val="2900"/>
              </a:spcBef>
              <a:buClr>
                <a:srgbClr val="007ABB"/>
              </a:buClr>
              <a:defRPr cap="all" spc="150" sz="3000">
                <a:solidFill>
                  <a:srgbClr val="969592"/>
                </a:solidFill>
                <a:latin typeface="Avenir Next Condensed Medium"/>
                <a:ea typeface="Avenir Next Condensed Medium"/>
                <a:cs typeface="Avenir Next Condensed Medium"/>
                <a:sym typeface="Avenir Next Condensed Medium"/>
              </a:defRPr>
            </a:lvl1pPr>
          </a:lstStyle>
          <a:p>
            <a:pPr/>
            <a:r>
              <a:t>ADDRESS:</a:t>
            </a:r>
          </a:p>
        </p:txBody>
      </p:sp>
      <p:sp>
        <p:nvSpPr>
          <p:cNvPr id="1008" name="Work Street, Work City, Work State"/>
          <p:cNvSpPr txBox="1"/>
          <p:nvPr>
            <p:ph type="body" sz="quarter" idx="14"/>
          </p:nvPr>
        </p:nvSpPr>
        <p:spPr>
          <a:xfrm>
            <a:off x="12654164" y="5576018"/>
            <a:ext cx="7962901" cy="596901"/>
          </a:xfrm>
          <a:prstGeom prst="rect">
            <a:avLst/>
          </a:prstGeom>
        </p:spPr>
        <p:txBody>
          <a:bodyPr/>
          <a:lstStyle>
            <a:lvl1pPr algn="l">
              <a:spcBef>
                <a:spcPts val="2900"/>
              </a:spcBef>
              <a:defRPr spc="160" sz="3200"/>
            </a:lvl1pPr>
          </a:lstStyle>
          <a:p>
            <a:pPr/>
            <a:r>
              <a:t>Work Street, Work City, Work State</a:t>
            </a:r>
          </a:p>
        </p:txBody>
      </p:sp>
      <p:sp>
        <p:nvSpPr>
          <p:cNvPr id="1009" name="PHONE:"/>
          <p:cNvSpPr txBox="1"/>
          <p:nvPr>
            <p:ph type="body" sz="quarter" idx="15"/>
          </p:nvPr>
        </p:nvSpPr>
        <p:spPr>
          <a:xfrm>
            <a:off x="12654164" y="6797337"/>
            <a:ext cx="7962901" cy="533401"/>
          </a:xfrm>
          <a:prstGeom prst="rect">
            <a:avLst/>
          </a:prstGeom>
        </p:spPr>
        <p:txBody>
          <a:bodyPr anchor="b"/>
          <a:lstStyle>
            <a:lvl1pPr algn="l">
              <a:spcBef>
                <a:spcPts val="2900"/>
              </a:spcBef>
              <a:buClr>
                <a:srgbClr val="007ABB"/>
              </a:buClr>
              <a:defRPr cap="all" spc="150" sz="3000">
                <a:solidFill>
                  <a:srgbClr val="969592"/>
                </a:solidFill>
                <a:latin typeface="Avenir Next Condensed Medium"/>
                <a:ea typeface="Avenir Next Condensed Medium"/>
                <a:cs typeface="Avenir Next Condensed Medium"/>
                <a:sym typeface="Avenir Next Condensed Medium"/>
              </a:defRPr>
            </a:lvl1pPr>
          </a:lstStyle>
          <a:p>
            <a:pPr/>
            <a:r>
              <a:t>PHONE:</a:t>
            </a:r>
          </a:p>
        </p:txBody>
      </p:sp>
      <p:sp>
        <p:nvSpPr>
          <p:cNvPr id="1010" name="Work Phone"/>
          <p:cNvSpPr txBox="1"/>
          <p:nvPr>
            <p:ph type="body" sz="quarter" idx="16"/>
          </p:nvPr>
        </p:nvSpPr>
        <p:spPr>
          <a:xfrm>
            <a:off x="12654164" y="7327427"/>
            <a:ext cx="7962901" cy="596901"/>
          </a:xfrm>
          <a:prstGeom prst="rect">
            <a:avLst/>
          </a:prstGeom>
        </p:spPr>
        <p:txBody>
          <a:bodyPr/>
          <a:lstStyle>
            <a:lvl1pPr algn="l">
              <a:spcBef>
                <a:spcPts val="2900"/>
              </a:spcBef>
              <a:defRPr spc="160" sz="3200"/>
            </a:lvl1pPr>
          </a:lstStyle>
          <a:p>
            <a:pPr/>
            <a:r>
              <a:t>Work Phone</a:t>
            </a:r>
          </a:p>
        </p:txBody>
      </p:sp>
      <p:sp>
        <p:nvSpPr>
          <p:cNvPr id="1011" name="FAX:"/>
          <p:cNvSpPr txBox="1"/>
          <p:nvPr>
            <p:ph type="body" sz="quarter" idx="17"/>
          </p:nvPr>
        </p:nvSpPr>
        <p:spPr>
          <a:xfrm>
            <a:off x="12654164" y="8529697"/>
            <a:ext cx="7962901" cy="533401"/>
          </a:xfrm>
          <a:prstGeom prst="rect">
            <a:avLst/>
          </a:prstGeom>
        </p:spPr>
        <p:txBody>
          <a:bodyPr anchor="b"/>
          <a:lstStyle>
            <a:lvl1pPr algn="l">
              <a:spcBef>
                <a:spcPts val="2900"/>
              </a:spcBef>
              <a:buClr>
                <a:srgbClr val="007ABB"/>
              </a:buClr>
              <a:defRPr cap="all" spc="150" sz="3000">
                <a:solidFill>
                  <a:srgbClr val="969592"/>
                </a:solidFill>
                <a:latin typeface="Avenir Next Condensed Medium"/>
                <a:ea typeface="Avenir Next Condensed Medium"/>
                <a:cs typeface="Avenir Next Condensed Medium"/>
                <a:sym typeface="Avenir Next Condensed Medium"/>
              </a:defRPr>
            </a:lvl1pPr>
          </a:lstStyle>
          <a:p>
            <a:pPr/>
            <a:r>
              <a:t>FAX:</a:t>
            </a:r>
          </a:p>
        </p:txBody>
      </p:sp>
      <p:sp>
        <p:nvSpPr>
          <p:cNvPr id="1012" name="Work Fax"/>
          <p:cNvSpPr txBox="1"/>
          <p:nvPr>
            <p:ph type="body" sz="quarter" idx="18"/>
          </p:nvPr>
        </p:nvSpPr>
        <p:spPr>
          <a:xfrm>
            <a:off x="12654164" y="9059786"/>
            <a:ext cx="7962901" cy="596901"/>
          </a:xfrm>
          <a:prstGeom prst="rect">
            <a:avLst/>
          </a:prstGeom>
        </p:spPr>
        <p:txBody>
          <a:bodyPr/>
          <a:lstStyle>
            <a:lvl1pPr algn="l">
              <a:spcBef>
                <a:spcPts val="2900"/>
              </a:spcBef>
              <a:defRPr spc="160" sz="3200"/>
            </a:lvl1pPr>
          </a:lstStyle>
          <a:p>
            <a:pPr/>
            <a:r>
              <a:t>Work Fax</a:t>
            </a:r>
          </a:p>
        </p:txBody>
      </p:sp>
      <p:sp>
        <p:nvSpPr>
          <p:cNvPr id="1013" name="WEBSITE:"/>
          <p:cNvSpPr txBox="1"/>
          <p:nvPr>
            <p:ph type="body" sz="quarter" idx="19"/>
          </p:nvPr>
        </p:nvSpPr>
        <p:spPr>
          <a:xfrm>
            <a:off x="12654164" y="10244197"/>
            <a:ext cx="7962901" cy="533401"/>
          </a:xfrm>
          <a:prstGeom prst="rect">
            <a:avLst/>
          </a:prstGeom>
        </p:spPr>
        <p:txBody>
          <a:bodyPr anchor="b"/>
          <a:lstStyle>
            <a:lvl1pPr algn="l">
              <a:spcBef>
                <a:spcPts val="2900"/>
              </a:spcBef>
              <a:buClr>
                <a:srgbClr val="007ABB"/>
              </a:buClr>
              <a:defRPr cap="all" spc="150" sz="3000">
                <a:solidFill>
                  <a:srgbClr val="969592"/>
                </a:solidFill>
                <a:latin typeface="Avenir Next Condensed Medium"/>
                <a:ea typeface="Avenir Next Condensed Medium"/>
                <a:cs typeface="Avenir Next Condensed Medium"/>
                <a:sym typeface="Avenir Next Condensed Medium"/>
              </a:defRPr>
            </a:lvl1pPr>
          </a:lstStyle>
          <a:p>
            <a:pPr/>
            <a:r>
              <a:t>WEBSITE:</a:t>
            </a:r>
          </a:p>
        </p:txBody>
      </p:sp>
      <p:sp>
        <p:nvSpPr>
          <p:cNvPr id="1014" name="Company Website"/>
          <p:cNvSpPr txBox="1"/>
          <p:nvPr>
            <p:ph type="body" sz="quarter" idx="20"/>
          </p:nvPr>
        </p:nvSpPr>
        <p:spPr>
          <a:xfrm>
            <a:off x="12654164" y="10755236"/>
            <a:ext cx="7962901" cy="596901"/>
          </a:xfrm>
          <a:prstGeom prst="rect">
            <a:avLst/>
          </a:prstGeom>
        </p:spPr>
        <p:txBody>
          <a:bodyPr/>
          <a:lstStyle>
            <a:lvl1pPr algn="l">
              <a:spcBef>
                <a:spcPts val="2900"/>
              </a:spcBef>
              <a:defRPr spc="160" sz="3200"/>
            </a:lvl1pPr>
          </a:lstStyle>
          <a:p>
            <a:pPr/>
            <a:r>
              <a:t>Company Website</a:t>
            </a:r>
          </a:p>
        </p:txBody>
      </p:sp>
      <p:sp>
        <p:nvSpPr>
          <p:cNvPr id="1015" name="影像"/>
          <p:cNvSpPr/>
          <p:nvPr>
            <p:ph type="pic" sz="half" idx="21"/>
          </p:nvPr>
        </p:nvSpPr>
        <p:spPr>
          <a:xfrm>
            <a:off x="2501900" y="4178300"/>
            <a:ext cx="9227466" cy="8064500"/>
          </a:xfrm>
          <a:prstGeom prst="rect">
            <a:avLst/>
          </a:prstGeom>
        </p:spPr>
        <p:txBody>
          <a:bodyPr lIns="91439" tIns="45719" rIns="91439" bIns="45719">
            <a:noAutofit/>
          </a:bodyPr>
          <a:lstStyle/>
          <a:p>
            <a:pPr/>
          </a:p>
        </p:txBody>
      </p:sp>
      <p:sp>
        <p:nvSpPr>
          <p:cNvPr id="1016" name="大標題文字"/>
          <p:cNvSpPr txBox="1"/>
          <p:nvPr>
            <p:ph type="title"/>
          </p:nvPr>
        </p:nvSpPr>
        <p:spPr>
          <a:xfrm>
            <a:off x="3771900" y="863600"/>
            <a:ext cx="16840200" cy="1320800"/>
          </a:xfrm>
          <a:prstGeom prst="rect">
            <a:avLst/>
          </a:prstGeom>
        </p:spPr>
        <p:txBody>
          <a:bodyPr/>
          <a:lstStyle>
            <a:lvl1pPr>
              <a:lnSpc>
                <a:spcPct val="80000"/>
              </a:lnSpc>
              <a:defRPr spc="780" sz="7800"/>
            </a:lvl1pPr>
          </a:lstStyle>
          <a:p>
            <a:pPr/>
            <a:r>
              <a:t>大標題文字</a:t>
            </a:r>
          </a:p>
        </p:txBody>
      </p:sp>
      <p:sp>
        <p:nvSpPr>
          <p:cNvPr id="1017" name="內文層級一…"/>
          <p:cNvSpPr txBox="1"/>
          <p:nvPr>
            <p:ph type="body" sz="quarter" idx="1"/>
          </p:nvPr>
        </p:nvSpPr>
        <p:spPr>
          <a:xfrm>
            <a:off x="3771900" y="2501900"/>
            <a:ext cx="16840200" cy="609600"/>
          </a:xfrm>
          <a:prstGeom prst="rect">
            <a:avLst/>
          </a:prstGeom>
        </p:spPr>
        <p:txBody>
          <a:bodyPr/>
          <a:lstStyle>
            <a:lvl1pPr>
              <a:lnSpc>
                <a:spcPct val="100000"/>
              </a:lnSpc>
              <a:defRPr spc="160" sz="3200"/>
            </a:lvl1pPr>
            <a:lvl2pPr>
              <a:lnSpc>
                <a:spcPct val="100000"/>
              </a:lnSpc>
              <a:defRPr spc="160" sz="3200"/>
            </a:lvl2pPr>
            <a:lvl3pPr>
              <a:lnSpc>
                <a:spcPct val="100000"/>
              </a:lnSpc>
              <a:defRPr spc="160" sz="3200"/>
            </a:lvl3pPr>
            <a:lvl4pPr>
              <a:lnSpc>
                <a:spcPct val="100000"/>
              </a:lnSpc>
              <a:defRPr spc="160" sz="3200"/>
            </a:lvl4pPr>
            <a:lvl5pPr>
              <a:lnSpc>
                <a:spcPct val="100000"/>
              </a:lnSpc>
              <a:defRPr spc="160" sz="3200"/>
            </a:lvl5pPr>
          </a:lstStyle>
          <a:p>
            <a:pPr/>
            <a:r>
              <a:t>內文層級一</a:t>
            </a:r>
          </a:p>
          <a:p>
            <a:pPr lvl="1"/>
            <a:r>
              <a:t>內文層級二</a:t>
            </a:r>
          </a:p>
          <a:p>
            <a:pPr lvl="2"/>
            <a:r>
              <a:t>內文層級三</a:t>
            </a:r>
          </a:p>
          <a:p>
            <a:pPr lvl="3"/>
            <a:r>
              <a:t>內文層級四</a:t>
            </a:r>
          </a:p>
          <a:p>
            <a:pPr lvl="4"/>
            <a:r>
              <a:t>內文層級五</a:t>
            </a:r>
          </a:p>
        </p:txBody>
      </p:sp>
      <p:sp>
        <p:nvSpPr>
          <p:cNvPr id="1018"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Photo &amp; Text">
    <p:spTree>
      <p:nvGrpSpPr>
        <p:cNvPr id="1" name=""/>
        <p:cNvGrpSpPr/>
        <p:nvPr/>
      </p:nvGrpSpPr>
      <p:grpSpPr>
        <a:xfrm>
          <a:off x="0" y="0"/>
          <a:ext cx="0" cy="0"/>
          <a:chOff x="0" y="0"/>
          <a:chExt cx="0" cy="0"/>
        </a:xfrm>
      </p:grpSpPr>
      <p:sp>
        <p:nvSpPr>
          <p:cNvPr id="136" name="矩形"/>
          <p:cNvSpPr/>
          <p:nvPr/>
        </p:nvSpPr>
        <p:spPr>
          <a:xfrm>
            <a:off x="250031" y="13360400"/>
            <a:ext cx="23914101" cy="330200"/>
          </a:xfrm>
          <a:prstGeom prst="rect">
            <a:avLst/>
          </a:prstGeom>
          <a:solidFill>
            <a:srgbClr val="FFFFFF"/>
          </a:solidFill>
          <a:ln w="12700">
            <a:miter lim="400000"/>
          </a:ln>
          <a:effectLst>
            <a:outerShdw sx="100000" sy="100000" kx="0" ky="0" algn="b" rotWithShape="0" blurRad="190500" dist="38100" dir="5400000">
              <a:srgbClr val="0A0A12">
                <a:alpha val="5000"/>
              </a:srgbClr>
            </a:outerShdw>
          </a:effectLst>
        </p:spPr>
        <p:txBody>
          <a:bodyPr lIns="0" tIns="0" rIns="0" bIns="0" anchor="ctr"/>
          <a:lstStyle/>
          <a:p>
            <a:pPr/>
          </a:p>
        </p:txBody>
      </p:sp>
      <p:sp>
        <p:nvSpPr>
          <p:cNvPr id="137" name="圓角矩形"/>
          <p:cNvSpPr/>
          <p:nvPr/>
        </p:nvSpPr>
        <p:spPr>
          <a:xfrm>
            <a:off x="2501900" y="762000"/>
            <a:ext cx="19392900" cy="1435100"/>
          </a:xfrm>
          <a:prstGeom prst="roundRect">
            <a:avLst>
              <a:gd name="adj" fmla="val 50000"/>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a:p>
        </p:txBody>
      </p:sp>
      <p:grpSp>
        <p:nvGrpSpPr>
          <p:cNvPr id="140" name="群組"/>
          <p:cNvGrpSpPr/>
          <p:nvPr/>
        </p:nvGrpSpPr>
        <p:grpSpPr>
          <a:xfrm>
            <a:off x="7759700" y="0"/>
            <a:ext cx="8877301" cy="522445"/>
            <a:chOff x="0" y="0"/>
            <a:chExt cx="8877300" cy="522444"/>
          </a:xfrm>
        </p:grpSpPr>
        <p:sp>
          <p:nvSpPr>
            <p:cNvPr id="138"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139"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grpSp>
      <p:sp>
        <p:nvSpPr>
          <p:cNvPr id="141" name="影像"/>
          <p:cNvSpPr/>
          <p:nvPr>
            <p:ph type="pic" sz="half" idx="13"/>
          </p:nvPr>
        </p:nvSpPr>
        <p:spPr>
          <a:xfrm>
            <a:off x="2501900" y="3759200"/>
            <a:ext cx="19392900" cy="4214190"/>
          </a:xfrm>
          <a:prstGeom prst="rect">
            <a:avLst/>
          </a:prstGeom>
        </p:spPr>
        <p:txBody>
          <a:bodyPr lIns="91439" tIns="45719" rIns="91439" bIns="45719">
            <a:noAutofit/>
          </a:bodyPr>
          <a:lstStyle/>
          <a:p>
            <a:pPr/>
          </a:p>
        </p:txBody>
      </p:sp>
      <p:sp>
        <p:nvSpPr>
          <p:cNvPr id="142" name="Lorem ipsum dolor sit amet, consectetur adipiscing elit. Duis mollis, est non commodo luctus, nisi erat porttitor ligula, eget lacinia odio sem nec elit. Maecenas sed diam eget risus varius blandit sit amet non magna. Duis mollis, est non commodo luctus, nisi erat porttitor ligula, eget lacinia odio sem nec elit."/>
          <p:cNvSpPr txBox="1"/>
          <p:nvPr>
            <p:ph type="body" sz="quarter" idx="14"/>
          </p:nvPr>
        </p:nvSpPr>
        <p:spPr>
          <a:xfrm>
            <a:off x="12658927" y="9344754"/>
            <a:ext cx="9220201" cy="3302001"/>
          </a:xfrm>
          <a:prstGeom prst="rect">
            <a:avLst/>
          </a:prstGeom>
        </p:spPr>
        <p:txBody>
          <a:bodyPr/>
          <a:lstStyle>
            <a:lvl1pPr algn="l">
              <a:spcBef>
                <a:spcPts val="3000"/>
              </a:spcBef>
              <a:buClr>
                <a:srgbClr val="007ABB"/>
              </a:buClr>
              <a:defRPr spc="160" sz="3200"/>
            </a:lvl1pPr>
          </a:lstStyle>
          <a:p>
            <a:pPr/>
            <a:r>
              <a:t>Lorem ipsum dolor sit amet, consectetur adipiscing elit. Duis mollis, est non commodo luctus, nisi erat porttitor ligula, eget lacinia odio sem nec elit. Maecenas sed diam eget risus varius blandit sit amet non magna. Duis mollis, est non commodo luctus, nisi erat porttitor ligula, eget lacinia odio sem nec elit.</a:t>
            </a:r>
          </a:p>
        </p:txBody>
      </p:sp>
      <p:sp>
        <p:nvSpPr>
          <p:cNvPr id="143" name="Vestibulum Sollicitudin"/>
          <p:cNvSpPr txBox="1"/>
          <p:nvPr>
            <p:ph type="body" sz="quarter" idx="15"/>
          </p:nvPr>
        </p:nvSpPr>
        <p:spPr>
          <a:xfrm>
            <a:off x="12658927" y="8637308"/>
            <a:ext cx="9220201" cy="533401"/>
          </a:xfrm>
          <a:prstGeom prst="rect">
            <a:avLst/>
          </a:prstGeom>
        </p:spPr>
        <p:txBody>
          <a:bodyPr/>
          <a:lstStyle>
            <a:lvl1pPr algn="l">
              <a:spcBef>
                <a:spcPts val="0"/>
              </a:spcBef>
              <a:buClr>
                <a:srgbClr val="007ABB"/>
              </a:buClr>
              <a:defRPr cap="all" spc="150" sz="3000">
                <a:solidFill>
                  <a:srgbClr val="969592"/>
                </a:solidFill>
                <a:latin typeface="Avenir Next Condensed Medium"/>
                <a:ea typeface="Avenir Next Condensed Medium"/>
                <a:cs typeface="Avenir Next Condensed Medium"/>
                <a:sym typeface="Avenir Next Condensed Medium"/>
              </a:defRPr>
            </a:lvl1pPr>
          </a:lstStyle>
          <a:p>
            <a:pPr/>
            <a:r>
              <a:t>Vestibulum Sollicitudin</a:t>
            </a:r>
          </a:p>
        </p:txBody>
      </p:sp>
      <p:sp>
        <p:nvSpPr>
          <p:cNvPr id="144" name="Cras mattis consectetur purus sit amet fermentum. Vestibulum id ligula porta felis euismod semper. Morbi leo risus, porta ac consectetur ac, vestibulum at eros. Etiam porta sem malesuada magna. Aenean lacinia bibendum nulla sed consectetur. Donec id elit non mi porta gravida at eget metus."/>
          <p:cNvSpPr txBox="1"/>
          <p:nvPr>
            <p:ph type="body" sz="quarter" idx="16"/>
          </p:nvPr>
        </p:nvSpPr>
        <p:spPr>
          <a:xfrm>
            <a:off x="2490990" y="9346663"/>
            <a:ext cx="9245601" cy="3302001"/>
          </a:xfrm>
          <a:prstGeom prst="rect">
            <a:avLst/>
          </a:prstGeom>
        </p:spPr>
        <p:txBody>
          <a:bodyPr/>
          <a:lstStyle>
            <a:lvl1pPr algn="l">
              <a:spcBef>
                <a:spcPts val="3000"/>
              </a:spcBef>
              <a:buClr>
                <a:srgbClr val="007ABB"/>
              </a:buClr>
              <a:defRPr spc="160" sz="3200"/>
            </a:lvl1pPr>
          </a:lstStyle>
          <a:p>
            <a:pPr/>
            <a:r>
              <a:t>Cras mattis consectetur purus sit amet fermentum. Vestibulum id ligula porta felis euismod semper. Morbi leo risus, porta ac consectetur ac, vestibulum at eros. Etiam porta sem malesuada magna. Aenean lacinia bibendum nulla sed consectetur. Donec id elit non mi porta gravida at eget metus.</a:t>
            </a:r>
          </a:p>
        </p:txBody>
      </p:sp>
      <p:sp>
        <p:nvSpPr>
          <p:cNvPr id="145" name="Ligula Ultricies Venenatis"/>
          <p:cNvSpPr txBox="1"/>
          <p:nvPr>
            <p:ph type="body" sz="quarter" idx="17"/>
          </p:nvPr>
        </p:nvSpPr>
        <p:spPr>
          <a:xfrm>
            <a:off x="2490990" y="8638672"/>
            <a:ext cx="9245601" cy="533401"/>
          </a:xfrm>
          <a:prstGeom prst="rect">
            <a:avLst/>
          </a:prstGeom>
        </p:spPr>
        <p:txBody>
          <a:bodyPr/>
          <a:lstStyle>
            <a:lvl1pPr algn="l">
              <a:spcBef>
                <a:spcPts val="0"/>
              </a:spcBef>
              <a:buClr>
                <a:srgbClr val="007ABB"/>
              </a:buClr>
              <a:defRPr cap="all" spc="150" sz="3000">
                <a:solidFill>
                  <a:srgbClr val="969592"/>
                </a:solidFill>
                <a:latin typeface="Avenir Next Condensed Medium"/>
                <a:ea typeface="Avenir Next Condensed Medium"/>
                <a:cs typeface="Avenir Next Condensed Medium"/>
                <a:sym typeface="Avenir Next Condensed Medium"/>
              </a:defRPr>
            </a:lvl1pPr>
          </a:lstStyle>
          <a:p>
            <a:pPr/>
            <a:r>
              <a:t>Ligula Ultricies Venenatis</a:t>
            </a:r>
          </a:p>
        </p:txBody>
      </p:sp>
      <p:sp>
        <p:nvSpPr>
          <p:cNvPr id="146" name="大標題文字"/>
          <p:cNvSpPr txBox="1"/>
          <p:nvPr>
            <p:ph type="title"/>
          </p:nvPr>
        </p:nvSpPr>
        <p:spPr>
          <a:xfrm>
            <a:off x="3771900" y="863600"/>
            <a:ext cx="16840200" cy="1320800"/>
          </a:xfrm>
          <a:prstGeom prst="rect">
            <a:avLst/>
          </a:prstGeom>
        </p:spPr>
        <p:txBody>
          <a:bodyPr/>
          <a:lstStyle>
            <a:lvl1pPr>
              <a:lnSpc>
                <a:spcPct val="80000"/>
              </a:lnSpc>
              <a:defRPr spc="780" sz="7800"/>
            </a:lvl1pPr>
          </a:lstStyle>
          <a:p>
            <a:pPr/>
            <a:r>
              <a:t>大標題文字</a:t>
            </a:r>
          </a:p>
        </p:txBody>
      </p:sp>
      <p:sp>
        <p:nvSpPr>
          <p:cNvPr id="147" name="內文層級一…"/>
          <p:cNvSpPr txBox="1"/>
          <p:nvPr>
            <p:ph type="body" sz="quarter" idx="1"/>
          </p:nvPr>
        </p:nvSpPr>
        <p:spPr>
          <a:xfrm>
            <a:off x="3771900" y="2501900"/>
            <a:ext cx="16840200" cy="609600"/>
          </a:xfrm>
          <a:prstGeom prst="rect">
            <a:avLst/>
          </a:prstGeom>
        </p:spPr>
        <p:txBody>
          <a:bodyPr/>
          <a:lstStyle>
            <a:lvl1pPr>
              <a:lnSpc>
                <a:spcPct val="100000"/>
              </a:lnSpc>
              <a:defRPr spc="160" sz="3200"/>
            </a:lvl1pPr>
            <a:lvl2pPr>
              <a:lnSpc>
                <a:spcPct val="100000"/>
              </a:lnSpc>
              <a:defRPr spc="160" sz="3200"/>
            </a:lvl2pPr>
            <a:lvl3pPr>
              <a:lnSpc>
                <a:spcPct val="100000"/>
              </a:lnSpc>
              <a:defRPr spc="160" sz="3200"/>
            </a:lvl3pPr>
            <a:lvl4pPr>
              <a:lnSpc>
                <a:spcPct val="100000"/>
              </a:lnSpc>
              <a:defRPr spc="160" sz="3200"/>
            </a:lvl4pPr>
            <a:lvl5pPr>
              <a:lnSpc>
                <a:spcPct val="100000"/>
              </a:lnSpc>
              <a:defRPr spc="160" sz="3200"/>
            </a:lvl5pPr>
          </a:lstStyle>
          <a:p>
            <a:pPr/>
            <a:r>
              <a:t>內文層級一</a:t>
            </a:r>
          </a:p>
          <a:p>
            <a:pPr lvl="1"/>
            <a:r>
              <a:t>內文層級二</a:t>
            </a:r>
          </a:p>
          <a:p>
            <a:pPr lvl="2"/>
            <a:r>
              <a:t>內文層級三</a:t>
            </a:r>
          </a:p>
          <a:p>
            <a:pPr lvl="3"/>
            <a:r>
              <a:t>內文層級四</a:t>
            </a:r>
          </a:p>
          <a:p>
            <a:pPr lvl="4"/>
            <a:r>
              <a:t>內文層級五</a:t>
            </a:r>
          </a:p>
        </p:txBody>
      </p:sp>
      <p:sp>
        <p:nvSpPr>
          <p:cNvPr id="148"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meline">
    <p:spTree>
      <p:nvGrpSpPr>
        <p:cNvPr id="1" name=""/>
        <p:cNvGrpSpPr/>
        <p:nvPr/>
      </p:nvGrpSpPr>
      <p:grpSpPr>
        <a:xfrm>
          <a:off x="0" y="0"/>
          <a:ext cx="0" cy="0"/>
          <a:chOff x="0" y="0"/>
          <a:chExt cx="0" cy="0"/>
        </a:xfrm>
      </p:grpSpPr>
      <p:sp>
        <p:nvSpPr>
          <p:cNvPr id="155" name="矩形"/>
          <p:cNvSpPr/>
          <p:nvPr/>
        </p:nvSpPr>
        <p:spPr>
          <a:xfrm>
            <a:off x="250031" y="13360400"/>
            <a:ext cx="23914101" cy="330200"/>
          </a:xfrm>
          <a:prstGeom prst="rect">
            <a:avLst/>
          </a:prstGeom>
          <a:solidFill>
            <a:srgbClr val="FFFFFF"/>
          </a:solidFill>
          <a:ln w="12700">
            <a:miter lim="400000"/>
          </a:ln>
          <a:effectLst>
            <a:outerShdw sx="100000" sy="100000" kx="0" ky="0" algn="b" rotWithShape="0" blurRad="190500" dist="38100" dir="5400000">
              <a:srgbClr val="0A0A12">
                <a:alpha val="5000"/>
              </a:srgbClr>
            </a:outerShdw>
          </a:effectLst>
        </p:spPr>
        <p:txBody>
          <a:bodyPr lIns="0" tIns="0" rIns="0" bIns="0" anchor="ctr"/>
          <a:lstStyle/>
          <a:p>
            <a:pPr/>
          </a:p>
        </p:txBody>
      </p:sp>
      <p:sp>
        <p:nvSpPr>
          <p:cNvPr id="156" name="圓角矩形"/>
          <p:cNvSpPr/>
          <p:nvPr/>
        </p:nvSpPr>
        <p:spPr>
          <a:xfrm>
            <a:off x="2501900" y="762000"/>
            <a:ext cx="19392900" cy="1435100"/>
          </a:xfrm>
          <a:prstGeom prst="roundRect">
            <a:avLst>
              <a:gd name="adj" fmla="val 50000"/>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a:p>
        </p:txBody>
      </p:sp>
      <p:sp>
        <p:nvSpPr>
          <p:cNvPr id="157" name="矩形"/>
          <p:cNvSpPr/>
          <p:nvPr/>
        </p:nvSpPr>
        <p:spPr>
          <a:xfrm>
            <a:off x="0" y="4953000"/>
            <a:ext cx="24384000" cy="177800"/>
          </a:xfrm>
          <a:prstGeom prst="rect">
            <a:avLst/>
          </a:prstGeom>
          <a:solidFill>
            <a:srgbClr val="FFFFFF"/>
          </a:solidFill>
          <a:ln w="12700">
            <a:miter lim="400000"/>
          </a:ln>
          <a:effectLst>
            <a:outerShdw sx="100000" sy="100000" kx="0" ky="0" algn="b" rotWithShape="0" blurRad="190500" dist="76200" dir="5400000">
              <a:srgbClr val="0A0A12">
                <a:alpha val="5000"/>
              </a:srgbClr>
            </a:outerShdw>
          </a:effectLst>
        </p:spPr>
        <p:txBody>
          <a:bodyPr lIns="0" tIns="0" rIns="0" bIns="0" anchor="ctr"/>
          <a:lstStyle/>
          <a:p>
            <a:pPr/>
          </a:p>
        </p:txBody>
      </p:sp>
      <p:grpSp>
        <p:nvGrpSpPr>
          <p:cNvPr id="176" name="群組"/>
          <p:cNvGrpSpPr/>
          <p:nvPr/>
        </p:nvGrpSpPr>
        <p:grpSpPr>
          <a:xfrm>
            <a:off x="4885333" y="4502348"/>
            <a:ext cx="1028701" cy="1028701"/>
            <a:chOff x="0" y="0"/>
            <a:chExt cx="1028700" cy="1028699"/>
          </a:xfrm>
        </p:grpSpPr>
        <p:grpSp>
          <p:nvGrpSpPr>
            <p:cNvPr id="168" name="群組"/>
            <p:cNvGrpSpPr/>
            <p:nvPr/>
          </p:nvGrpSpPr>
          <p:grpSpPr>
            <a:xfrm>
              <a:off x="0" y="0"/>
              <a:ext cx="1028700" cy="1028700"/>
              <a:chOff x="0" y="0"/>
              <a:chExt cx="1028699" cy="1028699"/>
            </a:xfrm>
          </p:grpSpPr>
          <p:sp>
            <p:nvSpPr>
              <p:cNvPr id="158" name="圓形"/>
              <p:cNvSpPr/>
              <p:nvPr/>
            </p:nvSpPr>
            <p:spPr>
              <a:xfrm>
                <a:off x="0" y="0"/>
                <a:ext cx="1015137" cy="1015137"/>
              </a:xfrm>
              <a:prstGeom prst="ellipse">
                <a:avLst/>
              </a:prstGeom>
              <a:solidFill>
                <a:srgbClr val="FFFFFF"/>
              </a:solidFill>
              <a:ln w="12700" cap="flat">
                <a:noFill/>
                <a:miter lim="400000"/>
              </a:ln>
              <a:effectLst>
                <a:outerShdw sx="100000" sy="100000" kx="0" ky="0" algn="b" rotWithShape="0" blurRad="50800" dist="25400" dir="5400000">
                  <a:srgbClr val="0A0A12">
                    <a:alpha val="10000"/>
                  </a:srgbClr>
                </a:outerShdw>
              </a:effectLst>
            </p:spPr>
            <p:txBody>
              <a:bodyPr wrap="square" lIns="0" tIns="0" rIns="0" bIns="0" numCol="1" anchor="ctr">
                <a:noAutofit/>
              </a:bodyPr>
              <a:lstStyle/>
              <a:p>
                <a:pPr/>
              </a:p>
            </p:txBody>
          </p:sp>
          <p:grpSp>
            <p:nvGrpSpPr>
              <p:cNvPr id="167" name="群組"/>
              <p:cNvGrpSpPr/>
              <p:nvPr/>
            </p:nvGrpSpPr>
            <p:grpSpPr>
              <a:xfrm>
                <a:off x="16866" y="10612"/>
                <a:ext cx="1011834" cy="1018088"/>
                <a:chOff x="0" y="0"/>
                <a:chExt cx="1011833" cy="1018087"/>
              </a:xfrm>
            </p:grpSpPr>
            <p:sp>
              <p:nvSpPr>
                <p:cNvPr id="159" name="形狀"/>
                <p:cNvSpPr/>
                <p:nvPr/>
              </p:nvSpPr>
              <p:spPr>
                <a:xfrm>
                  <a:off x="502841" y="149436"/>
                  <a:ext cx="508993" cy="359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0" name="形狀"/>
                <p:cNvSpPr/>
                <p:nvPr/>
              </p:nvSpPr>
              <p:spPr>
                <a:xfrm>
                  <a:off x="502841" y="509095"/>
                  <a:ext cx="508993" cy="359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1" name="形狀"/>
                <p:cNvSpPr/>
                <p:nvPr/>
              </p:nvSpPr>
              <p:spPr>
                <a:xfrm>
                  <a:off x="0" y="149436"/>
                  <a:ext cx="508993" cy="359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2" name="形狀"/>
                <p:cNvSpPr/>
                <p:nvPr/>
              </p:nvSpPr>
              <p:spPr>
                <a:xfrm>
                  <a:off x="0" y="509095"/>
                  <a:ext cx="508993" cy="359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3" name="形狀"/>
                <p:cNvSpPr/>
                <p:nvPr/>
              </p:nvSpPr>
              <p:spPr>
                <a:xfrm>
                  <a:off x="140648" y="0"/>
                  <a:ext cx="359914" cy="5089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4" name="形狀"/>
                <p:cNvSpPr/>
                <p:nvPr/>
              </p:nvSpPr>
              <p:spPr>
                <a:xfrm>
                  <a:off x="502841" y="0"/>
                  <a:ext cx="359913" cy="5089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5" name="形狀"/>
                <p:cNvSpPr/>
                <p:nvPr/>
              </p:nvSpPr>
              <p:spPr>
                <a:xfrm>
                  <a:off x="140648" y="509095"/>
                  <a:ext cx="359914" cy="5089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6" name="形狀"/>
                <p:cNvSpPr/>
                <p:nvPr/>
              </p:nvSpPr>
              <p:spPr>
                <a:xfrm>
                  <a:off x="502841" y="509095"/>
                  <a:ext cx="359913" cy="5089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175" name="群組"/>
            <p:cNvGrpSpPr/>
            <p:nvPr/>
          </p:nvGrpSpPr>
          <p:grpSpPr>
            <a:xfrm>
              <a:off x="178287" y="180747"/>
              <a:ext cx="673811" cy="686240"/>
              <a:chOff x="0" y="0"/>
              <a:chExt cx="673809" cy="686238"/>
            </a:xfrm>
          </p:grpSpPr>
          <p:sp>
            <p:nvSpPr>
              <p:cNvPr id="169" name="圓形"/>
              <p:cNvSpPr/>
              <p:nvPr/>
            </p:nvSpPr>
            <p:spPr>
              <a:xfrm>
                <a:off x="10065" y="7607"/>
                <a:ext cx="663745" cy="663745"/>
              </a:xfrm>
              <a:prstGeom prst="ellipse">
                <a:avLst/>
              </a:prstGeom>
              <a:solidFill>
                <a:srgbClr val="E5D92F"/>
              </a:solidFill>
              <a:ln w="12700" cap="flat">
                <a:noFill/>
                <a:miter lim="400000"/>
              </a:ln>
              <a:effectLst/>
            </p:spPr>
            <p:txBody>
              <a:bodyPr wrap="square" lIns="38100" tIns="38100" rIns="38100" bIns="38100" numCol="1" anchor="ctr">
                <a:noAutofit/>
              </a:bodyPr>
              <a:lstStyle/>
              <a:p>
                <a:pPr defTabSz="647700">
                  <a:lnSpc>
                    <a:spcPct val="100000"/>
                  </a:lnSpc>
                  <a:spcBef>
                    <a:spcPts val="0"/>
                  </a:spcBef>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74" name="群組"/>
              <p:cNvGrpSpPr/>
              <p:nvPr/>
            </p:nvGrpSpPr>
            <p:grpSpPr>
              <a:xfrm>
                <a:off x="0" y="0"/>
                <a:ext cx="662631" cy="686239"/>
                <a:chOff x="0" y="0"/>
                <a:chExt cx="662630" cy="686238"/>
              </a:xfrm>
            </p:grpSpPr>
            <p:sp>
              <p:nvSpPr>
                <p:cNvPr id="170" name="形狀"/>
                <p:cNvSpPr/>
                <p:nvPr/>
              </p:nvSpPr>
              <p:spPr>
                <a:xfrm>
                  <a:off x="330509" y="104824"/>
                  <a:ext cx="332122" cy="234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0"/>
                      </a:moveTo>
                      <a:lnTo>
                        <a:pt x="0" y="21600"/>
                      </a:lnTo>
                      <a:lnTo>
                        <a:pt x="21600" y="21600"/>
                      </a:lnTo>
                      <a:cubicBezTo>
                        <a:pt x="21600" y="13165"/>
                        <a:pt x="19182" y="5528"/>
                        <a:pt x="15274" y="0"/>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1" name="形狀"/>
                <p:cNvSpPr/>
                <p:nvPr/>
              </p:nvSpPr>
              <p:spPr>
                <a:xfrm>
                  <a:off x="0" y="354117"/>
                  <a:ext cx="332121" cy="234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21600"/>
                      </a:moveTo>
                      <a:lnTo>
                        <a:pt x="21600" y="0"/>
                      </a:lnTo>
                      <a:lnTo>
                        <a:pt x="0" y="0"/>
                      </a:lnTo>
                      <a:cubicBezTo>
                        <a:pt x="0" y="8435"/>
                        <a:pt x="2418" y="16072"/>
                        <a:pt x="6326"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2" name="形狀"/>
                <p:cNvSpPr/>
                <p:nvPr/>
              </p:nvSpPr>
              <p:spPr>
                <a:xfrm>
                  <a:off x="107282" y="0"/>
                  <a:ext cx="234848" cy="3321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326"/>
                      </a:moveTo>
                      <a:lnTo>
                        <a:pt x="21600" y="21600"/>
                      </a:lnTo>
                      <a:lnTo>
                        <a:pt x="21600" y="0"/>
                      </a:lnTo>
                      <a:cubicBezTo>
                        <a:pt x="13165" y="0"/>
                        <a:pt x="5528" y="2418"/>
                        <a:pt x="0" y="6326"/>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3" name="形狀"/>
                <p:cNvSpPr/>
                <p:nvPr/>
              </p:nvSpPr>
              <p:spPr>
                <a:xfrm>
                  <a:off x="330509" y="354117"/>
                  <a:ext cx="234846" cy="332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5273"/>
                      </a:moveTo>
                      <a:lnTo>
                        <a:pt x="0" y="0"/>
                      </a:lnTo>
                      <a:lnTo>
                        <a:pt x="0" y="21600"/>
                      </a:lnTo>
                      <a:cubicBezTo>
                        <a:pt x="8435" y="21600"/>
                        <a:pt x="16072" y="19182"/>
                        <a:pt x="21600" y="15273"/>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grpSp>
        <p:nvGrpSpPr>
          <p:cNvPr id="195" name="群組"/>
          <p:cNvGrpSpPr/>
          <p:nvPr/>
        </p:nvGrpSpPr>
        <p:grpSpPr>
          <a:xfrm>
            <a:off x="11677054" y="4502348"/>
            <a:ext cx="1028701" cy="1028699"/>
            <a:chOff x="0" y="0"/>
            <a:chExt cx="1028699" cy="1028698"/>
          </a:xfrm>
        </p:grpSpPr>
        <p:grpSp>
          <p:nvGrpSpPr>
            <p:cNvPr id="187" name="群組"/>
            <p:cNvGrpSpPr/>
            <p:nvPr/>
          </p:nvGrpSpPr>
          <p:grpSpPr>
            <a:xfrm>
              <a:off x="0" y="0"/>
              <a:ext cx="1028700" cy="1028699"/>
              <a:chOff x="0" y="0"/>
              <a:chExt cx="1028699" cy="1028698"/>
            </a:xfrm>
          </p:grpSpPr>
          <p:sp>
            <p:nvSpPr>
              <p:cNvPr id="177" name="圓形"/>
              <p:cNvSpPr/>
              <p:nvPr/>
            </p:nvSpPr>
            <p:spPr>
              <a:xfrm>
                <a:off x="0" y="0"/>
                <a:ext cx="1015136" cy="1015136"/>
              </a:xfrm>
              <a:prstGeom prst="ellipse">
                <a:avLst/>
              </a:prstGeom>
              <a:solidFill>
                <a:srgbClr val="FFFFFF"/>
              </a:solidFill>
              <a:ln w="12700" cap="flat">
                <a:noFill/>
                <a:miter lim="400000"/>
              </a:ln>
              <a:effectLst>
                <a:outerShdw sx="100000" sy="100000" kx="0" ky="0" algn="b" rotWithShape="0" blurRad="50800" dist="25400" dir="5400000">
                  <a:srgbClr val="0A0A12">
                    <a:alpha val="10000"/>
                  </a:srgbClr>
                </a:outerShdw>
              </a:effectLst>
            </p:spPr>
            <p:txBody>
              <a:bodyPr wrap="square" lIns="0" tIns="0" rIns="0" bIns="0" numCol="1" anchor="ctr">
                <a:noAutofit/>
              </a:bodyPr>
              <a:lstStyle/>
              <a:p>
                <a:pPr/>
              </a:p>
            </p:txBody>
          </p:sp>
          <p:grpSp>
            <p:nvGrpSpPr>
              <p:cNvPr id="186" name="群組"/>
              <p:cNvGrpSpPr/>
              <p:nvPr/>
            </p:nvGrpSpPr>
            <p:grpSpPr>
              <a:xfrm>
                <a:off x="10613" y="10612"/>
                <a:ext cx="1018087" cy="1018087"/>
                <a:chOff x="0" y="0"/>
                <a:chExt cx="1018085" cy="1018086"/>
              </a:xfrm>
            </p:grpSpPr>
            <p:sp>
              <p:nvSpPr>
                <p:cNvPr id="178" name="形狀"/>
                <p:cNvSpPr/>
                <p:nvPr/>
              </p:nvSpPr>
              <p:spPr>
                <a:xfrm>
                  <a:off x="509094" y="149435"/>
                  <a:ext cx="508992" cy="359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9" name="形狀"/>
                <p:cNvSpPr/>
                <p:nvPr/>
              </p:nvSpPr>
              <p:spPr>
                <a:xfrm>
                  <a:off x="509094" y="509094"/>
                  <a:ext cx="508992" cy="359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0" name="形狀"/>
                <p:cNvSpPr/>
                <p:nvPr/>
              </p:nvSpPr>
              <p:spPr>
                <a:xfrm>
                  <a:off x="0" y="149435"/>
                  <a:ext cx="508992" cy="359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1" name="形狀"/>
                <p:cNvSpPr/>
                <p:nvPr/>
              </p:nvSpPr>
              <p:spPr>
                <a:xfrm>
                  <a:off x="0" y="509094"/>
                  <a:ext cx="508992" cy="359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2" name="形狀"/>
                <p:cNvSpPr/>
                <p:nvPr/>
              </p:nvSpPr>
              <p:spPr>
                <a:xfrm>
                  <a:off x="146902" y="0"/>
                  <a:ext cx="359914" cy="5089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3" name="形狀"/>
                <p:cNvSpPr/>
                <p:nvPr/>
              </p:nvSpPr>
              <p:spPr>
                <a:xfrm>
                  <a:off x="509094" y="0"/>
                  <a:ext cx="359913" cy="5089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4" name="形狀"/>
                <p:cNvSpPr/>
                <p:nvPr/>
              </p:nvSpPr>
              <p:spPr>
                <a:xfrm>
                  <a:off x="146902" y="509094"/>
                  <a:ext cx="359914" cy="5089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5" name="形狀"/>
                <p:cNvSpPr/>
                <p:nvPr/>
              </p:nvSpPr>
              <p:spPr>
                <a:xfrm>
                  <a:off x="509094" y="509094"/>
                  <a:ext cx="359913" cy="5089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194" name="群組"/>
            <p:cNvGrpSpPr/>
            <p:nvPr/>
          </p:nvGrpSpPr>
          <p:grpSpPr>
            <a:xfrm>
              <a:off x="188353" y="180747"/>
              <a:ext cx="663878" cy="686238"/>
              <a:chOff x="0" y="0"/>
              <a:chExt cx="663876" cy="686237"/>
            </a:xfrm>
          </p:grpSpPr>
          <p:sp>
            <p:nvSpPr>
              <p:cNvPr id="188" name="圓形"/>
              <p:cNvSpPr/>
              <p:nvPr/>
            </p:nvSpPr>
            <p:spPr>
              <a:xfrm>
                <a:off x="0" y="7607"/>
                <a:ext cx="663744" cy="663744"/>
              </a:xfrm>
              <a:prstGeom prst="ellipse">
                <a:avLst/>
              </a:prstGeom>
              <a:solidFill>
                <a:srgbClr val="E03F52"/>
              </a:solidFill>
              <a:ln w="12700" cap="flat">
                <a:noFill/>
                <a:miter lim="400000"/>
              </a:ln>
              <a:effectLst/>
            </p:spPr>
            <p:txBody>
              <a:bodyPr wrap="square" lIns="38100" tIns="38100" rIns="38100" bIns="38100" numCol="1" anchor="ctr">
                <a:noAutofit/>
              </a:bodyPr>
              <a:lstStyle/>
              <a:p>
                <a:pPr defTabSz="647700">
                  <a:lnSpc>
                    <a:spcPct val="100000"/>
                  </a:lnSpc>
                  <a:spcBef>
                    <a:spcPts val="0"/>
                  </a:spcBef>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93" name="群組"/>
              <p:cNvGrpSpPr/>
              <p:nvPr/>
            </p:nvGrpSpPr>
            <p:grpSpPr>
              <a:xfrm>
                <a:off x="1246" y="0"/>
                <a:ext cx="662631" cy="686238"/>
                <a:chOff x="0" y="0"/>
                <a:chExt cx="662629" cy="686237"/>
              </a:xfrm>
            </p:grpSpPr>
            <p:sp>
              <p:nvSpPr>
                <p:cNvPr id="189" name="形狀"/>
                <p:cNvSpPr/>
                <p:nvPr/>
              </p:nvSpPr>
              <p:spPr>
                <a:xfrm>
                  <a:off x="330509" y="104824"/>
                  <a:ext cx="332121" cy="2348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0"/>
                      </a:moveTo>
                      <a:lnTo>
                        <a:pt x="0" y="21600"/>
                      </a:lnTo>
                      <a:lnTo>
                        <a:pt x="21600" y="21600"/>
                      </a:lnTo>
                      <a:cubicBezTo>
                        <a:pt x="21600" y="13165"/>
                        <a:pt x="19182" y="5528"/>
                        <a:pt x="15274" y="0"/>
                      </a:cubicBezTo>
                      <a:close/>
                    </a:path>
                  </a:pathLst>
                </a:custGeom>
                <a:solidFill>
                  <a:srgbClr val="E94E56"/>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0" name="形狀"/>
                <p:cNvSpPr/>
                <p:nvPr/>
              </p:nvSpPr>
              <p:spPr>
                <a:xfrm>
                  <a:off x="0" y="354116"/>
                  <a:ext cx="332121" cy="2348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21600"/>
                      </a:moveTo>
                      <a:lnTo>
                        <a:pt x="21600" y="0"/>
                      </a:lnTo>
                      <a:lnTo>
                        <a:pt x="0" y="0"/>
                      </a:lnTo>
                      <a:cubicBezTo>
                        <a:pt x="0" y="8435"/>
                        <a:pt x="2418" y="16072"/>
                        <a:pt x="6326" y="21600"/>
                      </a:cubicBezTo>
                      <a:close/>
                    </a:path>
                  </a:pathLst>
                </a:custGeom>
                <a:solidFill>
                  <a:srgbClr val="E94E56"/>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1" name="形狀"/>
                <p:cNvSpPr/>
                <p:nvPr/>
              </p:nvSpPr>
              <p:spPr>
                <a:xfrm>
                  <a:off x="95971" y="0"/>
                  <a:ext cx="234847" cy="332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326"/>
                      </a:moveTo>
                      <a:lnTo>
                        <a:pt x="21600" y="21600"/>
                      </a:lnTo>
                      <a:lnTo>
                        <a:pt x="21600" y="0"/>
                      </a:lnTo>
                      <a:cubicBezTo>
                        <a:pt x="13165" y="0"/>
                        <a:pt x="5528" y="2418"/>
                        <a:pt x="0" y="6326"/>
                      </a:cubicBezTo>
                      <a:close/>
                    </a:path>
                  </a:pathLst>
                </a:custGeom>
                <a:solidFill>
                  <a:srgbClr val="E94E56"/>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2" name="形狀"/>
                <p:cNvSpPr/>
                <p:nvPr/>
              </p:nvSpPr>
              <p:spPr>
                <a:xfrm>
                  <a:off x="330509" y="354116"/>
                  <a:ext cx="234846" cy="332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5273"/>
                      </a:moveTo>
                      <a:lnTo>
                        <a:pt x="0" y="0"/>
                      </a:lnTo>
                      <a:lnTo>
                        <a:pt x="0" y="21600"/>
                      </a:lnTo>
                      <a:cubicBezTo>
                        <a:pt x="8435" y="21600"/>
                        <a:pt x="16072" y="19182"/>
                        <a:pt x="21600" y="15273"/>
                      </a:cubicBezTo>
                      <a:close/>
                    </a:path>
                  </a:pathLst>
                </a:custGeom>
                <a:solidFill>
                  <a:srgbClr val="E94E56"/>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grpSp>
        <p:nvGrpSpPr>
          <p:cNvPr id="214" name="群組"/>
          <p:cNvGrpSpPr/>
          <p:nvPr/>
        </p:nvGrpSpPr>
        <p:grpSpPr>
          <a:xfrm>
            <a:off x="18454885" y="4502348"/>
            <a:ext cx="1028702" cy="1028703"/>
            <a:chOff x="0" y="0"/>
            <a:chExt cx="1028700" cy="1028701"/>
          </a:xfrm>
        </p:grpSpPr>
        <p:grpSp>
          <p:nvGrpSpPr>
            <p:cNvPr id="206" name="群組"/>
            <p:cNvGrpSpPr/>
            <p:nvPr/>
          </p:nvGrpSpPr>
          <p:grpSpPr>
            <a:xfrm>
              <a:off x="0" y="0"/>
              <a:ext cx="1028701" cy="1028702"/>
              <a:chOff x="0" y="0"/>
              <a:chExt cx="1028700" cy="1028701"/>
            </a:xfrm>
          </p:grpSpPr>
          <p:sp>
            <p:nvSpPr>
              <p:cNvPr id="196" name="圓形"/>
              <p:cNvSpPr/>
              <p:nvPr/>
            </p:nvSpPr>
            <p:spPr>
              <a:xfrm>
                <a:off x="0" y="0"/>
                <a:ext cx="1015139" cy="1015139"/>
              </a:xfrm>
              <a:prstGeom prst="ellipse">
                <a:avLst/>
              </a:prstGeom>
              <a:solidFill>
                <a:srgbClr val="FFFFFF"/>
              </a:solidFill>
              <a:ln w="12700" cap="flat">
                <a:noFill/>
                <a:miter lim="400000"/>
              </a:ln>
              <a:effectLst>
                <a:outerShdw sx="100000" sy="100000" kx="0" ky="0" algn="b" rotWithShape="0" blurRad="50800" dist="25400" dir="5400000">
                  <a:srgbClr val="0A0A12">
                    <a:alpha val="10000"/>
                  </a:srgbClr>
                </a:outerShdw>
              </a:effectLst>
            </p:spPr>
            <p:txBody>
              <a:bodyPr wrap="square" lIns="0" tIns="0" rIns="0" bIns="0" numCol="1" anchor="ctr">
                <a:noAutofit/>
              </a:bodyPr>
              <a:lstStyle/>
              <a:p>
                <a:pPr/>
              </a:p>
            </p:txBody>
          </p:sp>
          <p:grpSp>
            <p:nvGrpSpPr>
              <p:cNvPr id="205" name="群組"/>
              <p:cNvGrpSpPr/>
              <p:nvPr/>
            </p:nvGrpSpPr>
            <p:grpSpPr>
              <a:xfrm>
                <a:off x="10613" y="10612"/>
                <a:ext cx="1018088" cy="1018090"/>
                <a:chOff x="0" y="0"/>
                <a:chExt cx="1018087" cy="1018089"/>
              </a:xfrm>
            </p:grpSpPr>
            <p:sp>
              <p:nvSpPr>
                <p:cNvPr id="197" name="形狀"/>
                <p:cNvSpPr/>
                <p:nvPr/>
              </p:nvSpPr>
              <p:spPr>
                <a:xfrm>
                  <a:off x="509094" y="149436"/>
                  <a:ext cx="508994" cy="3599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8" name="形狀"/>
                <p:cNvSpPr/>
                <p:nvPr/>
              </p:nvSpPr>
              <p:spPr>
                <a:xfrm>
                  <a:off x="509094" y="509096"/>
                  <a:ext cx="508994" cy="359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9" name="形狀"/>
                <p:cNvSpPr/>
                <p:nvPr/>
              </p:nvSpPr>
              <p:spPr>
                <a:xfrm>
                  <a:off x="0" y="149436"/>
                  <a:ext cx="508994" cy="3599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0" name="形狀"/>
                <p:cNvSpPr/>
                <p:nvPr/>
              </p:nvSpPr>
              <p:spPr>
                <a:xfrm>
                  <a:off x="0" y="509096"/>
                  <a:ext cx="508993" cy="359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1" name="形狀"/>
                <p:cNvSpPr/>
                <p:nvPr/>
              </p:nvSpPr>
              <p:spPr>
                <a:xfrm>
                  <a:off x="146902" y="0"/>
                  <a:ext cx="359915" cy="508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2" name="形狀"/>
                <p:cNvSpPr/>
                <p:nvPr/>
              </p:nvSpPr>
              <p:spPr>
                <a:xfrm>
                  <a:off x="509094" y="0"/>
                  <a:ext cx="359914" cy="508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3" name="形狀"/>
                <p:cNvSpPr/>
                <p:nvPr/>
              </p:nvSpPr>
              <p:spPr>
                <a:xfrm>
                  <a:off x="146902" y="509096"/>
                  <a:ext cx="359915" cy="5089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4" name="形狀"/>
                <p:cNvSpPr/>
                <p:nvPr/>
              </p:nvSpPr>
              <p:spPr>
                <a:xfrm>
                  <a:off x="509094" y="509096"/>
                  <a:ext cx="359914" cy="5089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213" name="群組"/>
            <p:cNvGrpSpPr/>
            <p:nvPr/>
          </p:nvGrpSpPr>
          <p:grpSpPr>
            <a:xfrm>
              <a:off x="188354" y="180747"/>
              <a:ext cx="668797" cy="686241"/>
              <a:chOff x="0" y="0"/>
              <a:chExt cx="668796" cy="686239"/>
            </a:xfrm>
          </p:grpSpPr>
          <p:sp>
            <p:nvSpPr>
              <p:cNvPr id="207" name="圓形"/>
              <p:cNvSpPr/>
              <p:nvPr/>
            </p:nvSpPr>
            <p:spPr>
              <a:xfrm>
                <a:off x="0" y="7605"/>
                <a:ext cx="663746" cy="663746"/>
              </a:xfrm>
              <a:prstGeom prst="ellipse">
                <a:avLst/>
              </a:prstGeom>
              <a:solidFill>
                <a:srgbClr val="67AD39"/>
              </a:solidFill>
              <a:ln w="12700" cap="flat">
                <a:noFill/>
                <a:miter lim="400000"/>
              </a:ln>
              <a:effectLst/>
            </p:spPr>
            <p:txBody>
              <a:bodyPr wrap="square" lIns="38100" tIns="38100" rIns="38100" bIns="38100" numCol="1" anchor="ctr">
                <a:noAutofit/>
              </a:bodyPr>
              <a:lstStyle/>
              <a:p>
                <a:pPr defTabSz="647700">
                  <a:lnSpc>
                    <a:spcPct val="100000"/>
                  </a:lnSpc>
                  <a:spcBef>
                    <a:spcPts val="0"/>
                  </a:spcBef>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12" name="群組"/>
              <p:cNvGrpSpPr/>
              <p:nvPr/>
            </p:nvGrpSpPr>
            <p:grpSpPr>
              <a:xfrm>
                <a:off x="6165" y="0"/>
                <a:ext cx="662632" cy="686240"/>
                <a:chOff x="0" y="0"/>
                <a:chExt cx="662631" cy="686239"/>
              </a:xfrm>
            </p:grpSpPr>
            <p:sp>
              <p:nvSpPr>
                <p:cNvPr id="208" name="形狀"/>
                <p:cNvSpPr/>
                <p:nvPr/>
              </p:nvSpPr>
              <p:spPr>
                <a:xfrm>
                  <a:off x="330510" y="104823"/>
                  <a:ext cx="332122" cy="234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0"/>
                      </a:moveTo>
                      <a:lnTo>
                        <a:pt x="0" y="21600"/>
                      </a:lnTo>
                      <a:lnTo>
                        <a:pt x="21600" y="21600"/>
                      </a:lnTo>
                      <a:cubicBezTo>
                        <a:pt x="21600" y="13165"/>
                        <a:pt x="19182" y="5528"/>
                        <a:pt x="15274" y="0"/>
                      </a:cubicBezTo>
                      <a:close/>
                    </a:path>
                  </a:pathLst>
                </a:custGeom>
                <a:solidFill>
                  <a:srgbClr val="6FBB3E"/>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9" name="形狀"/>
                <p:cNvSpPr/>
                <p:nvPr/>
              </p:nvSpPr>
              <p:spPr>
                <a:xfrm>
                  <a:off x="0" y="354117"/>
                  <a:ext cx="332122" cy="234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21600"/>
                      </a:moveTo>
                      <a:lnTo>
                        <a:pt x="21600" y="0"/>
                      </a:lnTo>
                      <a:lnTo>
                        <a:pt x="0" y="0"/>
                      </a:lnTo>
                      <a:cubicBezTo>
                        <a:pt x="0" y="8435"/>
                        <a:pt x="2418" y="16072"/>
                        <a:pt x="6326" y="21600"/>
                      </a:cubicBezTo>
                      <a:close/>
                    </a:path>
                  </a:pathLst>
                </a:custGeom>
                <a:solidFill>
                  <a:srgbClr val="6FBB3E"/>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0" name="形狀"/>
                <p:cNvSpPr/>
                <p:nvPr/>
              </p:nvSpPr>
              <p:spPr>
                <a:xfrm>
                  <a:off x="91053" y="0"/>
                  <a:ext cx="234847" cy="3321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326"/>
                      </a:moveTo>
                      <a:lnTo>
                        <a:pt x="21600" y="21600"/>
                      </a:lnTo>
                      <a:lnTo>
                        <a:pt x="21600" y="0"/>
                      </a:lnTo>
                      <a:cubicBezTo>
                        <a:pt x="13165" y="0"/>
                        <a:pt x="5528" y="2418"/>
                        <a:pt x="0" y="6326"/>
                      </a:cubicBezTo>
                      <a:close/>
                    </a:path>
                  </a:pathLst>
                </a:custGeom>
                <a:solidFill>
                  <a:srgbClr val="6FBB3E"/>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1" name="形狀"/>
                <p:cNvSpPr/>
                <p:nvPr/>
              </p:nvSpPr>
              <p:spPr>
                <a:xfrm>
                  <a:off x="330510" y="354117"/>
                  <a:ext cx="234846" cy="3321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5273"/>
                      </a:moveTo>
                      <a:lnTo>
                        <a:pt x="0" y="0"/>
                      </a:lnTo>
                      <a:lnTo>
                        <a:pt x="0" y="21600"/>
                      </a:lnTo>
                      <a:cubicBezTo>
                        <a:pt x="8435" y="21600"/>
                        <a:pt x="16072" y="19182"/>
                        <a:pt x="21600" y="15273"/>
                      </a:cubicBezTo>
                      <a:close/>
                    </a:path>
                  </a:pathLst>
                </a:custGeom>
                <a:solidFill>
                  <a:srgbClr val="6FBB3E"/>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grpSp>
        <p:nvGrpSpPr>
          <p:cNvPr id="217" name="群組"/>
          <p:cNvGrpSpPr/>
          <p:nvPr/>
        </p:nvGrpSpPr>
        <p:grpSpPr>
          <a:xfrm>
            <a:off x="7759700" y="0"/>
            <a:ext cx="8877301" cy="522445"/>
            <a:chOff x="0" y="0"/>
            <a:chExt cx="8877300" cy="522444"/>
          </a:xfrm>
        </p:grpSpPr>
        <p:sp>
          <p:nvSpPr>
            <p:cNvPr id="215"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216"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grpSp>
      <p:sp>
        <p:nvSpPr>
          <p:cNvPr id="218" name="Fusce dapibus, tellus ac cursus commodo, tortor mauris condimentum nibh, ut fermentum massa justo sit amet risus. Cras justo odio, dapibus ac facilisis in, egestas eget quam. Lorem ipsum dolor sit amet, consectetur adipiscing elit. Aenean lacinia bibendum nulla sed consectetur."/>
          <p:cNvSpPr txBox="1"/>
          <p:nvPr>
            <p:ph type="body" sz="quarter" idx="13"/>
          </p:nvPr>
        </p:nvSpPr>
        <p:spPr>
          <a:xfrm>
            <a:off x="16049828" y="7721460"/>
            <a:ext cx="5829301" cy="4940301"/>
          </a:xfrm>
          <a:prstGeom prst="rect">
            <a:avLst/>
          </a:prstGeom>
        </p:spPr>
        <p:txBody>
          <a:bodyPr/>
          <a:lstStyle>
            <a:lvl1pPr algn="l">
              <a:spcBef>
                <a:spcPts val="3000"/>
              </a:spcBef>
              <a:buClr>
                <a:srgbClr val="007ABB"/>
              </a:buClr>
              <a:defRPr spc="160" sz="3200"/>
            </a:lvl1pPr>
          </a:lstStyle>
          <a:p>
            <a:pPr/>
            <a:r>
              <a:t>Fusce dapibus, tellus ac cursus commodo, tortor mauris condimentum nibh, ut fermentum massa justo sit amet risus. Cras justo odio, dapibus ac facilisis in, egestas eget quam. Lorem ipsum dolor sit amet, consectetur adipiscing elit. Aenean lacinia bibendum nulla sed consectetur.</a:t>
            </a:r>
          </a:p>
        </p:txBody>
      </p:sp>
      <p:sp>
        <p:nvSpPr>
          <p:cNvPr id="219" name="Sollicitudin"/>
          <p:cNvSpPr txBox="1"/>
          <p:nvPr>
            <p:ph type="body" sz="quarter" idx="14"/>
          </p:nvPr>
        </p:nvSpPr>
        <p:spPr>
          <a:xfrm>
            <a:off x="16049828" y="7012983"/>
            <a:ext cx="5829301" cy="536755"/>
          </a:xfrm>
          <a:prstGeom prst="rect">
            <a:avLst/>
          </a:prstGeom>
        </p:spPr>
        <p:txBody>
          <a:bodyPr/>
          <a:lstStyle>
            <a:lvl1pPr algn="l">
              <a:spcBef>
                <a:spcPts val="0"/>
              </a:spcBef>
              <a:buClr>
                <a:srgbClr val="007ABB"/>
              </a:buClr>
              <a:defRPr cap="all" spc="150" sz="3000">
                <a:solidFill>
                  <a:srgbClr val="969592"/>
                </a:solidFill>
                <a:latin typeface="Avenir Next Condensed Medium"/>
                <a:ea typeface="Avenir Next Condensed Medium"/>
                <a:cs typeface="Avenir Next Condensed Medium"/>
                <a:sym typeface="Avenir Next Condensed Medium"/>
              </a:defRPr>
            </a:lvl1pPr>
          </a:lstStyle>
          <a:p>
            <a:pPr/>
            <a:r>
              <a:t>Sollicitudin</a:t>
            </a:r>
          </a:p>
        </p:txBody>
      </p:sp>
      <p:sp>
        <p:nvSpPr>
          <p:cNvPr id="220" name="Maecenas faucibus mollis interdum. Donec sed odio dui. Nulla vitae elit libero, a pharetra augue. Vivamus sagittis lacus vel augue laoreet rutrum faucibus dolor auctor. Vivamus sagittis lacus vel augue laoreet rutrum. Morbi leo risus, porta ac consectetur ac, vestibulum at eros."/>
          <p:cNvSpPr txBox="1"/>
          <p:nvPr>
            <p:ph type="body" sz="quarter" idx="15"/>
          </p:nvPr>
        </p:nvSpPr>
        <p:spPr>
          <a:xfrm>
            <a:off x="9282314" y="7721460"/>
            <a:ext cx="5829301" cy="4940301"/>
          </a:xfrm>
          <a:prstGeom prst="rect">
            <a:avLst/>
          </a:prstGeom>
        </p:spPr>
        <p:txBody>
          <a:bodyPr/>
          <a:lstStyle>
            <a:lvl1pPr algn="l">
              <a:spcBef>
                <a:spcPts val="3000"/>
              </a:spcBef>
              <a:buClr>
                <a:srgbClr val="007ABB"/>
              </a:buClr>
              <a:defRPr spc="160" sz="3200"/>
            </a:lvl1pPr>
          </a:lstStyle>
          <a:p>
            <a:pPr/>
            <a:r>
              <a:t>Maecenas faucibus mollis interdum. Donec sed odio dui. Nulla vitae elit libero, a pharetra augue. Vivamus sagittis lacus vel augue laoreet rutrum faucibus dolor auctor. Vivamus sagittis lacus vel augue laoreet rutrum. Morbi leo risus, porta ac consectetur ac, vestibulum at eros. </a:t>
            </a:r>
          </a:p>
        </p:txBody>
      </p:sp>
      <p:sp>
        <p:nvSpPr>
          <p:cNvPr id="221" name="Sit Aenean Vestibulum"/>
          <p:cNvSpPr txBox="1"/>
          <p:nvPr>
            <p:ph type="body" sz="quarter" idx="16"/>
          </p:nvPr>
        </p:nvSpPr>
        <p:spPr>
          <a:xfrm>
            <a:off x="9282314" y="7013469"/>
            <a:ext cx="5829301" cy="533401"/>
          </a:xfrm>
          <a:prstGeom prst="rect">
            <a:avLst/>
          </a:prstGeom>
        </p:spPr>
        <p:txBody>
          <a:bodyPr/>
          <a:lstStyle>
            <a:lvl1pPr algn="l">
              <a:spcBef>
                <a:spcPts val="0"/>
              </a:spcBef>
              <a:buClr>
                <a:srgbClr val="007ABB"/>
              </a:buClr>
              <a:defRPr cap="all" spc="150" sz="3000">
                <a:solidFill>
                  <a:srgbClr val="969592"/>
                </a:solidFill>
                <a:latin typeface="Avenir Next Condensed Medium"/>
                <a:ea typeface="Avenir Next Condensed Medium"/>
                <a:cs typeface="Avenir Next Condensed Medium"/>
                <a:sym typeface="Avenir Next Condensed Medium"/>
              </a:defRPr>
            </a:lvl1pPr>
          </a:lstStyle>
          <a:p>
            <a:pPr/>
            <a:r>
              <a:t>Sit Aenean Vestibulum</a:t>
            </a:r>
          </a:p>
        </p:txBody>
      </p:sp>
      <p:sp>
        <p:nvSpPr>
          <p:cNvPr id="222" name="Nullam quis risus eget urna mollis ornare vel eu leo. Maecenas sed diam eget risus varius blandit sit amet non magna. Praesent commodo cursus magna, vel scelerisque nisl consectetur. Cum sociis natoque penatibus et magnis dis parturient montes, nascetur ridiculus mus. Curabitur blandit tempus porttitor."/>
          <p:cNvSpPr txBox="1"/>
          <p:nvPr>
            <p:ph type="body" sz="quarter" idx="17"/>
          </p:nvPr>
        </p:nvSpPr>
        <p:spPr>
          <a:xfrm>
            <a:off x="2490990" y="7721460"/>
            <a:ext cx="5829301" cy="4940301"/>
          </a:xfrm>
          <a:prstGeom prst="rect">
            <a:avLst/>
          </a:prstGeom>
        </p:spPr>
        <p:txBody>
          <a:bodyPr/>
          <a:lstStyle>
            <a:lvl1pPr algn="l">
              <a:spcBef>
                <a:spcPts val="3000"/>
              </a:spcBef>
              <a:buClr>
                <a:srgbClr val="007ABB"/>
              </a:buClr>
              <a:defRPr spc="160" sz="3200"/>
            </a:lvl1pPr>
          </a:lstStyle>
          <a:p>
            <a:pPr/>
            <a:r>
              <a:t>Nullam quis risus eget urna mollis ornare vel eu leo. Maecenas sed diam eget risus varius blandit sit amet non magna. Praesent commodo cursus magna, vel scelerisque nisl consectetur. Cum sociis natoque penatibus et magnis dis parturient montes, nascetur ridiculus mus. Curabitur blandit tempus porttitor.</a:t>
            </a:r>
          </a:p>
        </p:txBody>
      </p:sp>
      <p:sp>
        <p:nvSpPr>
          <p:cNvPr id="223" name="Aenean Pellentesque"/>
          <p:cNvSpPr txBox="1"/>
          <p:nvPr>
            <p:ph type="body" sz="quarter" idx="18"/>
          </p:nvPr>
        </p:nvSpPr>
        <p:spPr>
          <a:xfrm>
            <a:off x="2490990" y="7013469"/>
            <a:ext cx="5829301" cy="533401"/>
          </a:xfrm>
          <a:prstGeom prst="rect">
            <a:avLst/>
          </a:prstGeom>
        </p:spPr>
        <p:txBody>
          <a:bodyPr/>
          <a:lstStyle>
            <a:lvl1pPr algn="l">
              <a:spcBef>
                <a:spcPts val="0"/>
              </a:spcBef>
              <a:buClr>
                <a:srgbClr val="007ABB"/>
              </a:buClr>
              <a:defRPr cap="all" spc="150" sz="3000">
                <a:solidFill>
                  <a:srgbClr val="969592"/>
                </a:solidFill>
                <a:latin typeface="Avenir Next Condensed Medium"/>
                <a:ea typeface="Avenir Next Condensed Medium"/>
                <a:cs typeface="Avenir Next Condensed Medium"/>
                <a:sym typeface="Avenir Next Condensed Medium"/>
              </a:defRPr>
            </a:lvl1pPr>
          </a:lstStyle>
          <a:p>
            <a:pPr/>
            <a:r>
              <a:t>Aenean Pellentesque</a:t>
            </a:r>
          </a:p>
        </p:txBody>
      </p:sp>
      <p:sp>
        <p:nvSpPr>
          <p:cNvPr id="224" name="大標題文字"/>
          <p:cNvSpPr txBox="1"/>
          <p:nvPr>
            <p:ph type="title"/>
          </p:nvPr>
        </p:nvSpPr>
        <p:spPr>
          <a:xfrm>
            <a:off x="3771900" y="863600"/>
            <a:ext cx="16840200" cy="1320800"/>
          </a:xfrm>
          <a:prstGeom prst="rect">
            <a:avLst/>
          </a:prstGeom>
        </p:spPr>
        <p:txBody>
          <a:bodyPr/>
          <a:lstStyle>
            <a:lvl1pPr>
              <a:lnSpc>
                <a:spcPct val="80000"/>
              </a:lnSpc>
              <a:defRPr spc="780" sz="7800"/>
            </a:lvl1pPr>
          </a:lstStyle>
          <a:p>
            <a:pPr/>
            <a:r>
              <a:t>大標題文字</a:t>
            </a:r>
          </a:p>
        </p:txBody>
      </p:sp>
      <p:sp>
        <p:nvSpPr>
          <p:cNvPr id="225" name="內文層級一…"/>
          <p:cNvSpPr txBox="1"/>
          <p:nvPr>
            <p:ph type="body" sz="quarter" idx="1"/>
          </p:nvPr>
        </p:nvSpPr>
        <p:spPr>
          <a:xfrm>
            <a:off x="3771900" y="2501900"/>
            <a:ext cx="16840200" cy="609600"/>
          </a:xfrm>
          <a:prstGeom prst="rect">
            <a:avLst/>
          </a:prstGeom>
        </p:spPr>
        <p:txBody>
          <a:bodyPr/>
          <a:lstStyle>
            <a:lvl1pPr>
              <a:lnSpc>
                <a:spcPct val="100000"/>
              </a:lnSpc>
              <a:defRPr spc="160" sz="3200"/>
            </a:lvl1pPr>
            <a:lvl2pPr>
              <a:lnSpc>
                <a:spcPct val="100000"/>
              </a:lnSpc>
              <a:defRPr spc="160" sz="3200"/>
            </a:lvl2pPr>
            <a:lvl3pPr>
              <a:lnSpc>
                <a:spcPct val="100000"/>
              </a:lnSpc>
              <a:defRPr spc="160" sz="3200"/>
            </a:lvl3pPr>
            <a:lvl4pPr>
              <a:lnSpc>
                <a:spcPct val="100000"/>
              </a:lnSpc>
              <a:defRPr spc="160" sz="3200"/>
            </a:lvl4pPr>
            <a:lvl5pPr>
              <a:lnSpc>
                <a:spcPct val="100000"/>
              </a:lnSpc>
              <a:defRPr spc="160" sz="3200"/>
            </a:lvl5pPr>
          </a:lstStyle>
          <a:p>
            <a:pPr/>
            <a:r>
              <a:t>內文層級一</a:t>
            </a:r>
          </a:p>
          <a:p>
            <a:pPr lvl="1"/>
            <a:r>
              <a:t>內文層級二</a:t>
            </a:r>
          </a:p>
          <a:p>
            <a:pPr lvl="2"/>
            <a:r>
              <a:t>內文層級三</a:t>
            </a:r>
          </a:p>
          <a:p>
            <a:pPr lvl="3"/>
            <a:r>
              <a:t>內文層級四</a:t>
            </a:r>
          </a:p>
          <a:p>
            <a:pPr lvl="4"/>
            <a:r>
              <a:t>內文層級五</a:t>
            </a:r>
          </a:p>
        </p:txBody>
      </p:sp>
      <p:sp>
        <p:nvSpPr>
          <p:cNvPr id="226"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Key Points &amp; Table">
    <p:spTree>
      <p:nvGrpSpPr>
        <p:cNvPr id="1" name=""/>
        <p:cNvGrpSpPr/>
        <p:nvPr/>
      </p:nvGrpSpPr>
      <p:grpSpPr>
        <a:xfrm>
          <a:off x="0" y="0"/>
          <a:ext cx="0" cy="0"/>
          <a:chOff x="0" y="0"/>
          <a:chExt cx="0" cy="0"/>
        </a:xfrm>
      </p:grpSpPr>
      <p:sp>
        <p:nvSpPr>
          <p:cNvPr id="233" name="矩形"/>
          <p:cNvSpPr/>
          <p:nvPr/>
        </p:nvSpPr>
        <p:spPr>
          <a:xfrm>
            <a:off x="250031" y="13360400"/>
            <a:ext cx="23914101" cy="330200"/>
          </a:xfrm>
          <a:prstGeom prst="rect">
            <a:avLst/>
          </a:prstGeom>
          <a:solidFill>
            <a:srgbClr val="FFFFFF"/>
          </a:solidFill>
          <a:ln w="12700">
            <a:miter lim="400000"/>
          </a:ln>
          <a:effectLst>
            <a:outerShdw sx="100000" sy="100000" kx="0" ky="0" algn="b" rotWithShape="0" blurRad="190500" dist="38100" dir="5400000">
              <a:srgbClr val="0A0A12">
                <a:alpha val="5000"/>
              </a:srgbClr>
            </a:outerShdw>
          </a:effectLst>
        </p:spPr>
        <p:txBody>
          <a:bodyPr lIns="0" tIns="0" rIns="0" bIns="0" anchor="ctr"/>
          <a:lstStyle/>
          <a:p>
            <a:pPr/>
          </a:p>
        </p:txBody>
      </p:sp>
      <p:sp>
        <p:nvSpPr>
          <p:cNvPr id="234" name="圓角矩形"/>
          <p:cNvSpPr/>
          <p:nvPr/>
        </p:nvSpPr>
        <p:spPr>
          <a:xfrm>
            <a:off x="2501900" y="762000"/>
            <a:ext cx="19392900" cy="1435100"/>
          </a:xfrm>
          <a:prstGeom prst="roundRect">
            <a:avLst>
              <a:gd name="adj" fmla="val 50000"/>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a:p>
        </p:txBody>
      </p:sp>
      <p:graphicFrame>
        <p:nvGraphicFramePr>
          <p:cNvPr id="235" name="表格"/>
          <p:cNvGraphicFramePr/>
          <p:nvPr/>
        </p:nvGraphicFramePr>
        <p:xfrm>
          <a:off x="2501900" y="9601200"/>
          <a:ext cx="19392900" cy="3073400"/>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9207360"/>
                <a:gridCol w="978178"/>
                <a:gridCol w="9207360"/>
              </a:tblGrid>
              <a:tr h="761427">
                <a:tc>
                  <a:txBody>
                    <a:bodyPr/>
                    <a:lstStyle/>
                    <a:p>
                      <a:pPr marL="136446" algn="l">
                        <a:lnSpc>
                          <a:spcPct val="90000"/>
                        </a:lnSpc>
                        <a:defRPr spc="0" sz="1800">
                          <a:solidFill>
                            <a:srgbClr val="000000"/>
                          </a:solidFill>
                          <a:effectLst/>
                        </a:defRPr>
                      </a:pPr>
                      <a:r>
                        <a:rPr spc="150" sz="3000">
                          <a:solidFill>
                            <a:srgbClr val="969592"/>
                          </a:solidFill>
                          <a:effectLst>
                            <a:outerShdw sx="100000" sy="100000" kx="0" ky="0" algn="b" rotWithShape="0" blurRad="25400" dist="25400" dir="13500000">
                              <a:srgbClr val="FFFFFF">
                                <a:alpha val="35000"/>
                              </a:srgbClr>
                            </a:outerShdw>
                          </a:effectLst>
                          <a:latin typeface="Avenir Next Condensed Medium"/>
                          <a:ea typeface="Avenir Next Condensed Medium"/>
                          <a:cs typeface="Avenir Next Condensed Medium"/>
                        </a:rPr>
                        <a:t>Sollicitudin Elit</a:t>
                      </a:r>
                    </a:p>
                  </a:txBody>
                  <a:tcPr marL="0" marR="0" marT="0" marB="0" anchor="ctr" anchorCtr="0" horzOverflow="overflow">
                    <a:lnL w="0">
                      <a:miter lim="400000"/>
                    </a:lnL>
                    <a:lnR w="0">
                      <a:miter lim="400000"/>
                    </a:lnR>
                    <a:lnT w="0">
                      <a:miter lim="400000"/>
                    </a:lnT>
                    <a:lnB w="12700">
                      <a:solidFill>
                        <a:srgbClr val="D3CEC2">
                          <a:alpha val="35000"/>
                        </a:srgbClr>
                      </a:solidFill>
                      <a:miter lim="400000"/>
                    </a:lnB>
                  </a:tcPr>
                </a:tc>
                <a:tc>
                  <a:txBody>
                    <a:bodyPr/>
                    <a:lstStyle/>
                    <a:p>
                      <a:pPr marL="136446" algn="l">
                        <a:lnSpc>
                          <a:spcPct val="90000"/>
                        </a:lnSpc>
                        <a:defRPr cap="all" spc="150" sz="3000">
                          <a:solidFill>
                            <a:srgbClr val="969592"/>
                          </a:solidFill>
                          <a:latin typeface="Avenir Next Condensed Medium"/>
                          <a:ea typeface="Avenir Next Condensed Medium"/>
                          <a:cs typeface="Avenir Next Condensed Medium"/>
                        </a:defRPr>
                      </a:pPr>
                    </a:p>
                  </a:txBody>
                  <a:tcPr marL="0" marR="0" marT="0" marB="0" anchor="ctr" anchorCtr="0" horzOverflow="overflow">
                    <a:lnL w="0">
                      <a:miter lim="400000"/>
                    </a:lnL>
                    <a:lnR w="0">
                      <a:miter lim="400000"/>
                    </a:lnR>
                    <a:lnT w="0">
                      <a:miter lim="400000"/>
                    </a:lnT>
                    <a:lnB w="0">
                      <a:miter lim="400000"/>
                    </a:lnB>
                  </a:tcPr>
                </a:tc>
                <a:tc>
                  <a:txBody>
                    <a:bodyPr/>
                    <a:lstStyle/>
                    <a:p>
                      <a:pPr marR="136445" algn="r">
                        <a:lnSpc>
                          <a:spcPct val="90000"/>
                        </a:lnSpc>
                        <a:defRPr spc="0" sz="1800">
                          <a:solidFill>
                            <a:srgbClr val="000000"/>
                          </a:solidFill>
                          <a:effectLst/>
                        </a:defRPr>
                      </a:pPr>
                      <a:r>
                        <a:rPr i="1" spc="96" sz="3200">
                          <a:solidFill>
                            <a:srgbClr val="6B6A67"/>
                          </a:solidFill>
                          <a:effectLst>
                            <a:outerShdw sx="100000" sy="100000" kx="0" ky="0" algn="b" rotWithShape="0" blurRad="25400" dist="25400" dir="13500000">
                              <a:srgbClr val="FFFFFF">
                                <a:alpha val="35000"/>
                              </a:srgbClr>
                            </a:outerShdw>
                          </a:effectLst>
                          <a:latin typeface="+mn-lt"/>
                          <a:ea typeface="+mn-ea"/>
                          <a:cs typeface="+mn-cs"/>
                          <a:sym typeface="Avenir Next Condensed Ultra Lig"/>
                        </a:rPr>
                        <a:t>In nam debet paulo omittantur</a:t>
                      </a:r>
                    </a:p>
                  </a:txBody>
                  <a:tcPr marL="0" marR="0" marT="0" marB="0" anchor="ctr" anchorCtr="0" horzOverflow="overflow">
                    <a:lnL w="0">
                      <a:miter lim="400000"/>
                    </a:lnL>
                    <a:lnR w="0">
                      <a:miter lim="400000"/>
                    </a:lnR>
                    <a:lnT w="0">
                      <a:miter lim="400000"/>
                    </a:lnT>
                    <a:lnB w="12700">
                      <a:solidFill>
                        <a:srgbClr val="D3CEC2">
                          <a:alpha val="35000"/>
                        </a:srgbClr>
                      </a:solidFill>
                      <a:miter lim="400000"/>
                    </a:lnB>
                  </a:tcPr>
                </a:tc>
              </a:tr>
              <a:tr h="775272">
                <a:tc>
                  <a:txBody>
                    <a:bodyPr/>
                    <a:lstStyle/>
                    <a:p>
                      <a:pPr marL="136446" algn="l">
                        <a:lnSpc>
                          <a:spcPct val="90000"/>
                        </a:lnSpc>
                        <a:defRPr spc="0" sz="1800">
                          <a:solidFill>
                            <a:srgbClr val="000000"/>
                          </a:solidFill>
                          <a:effectLst/>
                        </a:defRPr>
                      </a:pPr>
                      <a:r>
                        <a:rPr spc="150" sz="3000">
                          <a:solidFill>
                            <a:srgbClr val="969592"/>
                          </a:solidFill>
                          <a:effectLst>
                            <a:outerShdw sx="100000" sy="100000" kx="0" ky="0" algn="b" rotWithShape="0" blurRad="25400" dist="25400" dir="13500000">
                              <a:srgbClr val="FFFFFF">
                                <a:alpha val="35000"/>
                              </a:srgbClr>
                            </a:outerShdw>
                          </a:effectLst>
                          <a:latin typeface="Avenir Next Condensed Medium"/>
                          <a:ea typeface="Avenir Next Condensed Medium"/>
                          <a:cs typeface="Avenir Next Condensed Medium"/>
                        </a:rPr>
                        <a:t>Sit Consectetur Amet</a:t>
                      </a:r>
                    </a:p>
                  </a:txBody>
                  <a:tcPr marL="0" marR="0" marT="0" marB="0" anchor="ctr" anchorCtr="0" horzOverflow="overflow">
                    <a:lnL w="0">
                      <a:miter lim="400000"/>
                    </a:lnL>
                    <a:lnR w="0">
                      <a:miter lim="400000"/>
                    </a:lnR>
                    <a:lnT w="12700">
                      <a:solidFill>
                        <a:srgbClr val="D3CEC2">
                          <a:alpha val="35000"/>
                        </a:srgbClr>
                      </a:solidFill>
                      <a:miter lim="400000"/>
                    </a:lnT>
                    <a:lnB w="12700">
                      <a:solidFill>
                        <a:srgbClr val="D3CEC2">
                          <a:alpha val="35000"/>
                        </a:srgbClr>
                      </a:solidFill>
                      <a:miter lim="400000"/>
                    </a:lnB>
                  </a:tcPr>
                </a:tc>
                <a:tc>
                  <a:txBody>
                    <a:bodyPr/>
                    <a:lstStyle/>
                    <a:p>
                      <a:pPr marL="136446" algn="l">
                        <a:lnSpc>
                          <a:spcPct val="90000"/>
                        </a:lnSpc>
                        <a:defRPr cap="all" spc="150" sz="3000">
                          <a:solidFill>
                            <a:srgbClr val="969592"/>
                          </a:solidFill>
                          <a:latin typeface="Avenir Next Condensed Medium"/>
                          <a:ea typeface="Avenir Next Condensed Medium"/>
                          <a:cs typeface="Avenir Next Condensed Medium"/>
                        </a:defRPr>
                      </a:pPr>
                    </a:p>
                  </a:txBody>
                  <a:tcPr marL="0" marR="0" marT="0" marB="0" anchor="ctr" anchorCtr="0" horzOverflow="overflow">
                    <a:lnL w="0">
                      <a:miter lim="400000"/>
                    </a:lnL>
                    <a:lnR w="0">
                      <a:miter lim="400000"/>
                    </a:lnR>
                    <a:lnT w="0">
                      <a:miter lim="400000"/>
                    </a:lnT>
                    <a:lnB w="0">
                      <a:miter lim="400000"/>
                    </a:lnB>
                  </a:tcPr>
                </a:tc>
                <a:tc>
                  <a:txBody>
                    <a:bodyPr/>
                    <a:lstStyle/>
                    <a:p>
                      <a:pPr marR="136445" algn="r">
                        <a:lnSpc>
                          <a:spcPct val="90000"/>
                        </a:lnSpc>
                        <a:defRPr spc="0" sz="1800">
                          <a:solidFill>
                            <a:srgbClr val="000000"/>
                          </a:solidFill>
                          <a:effectLst/>
                        </a:defRPr>
                      </a:pPr>
                      <a:r>
                        <a:rPr i="1" spc="96" sz="3200">
                          <a:solidFill>
                            <a:srgbClr val="6B6A67"/>
                          </a:solidFill>
                          <a:effectLst>
                            <a:outerShdw sx="100000" sy="100000" kx="0" ky="0" algn="b" rotWithShape="0" blurRad="25400" dist="25400" dir="13500000">
                              <a:srgbClr val="FFFFFF">
                                <a:alpha val="35000"/>
                              </a:srgbClr>
                            </a:outerShdw>
                          </a:effectLst>
                          <a:latin typeface="+mn-lt"/>
                          <a:ea typeface="+mn-ea"/>
                          <a:cs typeface="+mn-cs"/>
                          <a:sym typeface="Avenir Next Condensed Ultra Lig"/>
                        </a:rPr>
                        <a:t>Mei te melius accusata complectitur</a:t>
                      </a:r>
                    </a:p>
                  </a:txBody>
                  <a:tcPr marL="0" marR="0" marT="0" marB="0" anchor="ctr" anchorCtr="0" horzOverflow="overflow">
                    <a:lnL w="0">
                      <a:miter lim="400000"/>
                    </a:lnL>
                    <a:lnR w="0">
                      <a:miter lim="400000"/>
                    </a:lnR>
                    <a:lnT w="12700">
                      <a:solidFill>
                        <a:srgbClr val="D3CEC2">
                          <a:alpha val="35000"/>
                        </a:srgbClr>
                      </a:solidFill>
                      <a:miter lim="400000"/>
                    </a:lnT>
                    <a:lnB w="12700">
                      <a:solidFill>
                        <a:srgbClr val="D3CEC2">
                          <a:alpha val="35000"/>
                        </a:srgbClr>
                      </a:solidFill>
                      <a:miter lim="400000"/>
                    </a:lnB>
                  </a:tcPr>
                </a:tc>
              </a:tr>
              <a:tr h="775272">
                <a:tc>
                  <a:txBody>
                    <a:bodyPr/>
                    <a:lstStyle/>
                    <a:p>
                      <a:pPr marL="136446" algn="l">
                        <a:lnSpc>
                          <a:spcPct val="90000"/>
                        </a:lnSpc>
                        <a:defRPr spc="0" sz="1800">
                          <a:solidFill>
                            <a:srgbClr val="000000"/>
                          </a:solidFill>
                          <a:effectLst/>
                        </a:defRPr>
                      </a:pPr>
                      <a:r>
                        <a:rPr spc="150" sz="3000">
                          <a:solidFill>
                            <a:srgbClr val="969592"/>
                          </a:solidFill>
                          <a:effectLst>
                            <a:outerShdw sx="100000" sy="100000" kx="0" ky="0" algn="b" rotWithShape="0" blurRad="25400" dist="25400" dir="13500000">
                              <a:srgbClr val="FFFFFF">
                                <a:alpha val="35000"/>
                              </a:srgbClr>
                            </a:outerShdw>
                          </a:effectLst>
                          <a:latin typeface="Avenir Next Condensed Medium"/>
                          <a:ea typeface="Avenir Next Condensed Medium"/>
                          <a:cs typeface="Avenir Next Condensed Medium"/>
                        </a:rPr>
                        <a:t>Elit Consectetur Fusce Etiam Tortor</a:t>
                      </a:r>
                    </a:p>
                  </a:txBody>
                  <a:tcPr marL="0" marR="0" marT="0" marB="0" anchor="ctr" anchorCtr="0" horzOverflow="overflow">
                    <a:lnL w="0">
                      <a:miter lim="400000"/>
                    </a:lnL>
                    <a:lnR w="0">
                      <a:miter lim="400000"/>
                    </a:lnR>
                    <a:lnT w="12700">
                      <a:solidFill>
                        <a:srgbClr val="D3CEC2">
                          <a:alpha val="35000"/>
                        </a:srgbClr>
                      </a:solidFill>
                      <a:miter lim="400000"/>
                    </a:lnT>
                    <a:lnB w="12700">
                      <a:solidFill>
                        <a:srgbClr val="D3CEC2">
                          <a:alpha val="35000"/>
                        </a:srgbClr>
                      </a:solidFill>
                      <a:miter lim="400000"/>
                    </a:lnB>
                  </a:tcPr>
                </a:tc>
                <a:tc>
                  <a:txBody>
                    <a:bodyPr/>
                    <a:lstStyle/>
                    <a:p>
                      <a:pPr marL="136446" algn="l">
                        <a:lnSpc>
                          <a:spcPct val="90000"/>
                        </a:lnSpc>
                        <a:defRPr cap="all" spc="150" sz="3000">
                          <a:solidFill>
                            <a:srgbClr val="969592"/>
                          </a:solidFill>
                          <a:latin typeface="Avenir Next Condensed Medium"/>
                          <a:ea typeface="Avenir Next Condensed Medium"/>
                          <a:cs typeface="Avenir Next Condensed Medium"/>
                        </a:defRPr>
                      </a:pPr>
                    </a:p>
                  </a:txBody>
                  <a:tcPr marL="0" marR="0" marT="0" marB="0" anchor="ctr" anchorCtr="0" horzOverflow="overflow">
                    <a:lnL w="0">
                      <a:miter lim="400000"/>
                    </a:lnL>
                    <a:lnR w="0">
                      <a:miter lim="400000"/>
                    </a:lnR>
                    <a:lnT w="0">
                      <a:miter lim="400000"/>
                    </a:lnT>
                    <a:lnB w="0">
                      <a:miter lim="400000"/>
                    </a:lnB>
                  </a:tcPr>
                </a:tc>
                <a:tc>
                  <a:txBody>
                    <a:bodyPr/>
                    <a:lstStyle/>
                    <a:p>
                      <a:pPr marR="136445" algn="r">
                        <a:lnSpc>
                          <a:spcPct val="90000"/>
                        </a:lnSpc>
                        <a:defRPr spc="0" sz="1800">
                          <a:solidFill>
                            <a:srgbClr val="000000"/>
                          </a:solidFill>
                          <a:effectLst/>
                        </a:defRPr>
                      </a:pPr>
                      <a:r>
                        <a:rPr i="1" spc="96" sz="3200">
                          <a:solidFill>
                            <a:srgbClr val="6B6A67"/>
                          </a:solidFill>
                          <a:effectLst>
                            <a:outerShdw sx="100000" sy="100000" kx="0" ky="0" algn="b" rotWithShape="0" blurRad="25400" dist="25400" dir="13500000">
                              <a:srgbClr val="FFFFFF">
                                <a:alpha val="35000"/>
                              </a:srgbClr>
                            </a:outerShdw>
                          </a:effectLst>
                          <a:latin typeface="+mn-lt"/>
                          <a:ea typeface="+mn-ea"/>
                          <a:cs typeface="+mn-cs"/>
                          <a:sym typeface="Avenir Next Condensed Ultra Lig"/>
                        </a:rPr>
                        <a:t>Nec causae pericula ad, augue oratio pri</a:t>
                      </a:r>
                    </a:p>
                  </a:txBody>
                  <a:tcPr marL="0" marR="0" marT="0" marB="0" anchor="ctr" anchorCtr="0" horzOverflow="overflow">
                    <a:lnL w="0">
                      <a:miter lim="400000"/>
                    </a:lnL>
                    <a:lnR w="0">
                      <a:miter lim="400000"/>
                    </a:lnR>
                    <a:lnT w="12700">
                      <a:solidFill>
                        <a:srgbClr val="D3CEC2">
                          <a:alpha val="35000"/>
                        </a:srgbClr>
                      </a:solidFill>
                      <a:miter lim="400000"/>
                    </a:lnT>
                    <a:lnB w="12700">
                      <a:solidFill>
                        <a:srgbClr val="D3CEC2">
                          <a:alpha val="35000"/>
                        </a:srgbClr>
                      </a:solidFill>
                      <a:miter lim="400000"/>
                    </a:lnB>
                  </a:tcPr>
                </a:tc>
              </a:tr>
              <a:tr h="761427">
                <a:tc>
                  <a:txBody>
                    <a:bodyPr/>
                    <a:lstStyle/>
                    <a:p>
                      <a:pPr marL="136446" algn="l">
                        <a:lnSpc>
                          <a:spcPct val="90000"/>
                        </a:lnSpc>
                        <a:defRPr spc="0" sz="1800">
                          <a:solidFill>
                            <a:srgbClr val="000000"/>
                          </a:solidFill>
                          <a:effectLst/>
                        </a:defRPr>
                      </a:pPr>
                      <a:r>
                        <a:rPr spc="150" sz="3000">
                          <a:solidFill>
                            <a:srgbClr val="969592"/>
                          </a:solidFill>
                          <a:effectLst>
                            <a:outerShdw sx="100000" sy="100000" kx="0" ky="0" algn="b" rotWithShape="0" blurRad="25400" dist="25400" dir="13500000">
                              <a:srgbClr val="FFFFFF">
                                <a:alpha val="35000"/>
                              </a:srgbClr>
                            </a:outerShdw>
                          </a:effectLst>
                          <a:latin typeface="Avenir Next Condensed Medium"/>
                          <a:ea typeface="Avenir Next Condensed Medium"/>
                          <a:cs typeface="Avenir Next Condensed Medium"/>
                        </a:rPr>
                        <a:t>Euismod Sit Purus</a:t>
                      </a:r>
                    </a:p>
                  </a:txBody>
                  <a:tcPr marL="0" marR="0" marT="0" marB="0" anchor="ctr" anchorCtr="0" horzOverflow="overflow">
                    <a:lnL w="0">
                      <a:miter lim="400000"/>
                    </a:lnL>
                    <a:lnR w="0">
                      <a:miter lim="400000"/>
                    </a:lnR>
                    <a:lnT w="12700">
                      <a:solidFill>
                        <a:srgbClr val="D3CEC2">
                          <a:alpha val="35000"/>
                        </a:srgbClr>
                      </a:solidFill>
                      <a:miter lim="400000"/>
                    </a:lnT>
                    <a:lnB w="0">
                      <a:miter lim="400000"/>
                    </a:lnB>
                  </a:tcPr>
                </a:tc>
                <a:tc>
                  <a:txBody>
                    <a:bodyPr/>
                    <a:lstStyle/>
                    <a:p>
                      <a:pPr marL="136446" algn="l">
                        <a:lnSpc>
                          <a:spcPct val="90000"/>
                        </a:lnSpc>
                        <a:defRPr cap="all" spc="150" sz="3000">
                          <a:solidFill>
                            <a:srgbClr val="969592"/>
                          </a:solidFill>
                          <a:latin typeface="Avenir Next Condensed Medium"/>
                          <a:ea typeface="Avenir Next Condensed Medium"/>
                          <a:cs typeface="Avenir Next Condensed Medium"/>
                        </a:defRPr>
                      </a:pPr>
                    </a:p>
                  </a:txBody>
                  <a:tcPr marL="0" marR="0" marT="0" marB="0" anchor="ctr" anchorCtr="0" horzOverflow="overflow">
                    <a:lnL w="0">
                      <a:miter lim="400000"/>
                    </a:lnL>
                    <a:lnR w="0">
                      <a:miter lim="400000"/>
                    </a:lnR>
                    <a:lnT w="0">
                      <a:miter lim="400000"/>
                    </a:lnT>
                    <a:lnB w="0">
                      <a:miter lim="400000"/>
                    </a:lnB>
                  </a:tcPr>
                </a:tc>
                <a:tc>
                  <a:txBody>
                    <a:bodyPr/>
                    <a:lstStyle/>
                    <a:p>
                      <a:pPr marR="136445" algn="r">
                        <a:lnSpc>
                          <a:spcPct val="90000"/>
                        </a:lnSpc>
                        <a:defRPr spc="0" sz="1800">
                          <a:solidFill>
                            <a:srgbClr val="000000"/>
                          </a:solidFill>
                          <a:effectLst/>
                        </a:defRPr>
                      </a:pPr>
                      <a:r>
                        <a:rPr i="1" spc="96" sz="3200">
                          <a:solidFill>
                            <a:srgbClr val="6B6A67"/>
                          </a:solidFill>
                          <a:effectLst>
                            <a:outerShdw sx="100000" sy="100000" kx="0" ky="0" algn="b" rotWithShape="0" blurRad="25400" dist="25400" dir="13500000">
                              <a:srgbClr val="FFFFFF">
                                <a:alpha val="35000"/>
                              </a:srgbClr>
                            </a:outerShdw>
                          </a:effectLst>
                          <a:latin typeface="+mn-lt"/>
                          <a:ea typeface="+mn-ea"/>
                          <a:cs typeface="+mn-cs"/>
                          <a:sym typeface="Avenir Next Condensed Ultra Lig"/>
                        </a:rPr>
                        <a:t>Id vis volumus minimum</a:t>
                      </a:r>
                    </a:p>
                  </a:txBody>
                  <a:tcPr marL="0" marR="0" marT="0" marB="0" anchor="ctr" anchorCtr="0" horzOverflow="overflow">
                    <a:lnL w="0">
                      <a:miter lim="400000"/>
                    </a:lnL>
                    <a:lnR w="0">
                      <a:miter lim="400000"/>
                    </a:lnR>
                    <a:lnT w="12700">
                      <a:solidFill>
                        <a:srgbClr val="D3CEC2">
                          <a:alpha val="35000"/>
                        </a:srgbClr>
                      </a:solidFill>
                      <a:miter lim="400000"/>
                    </a:lnT>
                    <a:lnB w="0">
                      <a:miter lim="400000"/>
                    </a:lnB>
                  </a:tcPr>
                </a:tc>
              </a:tr>
            </a:tbl>
          </a:graphicData>
        </a:graphic>
      </p:graphicFrame>
      <p:sp>
        <p:nvSpPr>
          <p:cNvPr id="236" name="線條"/>
          <p:cNvSpPr/>
          <p:nvPr/>
        </p:nvSpPr>
        <p:spPr>
          <a:xfrm>
            <a:off x="12179299" y="9603669"/>
            <a:ext cx="1" cy="3045734"/>
          </a:xfrm>
          <a:prstGeom prst="line">
            <a:avLst/>
          </a:prstGeom>
          <a:ln w="12700">
            <a:solidFill>
              <a:srgbClr val="D3CEC2"/>
            </a:solidFill>
            <a:miter lim="400000"/>
            <a:headEnd type="triangle" len="sm"/>
            <a:tailEnd type="triangle" len="sm"/>
          </a:ln>
        </p:spPr>
        <p:txBody>
          <a:bodyPr lIns="0" tIns="0" rIns="0" bIns="0"/>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grpSp>
        <p:nvGrpSpPr>
          <p:cNvPr id="239" name="群組"/>
          <p:cNvGrpSpPr/>
          <p:nvPr/>
        </p:nvGrpSpPr>
        <p:grpSpPr>
          <a:xfrm>
            <a:off x="7759700" y="0"/>
            <a:ext cx="8877301" cy="522445"/>
            <a:chOff x="0" y="0"/>
            <a:chExt cx="8877300" cy="522444"/>
          </a:xfrm>
        </p:grpSpPr>
        <p:sp>
          <p:nvSpPr>
            <p:cNvPr id="237"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238"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grpSp>
      <p:sp>
        <p:nvSpPr>
          <p:cNvPr id="240" name="Cras mattis consectetur purus sit amet fermentum. Donec ullamcorper nulla non metus auctor fringilla. Sed posuere consectetur est at lobortis. Curabitur blandit tempus porttitor."/>
          <p:cNvSpPr txBox="1"/>
          <p:nvPr>
            <p:ph type="body" sz="quarter" idx="13"/>
          </p:nvPr>
        </p:nvSpPr>
        <p:spPr>
          <a:xfrm>
            <a:off x="12659512" y="6766073"/>
            <a:ext cx="9220201" cy="2197101"/>
          </a:xfrm>
          <a:prstGeom prst="rect">
            <a:avLst/>
          </a:prstGeom>
        </p:spPr>
        <p:txBody>
          <a:bodyPr/>
          <a:lstStyle>
            <a:lvl1pPr marL="762000" indent="-762000" algn="l">
              <a:spcBef>
                <a:spcPts val="3000"/>
              </a:spcBef>
              <a:buSzPct val="100000"/>
              <a:buBlip>
                <a:blip r:embed="rId2"/>
              </a:buBlip>
              <a:defRPr spc="160" sz="3200"/>
            </a:lvl1pPr>
          </a:lstStyle>
          <a:p>
            <a:pPr/>
            <a:r>
              <a:t>Cras mattis consectetur purus sit amet fermentum. Donec ullamcorper nulla non metus auctor fringilla. Sed posuere consectetur est at lobortis. Curabitur blandit tempus porttitor.</a:t>
            </a:r>
          </a:p>
        </p:txBody>
      </p:sp>
      <p:sp>
        <p:nvSpPr>
          <p:cNvPr id="241" name="Lorem ipsum dolor sit amet, consectetur adipiscing elit. Nullam quis risus eget urna mollis ornare vel eu leo. Vivamus sagittis lacus vel augue laoreet rutrum faucibus. Donec sed odio dui. Vivamus sagittis lacus vel augue laoreet rutrum faucibus dolor auctor."/>
          <p:cNvSpPr txBox="1"/>
          <p:nvPr>
            <p:ph type="body" sz="quarter" idx="14"/>
          </p:nvPr>
        </p:nvSpPr>
        <p:spPr>
          <a:xfrm>
            <a:off x="12659512" y="3747839"/>
            <a:ext cx="9220201" cy="2730501"/>
          </a:xfrm>
          <a:prstGeom prst="rect">
            <a:avLst/>
          </a:prstGeom>
        </p:spPr>
        <p:txBody>
          <a:bodyPr/>
          <a:lstStyle>
            <a:lvl1pPr marL="762000" indent="-762000" algn="l">
              <a:spcBef>
                <a:spcPts val="3000"/>
              </a:spcBef>
              <a:buSzPct val="100000"/>
              <a:buBlip>
                <a:blip r:embed="rId3"/>
              </a:buBlip>
              <a:defRPr spc="160" sz="3200"/>
            </a:lvl1pPr>
          </a:lstStyle>
          <a:p>
            <a:pPr/>
            <a:r>
              <a:t>Lorem ipsum dolor sit amet, consectetur adipiscing elit. Nullam quis risus eget urna mollis ornare vel eu leo. Vivamus sagittis lacus vel augue laoreet rutrum faucibus. Donec sed odio dui. Vivamus sagittis lacus vel augue laoreet rutrum faucibus dolor auctor.</a:t>
            </a:r>
          </a:p>
        </p:txBody>
      </p:sp>
      <p:sp>
        <p:nvSpPr>
          <p:cNvPr id="242" name="Morbi leo risus, porta ac consectetur ac, vestibulum at eros. Vestibulum id ligula porta felis euismod semper. Donec sed odio dui. Aenean lacinia bibendum nulla. Vestibulum id ligula porta felis euismod semper."/>
          <p:cNvSpPr txBox="1"/>
          <p:nvPr>
            <p:ph type="body" sz="quarter" idx="15"/>
          </p:nvPr>
        </p:nvSpPr>
        <p:spPr>
          <a:xfrm>
            <a:off x="2491574" y="6230292"/>
            <a:ext cx="9220201" cy="2730501"/>
          </a:xfrm>
          <a:prstGeom prst="rect">
            <a:avLst/>
          </a:prstGeom>
        </p:spPr>
        <p:txBody>
          <a:bodyPr/>
          <a:lstStyle>
            <a:lvl1pPr marL="762000" indent="-762000" algn="l">
              <a:spcBef>
                <a:spcPts val="3000"/>
              </a:spcBef>
              <a:buSzPct val="100000"/>
              <a:buBlip>
                <a:blip r:embed="rId4"/>
              </a:buBlip>
              <a:defRPr spc="160" sz="3200"/>
            </a:lvl1pPr>
          </a:lstStyle>
          <a:p>
            <a:pPr/>
            <a:r>
              <a:t>Morbi leo risus, porta ac consectetur ac, vestibulum at eros. Vestibulum id ligula porta felis euismod semper. Donec sed odio dui. Aenean lacinia bibendum nulla. Vestibulum id ligula porta felis euismod semper.</a:t>
            </a:r>
          </a:p>
        </p:txBody>
      </p:sp>
      <p:sp>
        <p:nvSpPr>
          <p:cNvPr id="243" name="Donec id elit non mi porta gravida at eget metus. Praesent commodo cursus magna, vel scelerisque nisl consectetur et. Donec id elit non mi porta gravida at eget metus."/>
          <p:cNvSpPr txBox="1"/>
          <p:nvPr>
            <p:ph type="body" sz="quarter" idx="16"/>
          </p:nvPr>
        </p:nvSpPr>
        <p:spPr>
          <a:xfrm>
            <a:off x="2491574" y="3747839"/>
            <a:ext cx="9220201" cy="2197101"/>
          </a:xfrm>
          <a:prstGeom prst="rect">
            <a:avLst/>
          </a:prstGeom>
        </p:spPr>
        <p:txBody>
          <a:bodyPr/>
          <a:lstStyle>
            <a:lvl1pPr marL="762000" indent="-762000" algn="l">
              <a:spcBef>
                <a:spcPts val="3000"/>
              </a:spcBef>
              <a:buSzPct val="100000"/>
              <a:buBlip>
                <a:blip r:embed="rId5"/>
              </a:buBlip>
              <a:defRPr spc="160" sz="3200"/>
            </a:lvl1pPr>
          </a:lstStyle>
          <a:p>
            <a:pPr/>
            <a:r>
              <a:t>Donec id elit non mi porta gravida at eget metus. Praesent commodo cursus magna, vel scelerisque nisl consectetur et. Donec id elit non mi porta gravida at eget metus.</a:t>
            </a:r>
          </a:p>
        </p:txBody>
      </p:sp>
      <p:sp>
        <p:nvSpPr>
          <p:cNvPr id="244" name="大標題文字"/>
          <p:cNvSpPr txBox="1"/>
          <p:nvPr>
            <p:ph type="title"/>
          </p:nvPr>
        </p:nvSpPr>
        <p:spPr>
          <a:xfrm>
            <a:off x="3771900" y="863600"/>
            <a:ext cx="16840200" cy="1320800"/>
          </a:xfrm>
          <a:prstGeom prst="rect">
            <a:avLst/>
          </a:prstGeom>
        </p:spPr>
        <p:txBody>
          <a:bodyPr/>
          <a:lstStyle>
            <a:lvl1pPr>
              <a:lnSpc>
                <a:spcPct val="80000"/>
              </a:lnSpc>
              <a:defRPr spc="780" sz="7800"/>
            </a:lvl1pPr>
          </a:lstStyle>
          <a:p>
            <a:pPr/>
            <a:r>
              <a:t>大標題文字</a:t>
            </a:r>
          </a:p>
        </p:txBody>
      </p:sp>
      <p:sp>
        <p:nvSpPr>
          <p:cNvPr id="245" name="內文層級一…"/>
          <p:cNvSpPr txBox="1"/>
          <p:nvPr>
            <p:ph type="body" sz="quarter" idx="1"/>
          </p:nvPr>
        </p:nvSpPr>
        <p:spPr>
          <a:xfrm>
            <a:off x="3771900" y="2501900"/>
            <a:ext cx="16840200" cy="609600"/>
          </a:xfrm>
          <a:prstGeom prst="rect">
            <a:avLst/>
          </a:prstGeom>
        </p:spPr>
        <p:txBody>
          <a:bodyPr/>
          <a:lstStyle>
            <a:lvl1pPr>
              <a:lnSpc>
                <a:spcPct val="100000"/>
              </a:lnSpc>
              <a:defRPr spc="160" sz="3200"/>
            </a:lvl1pPr>
            <a:lvl2pPr>
              <a:lnSpc>
                <a:spcPct val="100000"/>
              </a:lnSpc>
              <a:defRPr spc="160" sz="3200"/>
            </a:lvl2pPr>
            <a:lvl3pPr>
              <a:lnSpc>
                <a:spcPct val="100000"/>
              </a:lnSpc>
              <a:defRPr spc="160" sz="3200"/>
            </a:lvl3pPr>
            <a:lvl4pPr>
              <a:lnSpc>
                <a:spcPct val="100000"/>
              </a:lnSpc>
              <a:defRPr spc="160" sz="3200"/>
            </a:lvl4pPr>
            <a:lvl5pPr>
              <a:lnSpc>
                <a:spcPct val="100000"/>
              </a:lnSpc>
              <a:defRPr spc="160" sz="3200"/>
            </a:lvl5pPr>
          </a:lstStyle>
          <a:p>
            <a:pPr/>
            <a:r>
              <a:t>內文層級一</a:t>
            </a:r>
          </a:p>
          <a:p>
            <a:pPr lvl="1"/>
            <a:r>
              <a:t>內文層級二</a:t>
            </a:r>
          </a:p>
          <a:p>
            <a:pPr lvl="2"/>
            <a:r>
              <a:t>內文層級三</a:t>
            </a:r>
          </a:p>
          <a:p>
            <a:pPr lvl="3"/>
            <a:r>
              <a:t>內文層級四</a:t>
            </a:r>
          </a:p>
          <a:p>
            <a:pPr lvl="4"/>
            <a:r>
              <a:t>內文層級五</a:t>
            </a:r>
          </a:p>
        </p:txBody>
      </p:sp>
      <p:sp>
        <p:nvSpPr>
          <p:cNvPr id="246"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List &amp; Bullets">
    <p:spTree>
      <p:nvGrpSpPr>
        <p:cNvPr id="1" name=""/>
        <p:cNvGrpSpPr/>
        <p:nvPr/>
      </p:nvGrpSpPr>
      <p:grpSpPr>
        <a:xfrm>
          <a:off x="0" y="0"/>
          <a:ext cx="0" cy="0"/>
          <a:chOff x="0" y="0"/>
          <a:chExt cx="0" cy="0"/>
        </a:xfrm>
      </p:grpSpPr>
      <p:sp>
        <p:nvSpPr>
          <p:cNvPr id="253" name="矩形"/>
          <p:cNvSpPr/>
          <p:nvPr/>
        </p:nvSpPr>
        <p:spPr>
          <a:xfrm>
            <a:off x="250031" y="13360400"/>
            <a:ext cx="23914101" cy="330200"/>
          </a:xfrm>
          <a:prstGeom prst="rect">
            <a:avLst/>
          </a:prstGeom>
          <a:solidFill>
            <a:srgbClr val="FFFFFF"/>
          </a:solidFill>
          <a:ln w="12700">
            <a:miter lim="400000"/>
          </a:ln>
          <a:effectLst>
            <a:outerShdw sx="100000" sy="100000" kx="0" ky="0" algn="b" rotWithShape="0" blurRad="190500" dist="38100" dir="5400000">
              <a:srgbClr val="0A0A12">
                <a:alpha val="5000"/>
              </a:srgbClr>
            </a:outerShdw>
          </a:effectLst>
        </p:spPr>
        <p:txBody>
          <a:bodyPr lIns="0" tIns="0" rIns="0" bIns="0" anchor="ctr"/>
          <a:lstStyle/>
          <a:p>
            <a:pPr/>
          </a:p>
        </p:txBody>
      </p:sp>
      <p:sp>
        <p:nvSpPr>
          <p:cNvPr id="254" name="圓角矩形"/>
          <p:cNvSpPr/>
          <p:nvPr/>
        </p:nvSpPr>
        <p:spPr>
          <a:xfrm>
            <a:off x="2501900" y="762000"/>
            <a:ext cx="19392900" cy="1435100"/>
          </a:xfrm>
          <a:prstGeom prst="roundRect">
            <a:avLst>
              <a:gd name="adj" fmla="val 50000"/>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a:p>
        </p:txBody>
      </p:sp>
      <p:sp>
        <p:nvSpPr>
          <p:cNvPr id="255" name="正方形"/>
          <p:cNvSpPr/>
          <p:nvPr/>
        </p:nvSpPr>
        <p:spPr>
          <a:xfrm>
            <a:off x="4953000" y="3606800"/>
            <a:ext cx="2286000" cy="2286000"/>
          </a:xfrm>
          <a:prstGeom prst="rect">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a:buClrTx/>
            </a:pPr>
          </a:p>
        </p:txBody>
      </p:sp>
      <p:sp>
        <p:nvSpPr>
          <p:cNvPr id="256" name="正方形"/>
          <p:cNvSpPr/>
          <p:nvPr/>
        </p:nvSpPr>
        <p:spPr>
          <a:xfrm>
            <a:off x="11049000" y="3606800"/>
            <a:ext cx="2286000" cy="2286000"/>
          </a:xfrm>
          <a:prstGeom prst="rect">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a:buClrTx/>
            </a:pPr>
          </a:p>
        </p:txBody>
      </p:sp>
      <p:sp>
        <p:nvSpPr>
          <p:cNvPr id="257" name="正方形"/>
          <p:cNvSpPr/>
          <p:nvPr/>
        </p:nvSpPr>
        <p:spPr>
          <a:xfrm>
            <a:off x="8001000" y="3606800"/>
            <a:ext cx="2286000" cy="2286000"/>
          </a:xfrm>
          <a:prstGeom prst="rect">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a:buClrTx/>
            </a:pPr>
          </a:p>
        </p:txBody>
      </p:sp>
      <p:sp>
        <p:nvSpPr>
          <p:cNvPr id="258" name="正方形"/>
          <p:cNvSpPr/>
          <p:nvPr/>
        </p:nvSpPr>
        <p:spPr>
          <a:xfrm>
            <a:off x="17145000" y="3606800"/>
            <a:ext cx="2286000" cy="2286000"/>
          </a:xfrm>
          <a:prstGeom prst="rect">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a:buClrTx/>
            </a:pPr>
          </a:p>
        </p:txBody>
      </p:sp>
      <p:sp>
        <p:nvSpPr>
          <p:cNvPr id="259" name="正方形"/>
          <p:cNvSpPr/>
          <p:nvPr/>
        </p:nvSpPr>
        <p:spPr>
          <a:xfrm>
            <a:off x="14097000" y="3606800"/>
            <a:ext cx="2286000" cy="2286000"/>
          </a:xfrm>
          <a:prstGeom prst="rect">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a:buClrTx/>
            </a:pPr>
          </a:p>
        </p:txBody>
      </p:sp>
      <p:grpSp>
        <p:nvGrpSpPr>
          <p:cNvPr id="262" name="群組"/>
          <p:cNvGrpSpPr/>
          <p:nvPr/>
        </p:nvGrpSpPr>
        <p:grpSpPr>
          <a:xfrm>
            <a:off x="7759700" y="0"/>
            <a:ext cx="8877301" cy="522445"/>
            <a:chOff x="0" y="0"/>
            <a:chExt cx="8877300" cy="522444"/>
          </a:xfrm>
        </p:grpSpPr>
        <p:sp>
          <p:nvSpPr>
            <p:cNvPr id="260"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261"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grpSp>
      <p:sp>
        <p:nvSpPr>
          <p:cNvPr id="263" name="5."/>
          <p:cNvSpPr txBox="1"/>
          <p:nvPr>
            <p:ph type="body" sz="quarter" idx="13"/>
          </p:nvPr>
        </p:nvSpPr>
        <p:spPr>
          <a:xfrm>
            <a:off x="18029369" y="4311650"/>
            <a:ext cx="512446" cy="863600"/>
          </a:xfrm>
          <a:prstGeom prst="rect">
            <a:avLst/>
          </a:prstGeom>
        </p:spPr>
        <p:txBody>
          <a:bodyPr wrap="none" anchor="ctr">
            <a:spAutoFit/>
          </a:bodyPr>
          <a:lstStyle>
            <a:lvl1pPr>
              <a:lnSpc>
                <a:spcPct val="120000"/>
              </a:lnSpc>
              <a:buClr>
                <a:srgbClr val="007ABB"/>
              </a:buClr>
              <a:defRPr>
                <a:solidFill>
                  <a:srgbClr val="CF68B2"/>
                </a:solidFill>
                <a:latin typeface="+mj-lt"/>
                <a:ea typeface="+mj-ea"/>
                <a:cs typeface="+mj-cs"/>
                <a:sym typeface="Avenir Next Condensed"/>
              </a:defRPr>
            </a:lvl1pPr>
          </a:lstStyle>
          <a:p>
            <a:pPr/>
            <a:r>
              <a:t>5.</a:t>
            </a:r>
          </a:p>
        </p:txBody>
      </p:sp>
      <p:sp>
        <p:nvSpPr>
          <p:cNvPr id="264" name="4."/>
          <p:cNvSpPr txBox="1"/>
          <p:nvPr>
            <p:ph type="body" sz="quarter" idx="14"/>
          </p:nvPr>
        </p:nvSpPr>
        <p:spPr>
          <a:xfrm>
            <a:off x="14981369" y="4311650"/>
            <a:ext cx="512446" cy="863600"/>
          </a:xfrm>
          <a:prstGeom prst="rect">
            <a:avLst/>
          </a:prstGeom>
        </p:spPr>
        <p:txBody>
          <a:bodyPr wrap="none" anchor="ctr">
            <a:spAutoFit/>
          </a:bodyPr>
          <a:lstStyle>
            <a:lvl1pPr>
              <a:lnSpc>
                <a:spcPct val="120000"/>
              </a:lnSpc>
              <a:buClr>
                <a:srgbClr val="007ABB"/>
              </a:buClr>
              <a:defRPr>
                <a:solidFill>
                  <a:srgbClr val="2FC4E8"/>
                </a:solidFill>
                <a:latin typeface="+mj-lt"/>
                <a:ea typeface="+mj-ea"/>
                <a:cs typeface="+mj-cs"/>
                <a:sym typeface="Avenir Next Condensed"/>
              </a:defRPr>
            </a:lvl1pPr>
          </a:lstStyle>
          <a:p>
            <a:pPr/>
            <a:r>
              <a:t>4.</a:t>
            </a:r>
          </a:p>
        </p:txBody>
      </p:sp>
      <p:sp>
        <p:nvSpPr>
          <p:cNvPr id="265" name="3."/>
          <p:cNvSpPr txBox="1"/>
          <p:nvPr>
            <p:ph type="body" sz="quarter" idx="15"/>
          </p:nvPr>
        </p:nvSpPr>
        <p:spPr>
          <a:xfrm>
            <a:off x="11927021" y="4311650"/>
            <a:ext cx="512446" cy="863600"/>
          </a:xfrm>
          <a:prstGeom prst="rect">
            <a:avLst/>
          </a:prstGeom>
        </p:spPr>
        <p:txBody>
          <a:bodyPr wrap="none" anchor="ctr">
            <a:spAutoFit/>
          </a:bodyPr>
          <a:lstStyle>
            <a:lvl1pPr>
              <a:lnSpc>
                <a:spcPct val="120000"/>
              </a:lnSpc>
              <a:buClr>
                <a:srgbClr val="007ABB"/>
              </a:buClr>
              <a:defRPr>
                <a:solidFill>
                  <a:srgbClr val="67AD39"/>
                </a:solidFill>
                <a:latin typeface="+mj-lt"/>
                <a:ea typeface="+mj-ea"/>
                <a:cs typeface="+mj-cs"/>
                <a:sym typeface="Avenir Next Condensed"/>
              </a:defRPr>
            </a:lvl1pPr>
          </a:lstStyle>
          <a:p>
            <a:pPr/>
            <a:r>
              <a:t>3.</a:t>
            </a:r>
          </a:p>
        </p:txBody>
      </p:sp>
      <p:sp>
        <p:nvSpPr>
          <p:cNvPr id="266" name="2."/>
          <p:cNvSpPr txBox="1"/>
          <p:nvPr>
            <p:ph type="body" sz="quarter" idx="16"/>
          </p:nvPr>
        </p:nvSpPr>
        <p:spPr>
          <a:xfrm>
            <a:off x="8879021" y="4311650"/>
            <a:ext cx="512446" cy="863600"/>
          </a:xfrm>
          <a:prstGeom prst="rect">
            <a:avLst/>
          </a:prstGeom>
        </p:spPr>
        <p:txBody>
          <a:bodyPr wrap="none" anchor="ctr">
            <a:spAutoFit/>
          </a:bodyPr>
          <a:lstStyle>
            <a:lvl1pPr>
              <a:lnSpc>
                <a:spcPct val="120000"/>
              </a:lnSpc>
              <a:buClr>
                <a:srgbClr val="007ABB"/>
              </a:buClr>
              <a:defRPr>
                <a:solidFill>
                  <a:srgbClr val="ED6266"/>
                </a:solidFill>
                <a:latin typeface="+mj-lt"/>
                <a:ea typeface="+mj-ea"/>
                <a:cs typeface="+mj-cs"/>
                <a:sym typeface="Avenir Next Condensed"/>
              </a:defRPr>
            </a:lvl1pPr>
          </a:lstStyle>
          <a:p>
            <a:pPr/>
            <a:r>
              <a:t>2.</a:t>
            </a:r>
          </a:p>
        </p:txBody>
      </p:sp>
      <p:sp>
        <p:nvSpPr>
          <p:cNvPr id="267" name="1."/>
          <p:cNvSpPr txBox="1"/>
          <p:nvPr>
            <p:ph type="body" sz="quarter" idx="17"/>
          </p:nvPr>
        </p:nvSpPr>
        <p:spPr>
          <a:xfrm>
            <a:off x="5831022" y="4311650"/>
            <a:ext cx="512446" cy="863600"/>
          </a:xfrm>
          <a:prstGeom prst="rect">
            <a:avLst/>
          </a:prstGeom>
        </p:spPr>
        <p:txBody>
          <a:bodyPr wrap="none" anchor="ctr">
            <a:spAutoFit/>
          </a:bodyPr>
          <a:lstStyle>
            <a:lvl1pPr>
              <a:lnSpc>
                <a:spcPct val="120000"/>
              </a:lnSpc>
              <a:buClr>
                <a:srgbClr val="007ABB"/>
              </a:buClr>
              <a:defRPr>
                <a:solidFill>
                  <a:srgbClr val="E4AE08"/>
                </a:solidFill>
                <a:latin typeface="+mj-lt"/>
                <a:ea typeface="+mj-ea"/>
                <a:cs typeface="+mj-cs"/>
                <a:sym typeface="Avenir Next Condensed"/>
              </a:defRPr>
            </a:lvl1pPr>
          </a:lstStyle>
          <a:p>
            <a:pPr/>
            <a:r>
              <a:t>1.</a:t>
            </a:r>
          </a:p>
        </p:txBody>
      </p:sp>
      <p:sp>
        <p:nvSpPr>
          <p:cNvPr id="268" name="Duis mollis, est non commodo luctus, nisi erat porttitor ligula."/>
          <p:cNvSpPr txBox="1"/>
          <p:nvPr>
            <p:ph type="body" sz="quarter" idx="18"/>
          </p:nvPr>
        </p:nvSpPr>
        <p:spPr>
          <a:xfrm>
            <a:off x="12668452" y="11507647"/>
            <a:ext cx="9220201" cy="1168401"/>
          </a:xfrm>
          <a:prstGeom prst="rect">
            <a:avLst/>
          </a:prstGeom>
        </p:spPr>
        <p:txBody>
          <a:bodyPr/>
          <a:lstStyle>
            <a:lvl1pPr marL="762000" indent="-762000" algn="l">
              <a:spcBef>
                <a:spcPts val="1500"/>
              </a:spcBef>
              <a:buClr>
                <a:srgbClr val="007ABB"/>
              </a:buClr>
              <a:buSzPct val="100000"/>
              <a:buBlip>
                <a:blip r:embed="rId2"/>
              </a:buBlip>
              <a:defRPr spc="160" sz="3200"/>
            </a:lvl1pPr>
          </a:lstStyle>
          <a:p>
            <a:pPr/>
            <a:r>
              <a:t>Duis mollis, est non commodo luctus, nisi erat porttitor ligula.</a:t>
            </a:r>
          </a:p>
        </p:txBody>
      </p:sp>
      <p:sp>
        <p:nvSpPr>
          <p:cNvPr id="269" name="Etiam porta sem malesuada magna mollis euismod. Morbi leo risus, porta ac consectetur ac."/>
          <p:cNvSpPr txBox="1"/>
          <p:nvPr>
            <p:ph type="body" sz="quarter" idx="19"/>
          </p:nvPr>
        </p:nvSpPr>
        <p:spPr>
          <a:xfrm>
            <a:off x="12668452" y="10257491"/>
            <a:ext cx="9220201" cy="1168401"/>
          </a:xfrm>
          <a:prstGeom prst="rect">
            <a:avLst/>
          </a:prstGeom>
        </p:spPr>
        <p:txBody>
          <a:bodyPr/>
          <a:lstStyle>
            <a:lvl1pPr marL="762000" indent="-762000" algn="l">
              <a:spcBef>
                <a:spcPts val="1500"/>
              </a:spcBef>
              <a:buClr>
                <a:srgbClr val="007ABB"/>
              </a:buClr>
              <a:buSzPct val="100000"/>
              <a:buBlip>
                <a:blip r:embed="rId3"/>
              </a:buBlip>
              <a:defRPr spc="160" sz="3200"/>
            </a:lvl1pPr>
          </a:lstStyle>
          <a:p>
            <a:pPr/>
            <a:r>
              <a:t>Etiam porta sem malesuada magna mollis euismod. Morbi leo risus, porta ac consectetur ac.</a:t>
            </a:r>
          </a:p>
        </p:txBody>
      </p:sp>
      <p:sp>
        <p:nvSpPr>
          <p:cNvPr id="270" name="Integer posuere erat a ante venenatis dapibus posuere velit aliquet."/>
          <p:cNvSpPr txBox="1"/>
          <p:nvPr>
            <p:ph type="body" sz="quarter" idx="20"/>
          </p:nvPr>
        </p:nvSpPr>
        <p:spPr>
          <a:xfrm>
            <a:off x="12668452" y="9007335"/>
            <a:ext cx="9220201" cy="1168401"/>
          </a:xfrm>
          <a:prstGeom prst="rect">
            <a:avLst/>
          </a:prstGeom>
        </p:spPr>
        <p:txBody>
          <a:bodyPr/>
          <a:lstStyle>
            <a:lvl1pPr marL="762000" indent="-762000" algn="l">
              <a:spcBef>
                <a:spcPts val="1500"/>
              </a:spcBef>
              <a:buClr>
                <a:srgbClr val="007ABB"/>
              </a:buClr>
              <a:buSzPct val="100000"/>
              <a:buBlip>
                <a:blip r:embed="rId4"/>
              </a:buBlip>
              <a:defRPr spc="160" sz="3200"/>
            </a:lvl1pPr>
          </a:lstStyle>
          <a:p>
            <a:pPr/>
            <a:r>
              <a:t>Integer posuere erat a ante venenatis dapibus posuere velit aliquet.</a:t>
            </a:r>
          </a:p>
        </p:txBody>
      </p:sp>
      <p:sp>
        <p:nvSpPr>
          <p:cNvPr id="271" name="Cras mattis consectetur purus sit amet fermentum. Etiam porta sem malesuada magna mollis euismod."/>
          <p:cNvSpPr txBox="1"/>
          <p:nvPr>
            <p:ph type="body" sz="quarter" idx="21"/>
          </p:nvPr>
        </p:nvSpPr>
        <p:spPr>
          <a:xfrm>
            <a:off x="12668452" y="7757179"/>
            <a:ext cx="9220201" cy="1168401"/>
          </a:xfrm>
          <a:prstGeom prst="rect">
            <a:avLst/>
          </a:prstGeom>
        </p:spPr>
        <p:txBody>
          <a:bodyPr/>
          <a:lstStyle>
            <a:lvl1pPr marL="762000" indent="-762000" algn="l">
              <a:spcBef>
                <a:spcPts val="1500"/>
              </a:spcBef>
              <a:buClr>
                <a:srgbClr val="007ABB"/>
              </a:buClr>
              <a:buSzPct val="100000"/>
              <a:buBlip>
                <a:blip r:embed="rId5"/>
              </a:buBlip>
              <a:defRPr spc="160" sz="3200"/>
            </a:lvl1pPr>
          </a:lstStyle>
          <a:p>
            <a:pPr/>
            <a:r>
              <a:t>Cras mattis consectetur purus sit amet fermentum. Etiam porta sem malesuada magna mollis euismod.</a:t>
            </a:r>
          </a:p>
        </p:txBody>
      </p:sp>
      <p:sp>
        <p:nvSpPr>
          <p:cNvPr id="272" name="Lorem ipsum dolor sit amet, consectetur adipiscing elit. Duis mollis, est non commodo luctus."/>
          <p:cNvSpPr txBox="1"/>
          <p:nvPr>
            <p:ph type="body" sz="quarter" idx="22"/>
          </p:nvPr>
        </p:nvSpPr>
        <p:spPr>
          <a:xfrm>
            <a:off x="12668452" y="6507022"/>
            <a:ext cx="9220201" cy="1168401"/>
          </a:xfrm>
          <a:prstGeom prst="rect">
            <a:avLst/>
          </a:prstGeom>
        </p:spPr>
        <p:txBody>
          <a:bodyPr/>
          <a:lstStyle>
            <a:lvl1pPr marL="762000" indent="-762000" algn="l">
              <a:spcBef>
                <a:spcPts val="1500"/>
              </a:spcBef>
              <a:buClr>
                <a:srgbClr val="007ABB"/>
              </a:buClr>
              <a:buSzPct val="100000"/>
              <a:buBlip>
                <a:blip r:embed="rId6"/>
              </a:buBlip>
              <a:defRPr spc="160" sz="3200"/>
            </a:lvl1pPr>
          </a:lstStyle>
          <a:p>
            <a:pPr/>
            <a:r>
              <a:t>Lorem ipsum dolor sit amet, consectetur adipiscing elit. Duis mollis, est non commodo luctus.</a:t>
            </a:r>
          </a:p>
        </p:txBody>
      </p:sp>
      <p:sp>
        <p:nvSpPr>
          <p:cNvPr id="273" name="Morbi leo risus, porta. Etiam porta sem malesuada magna mollis euismod."/>
          <p:cNvSpPr txBox="1"/>
          <p:nvPr>
            <p:ph type="body" sz="quarter" idx="23"/>
          </p:nvPr>
        </p:nvSpPr>
        <p:spPr>
          <a:xfrm>
            <a:off x="2490990" y="11507647"/>
            <a:ext cx="9220201" cy="1168401"/>
          </a:xfrm>
          <a:prstGeom prst="rect">
            <a:avLst/>
          </a:prstGeom>
        </p:spPr>
        <p:txBody>
          <a:bodyPr/>
          <a:lstStyle>
            <a:lvl1pPr marL="762000" indent="-762000" algn="l">
              <a:spcBef>
                <a:spcPts val="1500"/>
              </a:spcBef>
              <a:buClr>
                <a:srgbClr val="007ABB"/>
              </a:buClr>
              <a:buSzPct val="100000"/>
              <a:buBlip>
                <a:blip r:embed="rId2"/>
              </a:buBlip>
              <a:defRPr spc="160" sz="3200"/>
            </a:lvl1pPr>
          </a:lstStyle>
          <a:p>
            <a:pPr/>
            <a:r>
              <a:t>Morbi leo risus, porta. Etiam porta sem malesuada magna mollis euismod.</a:t>
            </a:r>
          </a:p>
        </p:txBody>
      </p:sp>
      <p:sp>
        <p:nvSpPr>
          <p:cNvPr id="274" name="Vivamus sagittis lacus vel augue laoreet rutrum faucibus dolor auctor."/>
          <p:cNvSpPr txBox="1"/>
          <p:nvPr>
            <p:ph type="body" sz="quarter" idx="24"/>
          </p:nvPr>
        </p:nvSpPr>
        <p:spPr>
          <a:xfrm>
            <a:off x="2490990" y="10257491"/>
            <a:ext cx="9220201" cy="1168401"/>
          </a:xfrm>
          <a:prstGeom prst="rect">
            <a:avLst/>
          </a:prstGeom>
        </p:spPr>
        <p:txBody>
          <a:bodyPr/>
          <a:lstStyle>
            <a:lvl1pPr marL="762000" indent="-762000" algn="l">
              <a:spcBef>
                <a:spcPts val="1500"/>
              </a:spcBef>
              <a:buClr>
                <a:srgbClr val="007ABB"/>
              </a:buClr>
              <a:buSzPct val="100000"/>
              <a:buBlip>
                <a:blip r:embed="rId3"/>
              </a:buBlip>
              <a:defRPr spc="160" sz="3200"/>
            </a:lvl1pPr>
          </a:lstStyle>
          <a:p>
            <a:pPr/>
            <a:r>
              <a:t>Vivamus sagittis lacus vel augue laoreet rutrum faucibus dolor auctor.</a:t>
            </a:r>
          </a:p>
        </p:txBody>
      </p:sp>
      <p:sp>
        <p:nvSpPr>
          <p:cNvPr id="275" name="Maecenas sed diam eget risus varius blandit sit amet non magna. Donec sed odio dui."/>
          <p:cNvSpPr txBox="1"/>
          <p:nvPr>
            <p:ph type="body" sz="quarter" idx="25"/>
          </p:nvPr>
        </p:nvSpPr>
        <p:spPr>
          <a:xfrm>
            <a:off x="2490990" y="9007335"/>
            <a:ext cx="9220201" cy="1168401"/>
          </a:xfrm>
          <a:prstGeom prst="rect">
            <a:avLst/>
          </a:prstGeom>
        </p:spPr>
        <p:txBody>
          <a:bodyPr/>
          <a:lstStyle>
            <a:lvl1pPr marL="762000" indent="-762000" algn="l">
              <a:spcBef>
                <a:spcPts val="1500"/>
              </a:spcBef>
              <a:buClr>
                <a:srgbClr val="007ABB"/>
              </a:buClr>
              <a:buSzPct val="100000"/>
              <a:buBlip>
                <a:blip r:embed="rId4"/>
              </a:buBlip>
              <a:defRPr spc="160" sz="3200"/>
            </a:lvl1pPr>
          </a:lstStyle>
          <a:p>
            <a:pPr/>
            <a:r>
              <a:t>Maecenas sed diam eget risus varius blandit sit amet non magna. Donec sed odio dui.</a:t>
            </a:r>
          </a:p>
        </p:txBody>
      </p:sp>
      <p:sp>
        <p:nvSpPr>
          <p:cNvPr id="276" name="Donec id elit non mi porta gravida at eget metus. Curabitur blandit tempus porttitor."/>
          <p:cNvSpPr txBox="1"/>
          <p:nvPr>
            <p:ph type="body" sz="quarter" idx="26"/>
          </p:nvPr>
        </p:nvSpPr>
        <p:spPr>
          <a:xfrm>
            <a:off x="2490990" y="7757179"/>
            <a:ext cx="9220201" cy="1168401"/>
          </a:xfrm>
          <a:prstGeom prst="rect">
            <a:avLst/>
          </a:prstGeom>
        </p:spPr>
        <p:txBody>
          <a:bodyPr/>
          <a:lstStyle>
            <a:lvl1pPr marL="762000" indent="-762000" algn="l">
              <a:spcBef>
                <a:spcPts val="1500"/>
              </a:spcBef>
              <a:buClr>
                <a:srgbClr val="007ABB"/>
              </a:buClr>
              <a:buSzPct val="100000"/>
              <a:buBlip>
                <a:blip r:embed="rId5"/>
              </a:buBlip>
              <a:defRPr spc="160" sz="3200"/>
            </a:lvl1pPr>
          </a:lstStyle>
          <a:p>
            <a:pPr/>
            <a:r>
              <a:t>Donec id elit non mi porta gravida at eget metus. Curabitur blandit tempus porttitor.</a:t>
            </a:r>
          </a:p>
        </p:txBody>
      </p:sp>
      <p:sp>
        <p:nvSpPr>
          <p:cNvPr id="277" name="Sed posuere consectetur est at lobortis. Aenean lacinia bibendum nulla sed consectetur."/>
          <p:cNvSpPr txBox="1"/>
          <p:nvPr>
            <p:ph type="body" sz="quarter" idx="27"/>
          </p:nvPr>
        </p:nvSpPr>
        <p:spPr>
          <a:xfrm>
            <a:off x="2490990" y="6507022"/>
            <a:ext cx="9220201" cy="1168401"/>
          </a:xfrm>
          <a:prstGeom prst="rect">
            <a:avLst/>
          </a:prstGeom>
        </p:spPr>
        <p:txBody>
          <a:bodyPr/>
          <a:lstStyle>
            <a:lvl1pPr marL="762000" indent="-762000" algn="l">
              <a:spcBef>
                <a:spcPts val="1500"/>
              </a:spcBef>
              <a:buClr>
                <a:srgbClr val="007ABB"/>
              </a:buClr>
              <a:buSzPct val="100000"/>
              <a:buBlip>
                <a:blip r:embed="rId6"/>
              </a:buBlip>
              <a:defRPr spc="160" sz="3200"/>
            </a:lvl1pPr>
          </a:lstStyle>
          <a:p>
            <a:pPr/>
            <a:r>
              <a:t>Sed posuere consectetur est at lobortis. Aenean lacinia bibendum nulla sed consectetur.</a:t>
            </a:r>
          </a:p>
        </p:txBody>
      </p:sp>
      <p:sp>
        <p:nvSpPr>
          <p:cNvPr id="278" name="大標題文字"/>
          <p:cNvSpPr txBox="1"/>
          <p:nvPr>
            <p:ph type="title"/>
          </p:nvPr>
        </p:nvSpPr>
        <p:spPr>
          <a:xfrm>
            <a:off x="3771900" y="863600"/>
            <a:ext cx="16840200" cy="1320800"/>
          </a:xfrm>
          <a:prstGeom prst="rect">
            <a:avLst/>
          </a:prstGeom>
        </p:spPr>
        <p:txBody>
          <a:bodyPr/>
          <a:lstStyle>
            <a:lvl1pPr>
              <a:lnSpc>
                <a:spcPct val="80000"/>
              </a:lnSpc>
              <a:defRPr spc="780" sz="7800"/>
            </a:lvl1pPr>
          </a:lstStyle>
          <a:p>
            <a:pPr/>
            <a:r>
              <a:t>大標題文字</a:t>
            </a:r>
          </a:p>
        </p:txBody>
      </p:sp>
      <p:sp>
        <p:nvSpPr>
          <p:cNvPr id="279" name="內文層級一…"/>
          <p:cNvSpPr txBox="1"/>
          <p:nvPr>
            <p:ph type="body" sz="quarter" idx="1"/>
          </p:nvPr>
        </p:nvSpPr>
        <p:spPr>
          <a:xfrm>
            <a:off x="3771900" y="2501900"/>
            <a:ext cx="16840200" cy="609600"/>
          </a:xfrm>
          <a:prstGeom prst="rect">
            <a:avLst/>
          </a:prstGeom>
        </p:spPr>
        <p:txBody>
          <a:bodyPr/>
          <a:lstStyle>
            <a:lvl1pPr>
              <a:lnSpc>
                <a:spcPct val="100000"/>
              </a:lnSpc>
              <a:defRPr spc="160" sz="3200"/>
            </a:lvl1pPr>
            <a:lvl2pPr>
              <a:lnSpc>
                <a:spcPct val="100000"/>
              </a:lnSpc>
              <a:defRPr spc="160" sz="3200"/>
            </a:lvl2pPr>
            <a:lvl3pPr>
              <a:lnSpc>
                <a:spcPct val="100000"/>
              </a:lnSpc>
              <a:defRPr spc="160" sz="3200"/>
            </a:lvl3pPr>
            <a:lvl4pPr>
              <a:lnSpc>
                <a:spcPct val="100000"/>
              </a:lnSpc>
              <a:defRPr spc="160" sz="3200"/>
            </a:lvl4pPr>
            <a:lvl5pPr>
              <a:lnSpc>
                <a:spcPct val="100000"/>
              </a:lnSpc>
              <a:defRPr spc="160" sz="3200"/>
            </a:lvl5pPr>
          </a:lstStyle>
          <a:p>
            <a:pPr/>
            <a:r>
              <a:t>內文層級一</a:t>
            </a:r>
          </a:p>
          <a:p>
            <a:pPr lvl="1"/>
            <a:r>
              <a:t>內文層級二</a:t>
            </a:r>
          </a:p>
          <a:p>
            <a:pPr lvl="2"/>
            <a:r>
              <a:t>內文層級三</a:t>
            </a:r>
          </a:p>
          <a:p>
            <a:pPr lvl="3"/>
            <a:r>
              <a:t>內文層級四</a:t>
            </a:r>
          </a:p>
          <a:p>
            <a:pPr lvl="4"/>
            <a:r>
              <a:t>內文層級五</a:t>
            </a:r>
          </a:p>
        </p:txBody>
      </p:sp>
      <p:sp>
        <p:nvSpPr>
          <p:cNvPr id="280"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Cycle Diagram">
    <p:spTree>
      <p:nvGrpSpPr>
        <p:cNvPr id="1" name=""/>
        <p:cNvGrpSpPr/>
        <p:nvPr/>
      </p:nvGrpSpPr>
      <p:grpSpPr>
        <a:xfrm>
          <a:off x="0" y="0"/>
          <a:ext cx="0" cy="0"/>
          <a:chOff x="0" y="0"/>
          <a:chExt cx="0" cy="0"/>
        </a:xfrm>
      </p:grpSpPr>
      <p:sp>
        <p:nvSpPr>
          <p:cNvPr id="287" name="矩形"/>
          <p:cNvSpPr/>
          <p:nvPr/>
        </p:nvSpPr>
        <p:spPr>
          <a:xfrm>
            <a:off x="250031" y="13360400"/>
            <a:ext cx="23914101" cy="330200"/>
          </a:xfrm>
          <a:prstGeom prst="rect">
            <a:avLst/>
          </a:prstGeom>
          <a:solidFill>
            <a:srgbClr val="FFFFFF"/>
          </a:solidFill>
          <a:ln w="12700">
            <a:miter lim="400000"/>
          </a:ln>
          <a:effectLst>
            <a:outerShdw sx="100000" sy="100000" kx="0" ky="0" algn="b" rotWithShape="0" blurRad="190500" dist="38100" dir="5400000">
              <a:srgbClr val="0A0A12">
                <a:alpha val="5000"/>
              </a:srgbClr>
            </a:outerShdw>
          </a:effectLst>
        </p:spPr>
        <p:txBody>
          <a:bodyPr lIns="0" tIns="0" rIns="0" bIns="0" anchor="ctr"/>
          <a:lstStyle/>
          <a:p>
            <a:pPr/>
          </a:p>
        </p:txBody>
      </p:sp>
      <p:sp>
        <p:nvSpPr>
          <p:cNvPr id="288" name="圓角矩形"/>
          <p:cNvSpPr/>
          <p:nvPr/>
        </p:nvSpPr>
        <p:spPr>
          <a:xfrm>
            <a:off x="2501900" y="762000"/>
            <a:ext cx="19392900" cy="1435100"/>
          </a:xfrm>
          <a:prstGeom prst="roundRect">
            <a:avLst>
              <a:gd name="adj" fmla="val 50000"/>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a:p>
        </p:txBody>
      </p:sp>
      <p:sp>
        <p:nvSpPr>
          <p:cNvPr id="289" name="線條"/>
          <p:cNvSpPr/>
          <p:nvPr/>
        </p:nvSpPr>
        <p:spPr>
          <a:xfrm flipH="1">
            <a:off x="15087599" y="3745841"/>
            <a:ext cx="1" cy="8903094"/>
          </a:xfrm>
          <a:prstGeom prst="line">
            <a:avLst/>
          </a:prstGeom>
          <a:ln w="12700">
            <a:solidFill>
              <a:srgbClr val="D3CEC2"/>
            </a:solidFill>
            <a:miter lim="400000"/>
            <a:headEnd type="triangle" len="sm"/>
            <a:tailEnd type="triangle" len="sm"/>
          </a:ln>
        </p:spPr>
        <p:txBody>
          <a:bodyPr lIns="0" tIns="0" rIns="0" bIns="0"/>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grpSp>
        <p:nvGrpSpPr>
          <p:cNvPr id="309" name="群組"/>
          <p:cNvGrpSpPr/>
          <p:nvPr/>
        </p:nvGrpSpPr>
        <p:grpSpPr>
          <a:xfrm>
            <a:off x="2501900" y="6464101"/>
            <a:ext cx="1022351" cy="1027292"/>
            <a:chOff x="0" y="0"/>
            <a:chExt cx="1022350" cy="1027290"/>
          </a:xfrm>
        </p:grpSpPr>
        <p:grpSp>
          <p:nvGrpSpPr>
            <p:cNvPr id="300" name="群組"/>
            <p:cNvGrpSpPr/>
            <p:nvPr/>
          </p:nvGrpSpPr>
          <p:grpSpPr>
            <a:xfrm>
              <a:off x="0" y="0"/>
              <a:ext cx="1022351" cy="1027291"/>
              <a:chOff x="0" y="0"/>
              <a:chExt cx="1022350" cy="1027290"/>
            </a:xfrm>
          </p:grpSpPr>
          <p:sp>
            <p:nvSpPr>
              <p:cNvPr id="290" name="圓形"/>
              <p:cNvSpPr/>
              <p:nvPr/>
            </p:nvSpPr>
            <p:spPr>
              <a:xfrm>
                <a:off x="0" y="0"/>
                <a:ext cx="1021605" cy="1021605"/>
              </a:xfrm>
              <a:prstGeom prst="ellipse">
                <a:avLst/>
              </a:prstGeom>
              <a:solidFill>
                <a:srgbClr val="FFFFFF"/>
              </a:solidFill>
              <a:ln w="12700" cap="flat">
                <a:noFill/>
                <a:miter lim="400000"/>
              </a:ln>
              <a:effectLst>
                <a:outerShdw sx="100000" sy="100000" kx="0" ky="0" algn="b" rotWithShape="0" blurRad="50800" dist="25400" dir="5400000">
                  <a:srgbClr val="0A0A12">
                    <a:alpha val="10000"/>
                  </a:srgbClr>
                </a:outerShdw>
              </a:effectLst>
            </p:spPr>
            <p:txBody>
              <a:bodyPr wrap="square" lIns="0" tIns="0" rIns="0" bIns="0" numCol="1" anchor="ctr">
                <a:noAutofit/>
              </a:bodyPr>
              <a:lstStyle/>
              <a:p>
                <a:pPr/>
              </a:p>
            </p:txBody>
          </p:sp>
          <p:grpSp>
            <p:nvGrpSpPr>
              <p:cNvPr id="299" name="群組"/>
              <p:cNvGrpSpPr/>
              <p:nvPr/>
            </p:nvGrpSpPr>
            <p:grpSpPr>
              <a:xfrm>
                <a:off x="5657" y="10598"/>
                <a:ext cx="1016694" cy="1016693"/>
                <a:chOff x="0" y="0"/>
                <a:chExt cx="1016692" cy="1016692"/>
              </a:xfrm>
            </p:grpSpPr>
            <p:sp>
              <p:nvSpPr>
                <p:cNvPr id="291" name="形狀"/>
                <p:cNvSpPr/>
                <p:nvPr/>
              </p:nvSpPr>
              <p:spPr>
                <a:xfrm>
                  <a:off x="508397" y="149230"/>
                  <a:ext cx="508296" cy="3594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2" name="形狀"/>
                <p:cNvSpPr/>
                <p:nvPr/>
              </p:nvSpPr>
              <p:spPr>
                <a:xfrm>
                  <a:off x="508397" y="508397"/>
                  <a:ext cx="508296" cy="359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3" name="形狀"/>
                <p:cNvSpPr/>
                <p:nvPr/>
              </p:nvSpPr>
              <p:spPr>
                <a:xfrm>
                  <a:off x="0" y="149230"/>
                  <a:ext cx="508295" cy="3594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4" name="形狀"/>
                <p:cNvSpPr/>
                <p:nvPr/>
              </p:nvSpPr>
              <p:spPr>
                <a:xfrm>
                  <a:off x="0" y="508397"/>
                  <a:ext cx="508295" cy="359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5" name="形狀"/>
                <p:cNvSpPr/>
                <p:nvPr/>
              </p:nvSpPr>
              <p:spPr>
                <a:xfrm>
                  <a:off x="146702" y="0"/>
                  <a:ext cx="359421" cy="508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6" name="形狀"/>
                <p:cNvSpPr/>
                <p:nvPr/>
              </p:nvSpPr>
              <p:spPr>
                <a:xfrm>
                  <a:off x="508397" y="0"/>
                  <a:ext cx="359420" cy="508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7" name="形狀"/>
                <p:cNvSpPr/>
                <p:nvPr/>
              </p:nvSpPr>
              <p:spPr>
                <a:xfrm>
                  <a:off x="146702" y="508397"/>
                  <a:ext cx="359421" cy="508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8" name="形狀"/>
                <p:cNvSpPr/>
                <p:nvPr/>
              </p:nvSpPr>
              <p:spPr>
                <a:xfrm>
                  <a:off x="508397" y="508397"/>
                  <a:ext cx="359420" cy="508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308" name="群組"/>
            <p:cNvGrpSpPr/>
            <p:nvPr/>
          </p:nvGrpSpPr>
          <p:grpSpPr>
            <a:xfrm>
              <a:off x="275174" y="216098"/>
              <a:ext cx="468104" cy="587949"/>
              <a:chOff x="0" y="0"/>
              <a:chExt cx="468103" cy="587948"/>
            </a:xfrm>
          </p:grpSpPr>
          <p:sp>
            <p:nvSpPr>
              <p:cNvPr id="301" name="形狀"/>
              <p:cNvSpPr/>
              <p:nvPr/>
            </p:nvSpPr>
            <p:spPr>
              <a:xfrm>
                <a:off x="0" y="0"/>
                <a:ext cx="468104" cy="360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69" y="21600"/>
                    </a:moveTo>
                    <a:lnTo>
                      <a:pt x="831" y="21600"/>
                    </a:lnTo>
                    <a:cubicBezTo>
                      <a:pt x="372" y="21600"/>
                      <a:pt x="0" y="16764"/>
                      <a:pt x="0" y="10800"/>
                    </a:cubicBezTo>
                    <a:cubicBezTo>
                      <a:pt x="0" y="4833"/>
                      <a:pt x="372" y="0"/>
                      <a:pt x="831" y="0"/>
                    </a:cubicBezTo>
                    <a:lnTo>
                      <a:pt x="20769" y="0"/>
                    </a:lnTo>
                    <a:cubicBezTo>
                      <a:pt x="21228" y="0"/>
                      <a:pt x="21600" y="4833"/>
                      <a:pt x="21600" y="10800"/>
                    </a:cubicBezTo>
                    <a:cubicBezTo>
                      <a:pt x="21600" y="16764"/>
                      <a:pt x="21228" y="21600"/>
                      <a:pt x="20769" y="21600"/>
                    </a:cubicBezTo>
                    <a:close/>
                  </a:path>
                </a:pathLst>
              </a:custGeom>
              <a:solidFill>
                <a:srgbClr val="D6D6D6"/>
              </a:solidFill>
              <a:ln w="12700" cap="flat">
                <a:noFill/>
                <a:miter lim="400000"/>
              </a:ln>
              <a:effectLst/>
            </p:spPr>
            <p:txBody>
              <a:bodyPr wrap="square" lIns="50800" tIns="50800" rIns="50800" bIns="50800" numCol="1" anchor="ctr">
                <a:noAutofit/>
              </a:bodyPr>
              <a:lstStyle/>
              <a:p>
                <a:pPr>
                  <a:lnSpc>
                    <a:spcPct val="100000"/>
                  </a:lnSpc>
                  <a:spcBef>
                    <a:spcPts val="0"/>
                  </a:spcBef>
                  <a:buClrTx/>
                  <a:defRPr spc="0"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2" name="形狀"/>
              <p:cNvSpPr/>
              <p:nvPr/>
            </p:nvSpPr>
            <p:spPr>
              <a:xfrm>
                <a:off x="38910" y="443915"/>
                <a:ext cx="396117" cy="1440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636" y="21600"/>
                    </a:lnTo>
                    <a:lnTo>
                      <a:pt x="17672" y="0"/>
                    </a:lnTo>
                    <a:lnTo>
                      <a:pt x="19636" y="0"/>
                    </a:lnTo>
                    <a:cubicBezTo>
                      <a:pt x="19636" y="0"/>
                      <a:pt x="21600" y="21600"/>
                      <a:pt x="21600" y="21600"/>
                    </a:cubicBezTo>
                    <a:close/>
                    <a:moveTo>
                      <a:pt x="11765" y="21600"/>
                    </a:moveTo>
                    <a:lnTo>
                      <a:pt x="9818" y="21600"/>
                    </a:lnTo>
                    <a:lnTo>
                      <a:pt x="9818" y="0"/>
                    </a:lnTo>
                    <a:lnTo>
                      <a:pt x="11782" y="0"/>
                    </a:lnTo>
                    <a:cubicBezTo>
                      <a:pt x="11782" y="0"/>
                      <a:pt x="11765" y="21600"/>
                      <a:pt x="11765" y="21600"/>
                    </a:cubicBezTo>
                    <a:close/>
                    <a:moveTo>
                      <a:pt x="3928" y="0"/>
                    </a:moveTo>
                    <a:lnTo>
                      <a:pt x="1964" y="21600"/>
                    </a:lnTo>
                    <a:lnTo>
                      <a:pt x="0" y="21600"/>
                    </a:lnTo>
                    <a:lnTo>
                      <a:pt x="1964" y="0"/>
                    </a:lnTo>
                    <a:cubicBezTo>
                      <a:pt x="1964" y="0"/>
                      <a:pt x="3928" y="0"/>
                      <a:pt x="3928" y="0"/>
                    </a:cubicBezTo>
                    <a:close/>
                  </a:path>
                </a:pathLst>
              </a:custGeom>
              <a:solidFill>
                <a:srgbClr val="D6D6D6"/>
              </a:solidFill>
              <a:ln w="12700" cap="flat">
                <a:noFill/>
                <a:miter lim="400000"/>
              </a:ln>
              <a:effectLst/>
            </p:spPr>
            <p:txBody>
              <a:bodyPr wrap="square" lIns="50800" tIns="50800" rIns="50800" bIns="50800" numCol="1" anchor="ctr">
                <a:noAutofit/>
              </a:bodyPr>
              <a:lstStyle/>
              <a:p>
                <a:pPr>
                  <a:lnSpc>
                    <a:spcPct val="100000"/>
                  </a:lnSpc>
                  <a:spcBef>
                    <a:spcPts val="0"/>
                  </a:spcBef>
                  <a:buClrTx/>
                  <a:defRPr spc="0"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3" name="形狀"/>
              <p:cNvSpPr/>
              <p:nvPr/>
            </p:nvSpPr>
            <p:spPr>
              <a:xfrm>
                <a:off x="19455" y="64538"/>
                <a:ext cx="432082" cy="3600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lnTo>
                      <a:pt x="21600" y="21600"/>
                    </a:lnTo>
                    <a:cubicBezTo>
                      <a:pt x="21600" y="21600"/>
                      <a:pt x="0" y="21600"/>
                      <a:pt x="0" y="21600"/>
                    </a:cubicBezTo>
                    <a:close/>
                  </a:path>
                </a:pathLst>
              </a:custGeom>
              <a:solidFill>
                <a:srgbClr val="F3F3F3"/>
              </a:solidFill>
              <a:ln w="12700" cap="flat">
                <a:noFill/>
                <a:miter lim="400000"/>
              </a:ln>
              <a:effectLst/>
            </p:spPr>
            <p:txBody>
              <a:bodyPr wrap="square" lIns="50800" tIns="50800" rIns="50800" bIns="50800" numCol="1" anchor="ctr">
                <a:noAutofit/>
              </a:bodyPr>
              <a:lstStyle/>
              <a:p>
                <a:pPr>
                  <a:lnSpc>
                    <a:spcPct val="100000"/>
                  </a:lnSpc>
                  <a:spcBef>
                    <a:spcPts val="0"/>
                  </a:spcBef>
                  <a:buClrTx/>
                  <a:defRPr spc="0"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4" name="形狀"/>
              <p:cNvSpPr/>
              <p:nvPr/>
            </p:nvSpPr>
            <p:spPr>
              <a:xfrm>
                <a:off x="77821" y="298001"/>
                <a:ext cx="54015" cy="720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600" y="21600"/>
                    </a:lnTo>
                    <a:cubicBezTo>
                      <a:pt x="21600" y="21600"/>
                      <a:pt x="21600" y="0"/>
                      <a:pt x="21600" y="0"/>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5" name="形狀"/>
              <p:cNvSpPr/>
              <p:nvPr/>
            </p:nvSpPr>
            <p:spPr>
              <a:xfrm>
                <a:off x="165369" y="190997"/>
                <a:ext cx="53997" cy="1800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600" y="21600"/>
                    </a:lnTo>
                    <a:cubicBezTo>
                      <a:pt x="21600" y="21600"/>
                      <a:pt x="21600" y="0"/>
                      <a:pt x="21600" y="0"/>
                    </a:cubicBezTo>
                    <a:close/>
                  </a:path>
                </a:pathLst>
              </a:custGeom>
              <a:solidFill>
                <a:srgbClr val="6FBB3E"/>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6" name="形狀"/>
              <p:cNvSpPr/>
              <p:nvPr/>
            </p:nvSpPr>
            <p:spPr>
              <a:xfrm>
                <a:off x="252918" y="239635"/>
                <a:ext cx="54006" cy="126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600" y="21600"/>
                    </a:lnTo>
                    <a:cubicBezTo>
                      <a:pt x="21600" y="21600"/>
                      <a:pt x="21600" y="0"/>
                      <a:pt x="21600" y="0"/>
                    </a:cubicBezTo>
                    <a:close/>
                  </a:path>
                </a:pathLst>
              </a:custGeom>
              <a:solidFill>
                <a:srgbClr val="5166DD"/>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7" name="形狀"/>
              <p:cNvSpPr/>
              <p:nvPr/>
            </p:nvSpPr>
            <p:spPr>
              <a:xfrm>
                <a:off x="340466" y="113176"/>
                <a:ext cx="54015" cy="25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600" y="21600"/>
                    </a:lnTo>
                    <a:cubicBezTo>
                      <a:pt x="21600" y="21600"/>
                      <a:pt x="21600" y="0"/>
                      <a:pt x="21600" y="0"/>
                    </a:cubicBezTo>
                    <a:close/>
                  </a:path>
                </a:pathLst>
              </a:custGeom>
              <a:solidFill>
                <a:srgbClr val="E03F52"/>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324" name="群組"/>
          <p:cNvGrpSpPr/>
          <p:nvPr/>
        </p:nvGrpSpPr>
        <p:grpSpPr>
          <a:xfrm>
            <a:off x="2501900" y="10571757"/>
            <a:ext cx="1022351" cy="1027292"/>
            <a:chOff x="0" y="0"/>
            <a:chExt cx="1022350" cy="1027290"/>
          </a:xfrm>
        </p:grpSpPr>
        <p:grpSp>
          <p:nvGrpSpPr>
            <p:cNvPr id="320" name="群組"/>
            <p:cNvGrpSpPr/>
            <p:nvPr/>
          </p:nvGrpSpPr>
          <p:grpSpPr>
            <a:xfrm>
              <a:off x="0" y="0"/>
              <a:ext cx="1022351" cy="1027291"/>
              <a:chOff x="0" y="0"/>
              <a:chExt cx="1022350" cy="1027290"/>
            </a:xfrm>
          </p:grpSpPr>
          <p:sp>
            <p:nvSpPr>
              <p:cNvPr id="310" name="圓形"/>
              <p:cNvSpPr/>
              <p:nvPr/>
            </p:nvSpPr>
            <p:spPr>
              <a:xfrm>
                <a:off x="0" y="0"/>
                <a:ext cx="1021605" cy="1021605"/>
              </a:xfrm>
              <a:prstGeom prst="ellipse">
                <a:avLst/>
              </a:prstGeom>
              <a:solidFill>
                <a:srgbClr val="FFFFFF"/>
              </a:solidFill>
              <a:ln w="12700" cap="flat">
                <a:noFill/>
                <a:miter lim="400000"/>
              </a:ln>
              <a:effectLst>
                <a:outerShdw sx="100000" sy="100000" kx="0" ky="0" algn="b" rotWithShape="0" blurRad="50800" dist="25400" dir="5400000">
                  <a:srgbClr val="0A0A12">
                    <a:alpha val="10000"/>
                  </a:srgbClr>
                </a:outerShdw>
              </a:effectLst>
            </p:spPr>
            <p:txBody>
              <a:bodyPr wrap="square" lIns="0" tIns="0" rIns="0" bIns="0" numCol="1" anchor="ctr">
                <a:noAutofit/>
              </a:bodyPr>
              <a:lstStyle/>
              <a:p>
                <a:pPr/>
              </a:p>
            </p:txBody>
          </p:sp>
          <p:grpSp>
            <p:nvGrpSpPr>
              <p:cNvPr id="319" name="群組"/>
              <p:cNvGrpSpPr/>
              <p:nvPr/>
            </p:nvGrpSpPr>
            <p:grpSpPr>
              <a:xfrm>
                <a:off x="5657" y="10598"/>
                <a:ext cx="1016694" cy="1016693"/>
                <a:chOff x="0" y="0"/>
                <a:chExt cx="1016692" cy="1016692"/>
              </a:xfrm>
            </p:grpSpPr>
            <p:sp>
              <p:nvSpPr>
                <p:cNvPr id="311" name="形狀"/>
                <p:cNvSpPr/>
                <p:nvPr/>
              </p:nvSpPr>
              <p:spPr>
                <a:xfrm>
                  <a:off x="508397" y="149230"/>
                  <a:ext cx="508296" cy="3594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2" name="形狀"/>
                <p:cNvSpPr/>
                <p:nvPr/>
              </p:nvSpPr>
              <p:spPr>
                <a:xfrm>
                  <a:off x="508397" y="508397"/>
                  <a:ext cx="508296" cy="359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3" name="形狀"/>
                <p:cNvSpPr/>
                <p:nvPr/>
              </p:nvSpPr>
              <p:spPr>
                <a:xfrm>
                  <a:off x="0" y="149230"/>
                  <a:ext cx="508296" cy="3594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4" name="形狀"/>
                <p:cNvSpPr/>
                <p:nvPr/>
              </p:nvSpPr>
              <p:spPr>
                <a:xfrm>
                  <a:off x="0" y="508397"/>
                  <a:ext cx="508295" cy="359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5" name="形狀"/>
                <p:cNvSpPr/>
                <p:nvPr/>
              </p:nvSpPr>
              <p:spPr>
                <a:xfrm>
                  <a:off x="146702" y="0"/>
                  <a:ext cx="359421" cy="508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6" name="形狀"/>
                <p:cNvSpPr/>
                <p:nvPr/>
              </p:nvSpPr>
              <p:spPr>
                <a:xfrm>
                  <a:off x="508397" y="0"/>
                  <a:ext cx="359420" cy="508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7" name="形狀"/>
                <p:cNvSpPr/>
                <p:nvPr/>
              </p:nvSpPr>
              <p:spPr>
                <a:xfrm>
                  <a:off x="146702" y="508397"/>
                  <a:ext cx="359421" cy="508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8" name="形狀"/>
                <p:cNvSpPr/>
                <p:nvPr/>
              </p:nvSpPr>
              <p:spPr>
                <a:xfrm>
                  <a:off x="508397" y="508397"/>
                  <a:ext cx="359420" cy="508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323" name="群組"/>
            <p:cNvGrpSpPr/>
            <p:nvPr/>
          </p:nvGrpSpPr>
          <p:grpSpPr>
            <a:xfrm>
              <a:off x="254087" y="295651"/>
              <a:ext cx="525292" cy="428016"/>
              <a:chOff x="0" y="0"/>
              <a:chExt cx="525291" cy="428014"/>
            </a:xfrm>
          </p:grpSpPr>
          <p:sp>
            <p:nvSpPr>
              <p:cNvPr id="321" name="形狀"/>
              <p:cNvSpPr/>
              <p:nvPr/>
            </p:nvSpPr>
            <p:spPr>
              <a:xfrm>
                <a:off x="0" y="184615"/>
                <a:ext cx="291829" cy="243400"/>
              </a:xfrm>
              <a:custGeom>
                <a:avLst/>
                <a:gdLst/>
                <a:ahLst/>
                <a:cxnLst>
                  <a:cxn ang="0">
                    <a:pos x="wd2" y="hd2"/>
                  </a:cxn>
                  <a:cxn ang="5400000">
                    <a:pos x="wd2" y="hd2"/>
                  </a:cxn>
                  <a:cxn ang="10800000">
                    <a:pos x="wd2" y="hd2"/>
                  </a:cxn>
                  <a:cxn ang="16200000">
                    <a:pos x="wd2" y="hd2"/>
                  </a:cxn>
                </a:cxnLst>
                <a:rect l="0" t="0" r="r" b="b"/>
                <a:pathLst>
                  <a:path w="21600" h="21262" fill="norm" stroke="1" extrusionOk="0">
                    <a:moveTo>
                      <a:pt x="21600" y="9831"/>
                    </a:moveTo>
                    <a:cubicBezTo>
                      <a:pt x="21600" y="15261"/>
                      <a:pt x="16764" y="19663"/>
                      <a:pt x="10800" y="19663"/>
                    </a:cubicBezTo>
                    <a:cubicBezTo>
                      <a:pt x="9733" y="19663"/>
                      <a:pt x="8534" y="19491"/>
                      <a:pt x="7560" y="19227"/>
                    </a:cubicBezTo>
                    <a:cubicBezTo>
                      <a:pt x="6739" y="20068"/>
                      <a:pt x="4873" y="21600"/>
                      <a:pt x="1080" y="21196"/>
                    </a:cubicBezTo>
                    <a:cubicBezTo>
                      <a:pt x="1080" y="21196"/>
                      <a:pt x="3938" y="19715"/>
                      <a:pt x="4320" y="17753"/>
                    </a:cubicBezTo>
                    <a:cubicBezTo>
                      <a:pt x="1726" y="15956"/>
                      <a:pt x="0" y="13028"/>
                      <a:pt x="0" y="9831"/>
                    </a:cubicBezTo>
                    <a:cubicBezTo>
                      <a:pt x="0" y="4403"/>
                      <a:pt x="4836" y="0"/>
                      <a:pt x="10800" y="0"/>
                    </a:cubicBezTo>
                    <a:cubicBezTo>
                      <a:pt x="16764" y="0"/>
                      <a:pt x="21600" y="4403"/>
                      <a:pt x="21600" y="9831"/>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2" name="形狀"/>
              <p:cNvSpPr/>
              <p:nvPr/>
            </p:nvSpPr>
            <p:spPr>
              <a:xfrm>
                <a:off x="94367" y="0"/>
                <a:ext cx="430925" cy="352918"/>
              </a:xfrm>
              <a:custGeom>
                <a:avLst/>
                <a:gdLst/>
                <a:ahLst/>
                <a:cxnLst>
                  <a:cxn ang="0">
                    <a:pos x="wd2" y="hd2"/>
                  </a:cxn>
                  <a:cxn ang="5400000">
                    <a:pos x="wd2" y="hd2"/>
                  </a:cxn>
                  <a:cxn ang="10800000">
                    <a:pos x="wd2" y="hd2"/>
                  </a:cxn>
                  <a:cxn ang="16200000">
                    <a:pos x="wd2" y="hd2"/>
                  </a:cxn>
                </a:cxnLst>
                <a:rect l="0" t="0" r="r" b="b"/>
                <a:pathLst>
                  <a:path w="21500" h="21262" fill="norm" stroke="1" extrusionOk="0">
                    <a:moveTo>
                      <a:pt x="17202" y="17754"/>
                    </a:moveTo>
                    <a:cubicBezTo>
                      <a:pt x="19782" y="15956"/>
                      <a:pt x="21500" y="13028"/>
                      <a:pt x="21500" y="9832"/>
                    </a:cubicBezTo>
                    <a:cubicBezTo>
                      <a:pt x="21500" y="4402"/>
                      <a:pt x="16688" y="0"/>
                      <a:pt x="10754" y="0"/>
                    </a:cubicBezTo>
                    <a:cubicBezTo>
                      <a:pt x="853" y="435"/>
                      <a:pt x="-100" y="8294"/>
                      <a:pt x="8" y="10264"/>
                    </a:cubicBezTo>
                    <a:cubicBezTo>
                      <a:pt x="4110" y="8720"/>
                      <a:pt x="11871" y="11699"/>
                      <a:pt x="10746" y="19664"/>
                    </a:cubicBezTo>
                    <a:cubicBezTo>
                      <a:pt x="10749" y="19664"/>
                      <a:pt x="13009" y="19490"/>
                      <a:pt x="13978" y="19227"/>
                    </a:cubicBezTo>
                    <a:cubicBezTo>
                      <a:pt x="14795" y="20068"/>
                      <a:pt x="16651" y="21600"/>
                      <a:pt x="20425" y="21195"/>
                    </a:cubicBezTo>
                    <a:cubicBezTo>
                      <a:pt x="20425" y="21195"/>
                      <a:pt x="17582" y="19714"/>
                      <a:pt x="17202" y="17754"/>
                    </a:cubicBezTo>
                    <a:close/>
                  </a:path>
                </a:pathLst>
              </a:custGeom>
              <a:solidFill>
                <a:srgbClr val="5166DD"/>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339" name="群組"/>
          <p:cNvGrpSpPr/>
          <p:nvPr/>
        </p:nvGrpSpPr>
        <p:grpSpPr>
          <a:xfrm>
            <a:off x="2501900" y="4410273"/>
            <a:ext cx="1022350" cy="1027292"/>
            <a:chOff x="0" y="0"/>
            <a:chExt cx="1022350" cy="1027291"/>
          </a:xfrm>
        </p:grpSpPr>
        <p:grpSp>
          <p:nvGrpSpPr>
            <p:cNvPr id="335" name="群組"/>
            <p:cNvGrpSpPr/>
            <p:nvPr/>
          </p:nvGrpSpPr>
          <p:grpSpPr>
            <a:xfrm>
              <a:off x="0" y="0"/>
              <a:ext cx="1022350" cy="1027292"/>
              <a:chOff x="0" y="0"/>
              <a:chExt cx="1022350" cy="1027291"/>
            </a:xfrm>
          </p:grpSpPr>
          <p:sp>
            <p:nvSpPr>
              <p:cNvPr id="325" name="圓形"/>
              <p:cNvSpPr/>
              <p:nvPr/>
            </p:nvSpPr>
            <p:spPr>
              <a:xfrm>
                <a:off x="0" y="0"/>
                <a:ext cx="1021605" cy="1021605"/>
              </a:xfrm>
              <a:prstGeom prst="ellipse">
                <a:avLst/>
              </a:prstGeom>
              <a:solidFill>
                <a:srgbClr val="FFFFFF"/>
              </a:solidFill>
              <a:ln w="12700" cap="flat">
                <a:noFill/>
                <a:miter lim="400000"/>
              </a:ln>
              <a:effectLst>
                <a:outerShdw sx="100000" sy="100000" kx="0" ky="0" algn="b" rotWithShape="0" blurRad="50800" dist="25400" dir="5400000">
                  <a:srgbClr val="0A0A12">
                    <a:alpha val="10000"/>
                  </a:srgbClr>
                </a:outerShdw>
              </a:effectLst>
            </p:spPr>
            <p:txBody>
              <a:bodyPr wrap="square" lIns="0" tIns="0" rIns="0" bIns="0" numCol="1" anchor="ctr">
                <a:noAutofit/>
              </a:bodyPr>
              <a:lstStyle/>
              <a:p>
                <a:pPr/>
              </a:p>
            </p:txBody>
          </p:sp>
          <p:grpSp>
            <p:nvGrpSpPr>
              <p:cNvPr id="334" name="群組"/>
              <p:cNvGrpSpPr/>
              <p:nvPr/>
            </p:nvGrpSpPr>
            <p:grpSpPr>
              <a:xfrm>
                <a:off x="5657" y="10597"/>
                <a:ext cx="1016693" cy="1016695"/>
                <a:chOff x="0" y="0"/>
                <a:chExt cx="1016692" cy="1016693"/>
              </a:xfrm>
            </p:grpSpPr>
            <p:sp>
              <p:nvSpPr>
                <p:cNvPr id="326" name="形狀"/>
                <p:cNvSpPr/>
                <p:nvPr/>
              </p:nvSpPr>
              <p:spPr>
                <a:xfrm>
                  <a:off x="508397" y="142472"/>
                  <a:ext cx="508296" cy="3594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7" name="形狀"/>
                <p:cNvSpPr/>
                <p:nvPr/>
              </p:nvSpPr>
              <p:spPr>
                <a:xfrm>
                  <a:off x="508397" y="508398"/>
                  <a:ext cx="508296" cy="3594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8" name="形狀"/>
                <p:cNvSpPr/>
                <p:nvPr/>
              </p:nvSpPr>
              <p:spPr>
                <a:xfrm>
                  <a:off x="0" y="142472"/>
                  <a:ext cx="508295" cy="3594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9" name="形狀"/>
                <p:cNvSpPr/>
                <p:nvPr/>
              </p:nvSpPr>
              <p:spPr>
                <a:xfrm>
                  <a:off x="0" y="508398"/>
                  <a:ext cx="508295" cy="3594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0" name="形狀"/>
                <p:cNvSpPr/>
                <p:nvPr/>
              </p:nvSpPr>
              <p:spPr>
                <a:xfrm>
                  <a:off x="146702" y="0"/>
                  <a:ext cx="359421" cy="508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1" name="形狀"/>
                <p:cNvSpPr/>
                <p:nvPr/>
              </p:nvSpPr>
              <p:spPr>
                <a:xfrm>
                  <a:off x="508397" y="0"/>
                  <a:ext cx="359420" cy="508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2" name="形狀"/>
                <p:cNvSpPr/>
                <p:nvPr/>
              </p:nvSpPr>
              <p:spPr>
                <a:xfrm>
                  <a:off x="146702" y="508398"/>
                  <a:ext cx="359421" cy="508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3" name="形狀"/>
                <p:cNvSpPr/>
                <p:nvPr/>
              </p:nvSpPr>
              <p:spPr>
                <a:xfrm>
                  <a:off x="508397" y="508398"/>
                  <a:ext cx="359420" cy="508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338" name="群組"/>
            <p:cNvGrpSpPr/>
            <p:nvPr/>
          </p:nvGrpSpPr>
          <p:grpSpPr>
            <a:xfrm>
              <a:off x="265760" y="261494"/>
              <a:ext cx="486382" cy="486383"/>
              <a:chOff x="0" y="0"/>
              <a:chExt cx="486381" cy="486381"/>
            </a:xfrm>
          </p:grpSpPr>
          <p:sp>
            <p:nvSpPr>
              <p:cNvPr id="336" name="形狀"/>
              <p:cNvSpPr/>
              <p:nvPr/>
            </p:nvSpPr>
            <p:spPr>
              <a:xfrm>
                <a:off x="0" y="0"/>
                <a:ext cx="486382" cy="486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550" y="7425"/>
                    </a:moveTo>
                    <a:lnTo>
                      <a:pt x="14175" y="7425"/>
                    </a:lnTo>
                    <a:lnTo>
                      <a:pt x="14175" y="4050"/>
                    </a:lnTo>
                    <a:lnTo>
                      <a:pt x="17550" y="4050"/>
                    </a:lnTo>
                    <a:cubicBezTo>
                      <a:pt x="17550" y="4050"/>
                      <a:pt x="17550" y="7425"/>
                      <a:pt x="17550" y="7425"/>
                    </a:cubicBezTo>
                    <a:close/>
                    <a:moveTo>
                      <a:pt x="17550" y="11475"/>
                    </a:moveTo>
                    <a:lnTo>
                      <a:pt x="14175" y="11475"/>
                    </a:lnTo>
                    <a:lnTo>
                      <a:pt x="14175" y="8100"/>
                    </a:lnTo>
                    <a:lnTo>
                      <a:pt x="17550" y="8100"/>
                    </a:lnTo>
                    <a:cubicBezTo>
                      <a:pt x="17550" y="8100"/>
                      <a:pt x="17550" y="11475"/>
                      <a:pt x="17550" y="11475"/>
                    </a:cubicBezTo>
                    <a:close/>
                    <a:moveTo>
                      <a:pt x="17550" y="15525"/>
                    </a:moveTo>
                    <a:lnTo>
                      <a:pt x="14175" y="15525"/>
                    </a:lnTo>
                    <a:lnTo>
                      <a:pt x="14175" y="12150"/>
                    </a:lnTo>
                    <a:lnTo>
                      <a:pt x="17550" y="12150"/>
                    </a:lnTo>
                    <a:cubicBezTo>
                      <a:pt x="17550" y="12150"/>
                      <a:pt x="17550" y="15525"/>
                      <a:pt x="17550" y="15525"/>
                    </a:cubicBezTo>
                    <a:close/>
                    <a:moveTo>
                      <a:pt x="17550" y="19575"/>
                    </a:moveTo>
                    <a:lnTo>
                      <a:pt x="14175" y="19575"/>
                    </a:lnTo>
                    <a:lnTo>
                      <a:pt x="14175" y="16200"/>
                    </a:lnTo>
                    <a:lnTo>
                      <a:pt x="17550" y="16200"/>
                    </a:lnTo>
                    <a:cubicBezTo>
                      <a:pt x="17550" y="16200"/>
                      <a:pt x="17550" y="19575"/>
                      <a:pt x="17550" y="19575"/>
                    </a:cubicBezTo>
                    <a:close/>
                    <a:moveTo>
                      <a:pt x="13500" y="7425"/>
                    </a:moveTo>
                    <a:lnTo>
                      <a:pt x="10125" y="7425"/>
                    </a:lnTo>
                    <a:lnTo>
                      <a:pt x="10125" y="4050"/>
                    </a:lnTo>
                    <a:lnTo>
                      <a:pt x="13500" y="4050"/>
                    </a:lnTo>
                    <a:cubicBezTo>
                      <a:pt x="13500" y="4050"/>
                      <a:pt x="13500" y="7425"/>
                      <a:pt x="13500" y="7425"/>
                    </a:cubicBezTo>
                    <a:close/>
                    <a:moveTo>
                      <a:pt x="13500" y="11475"/>
                    </a:moveTo>
                    <a:lnTo>
                      <a:pt x="10125" y="11475"/>
                    </a:lnTo>
                    <a:lnTo>
                      <a:pt x="10125" y="8100"/>
                    </a:lnTo>
                    <a:lnTo>
                      <a:pt x="13500" y="8100"/>
                    </a:lnTo>
                    <a:cubicBezTo>
                      <a:pt x="13500" y="8100"/>
                      <a:pt x="13500" y="11475"/>
                      <a:pt x="13500" y="11475"/>
                    </a:cubicBezTo>
                    <a:close/>
                    <a:moveTo>
                      <a:pt x="13500" y="15525"/>
                    </a:moveTo>
                    <a:lnTo>
                      <a:pt x="10125" y="15525"/>
                    </a:lnTo>
                    <a:lnTo>
                      <a:pt x="10125" y="12150"/>
                    </a:lnTo>
                    <a:lnTo>
                      <a:pt x="13500" y="12150"/>
                    </a:lnTo>
                    <a:cubicBezTo>
                      <a:pt x="13500" y="12150"/>
                      <a:pt x="13500" y="15525"/>
                      <a:pt x="13500" y="15525"/>
                    </a:cubicBezTo>
                    <a:close/>
                    <a:moveTo>
                      <a:pt x="13500" y="19575"/>
                    </a:moveTo>
                    <a:lnTo>
                      <a:pt x="10125" y="19575"/>
                    </a:lnTo>
                    <a:lnTo>
                      <a:pt x="10125" y="16200"/>
                    </a:lnTo>
                    <a:lnTo>
                      <a:pt x="13500" y="16200"/>
                    </a:lnTo>
                    <a:cubicBezTo>
                      <a:pt x="13500" y="16200"/>
                      <a:pt x="13500" y="19575"/>
                      <a:pt x="13500" y="19575"/>
                    </a:cubicBezTo>
                    <a:close/>
                    <a:moveTo>
                      <a:pt x="9450" y="7425"/>
                    </a:moveTo>
                    <a:lnTo>
                      <a:pt x="6075" y="7425"/>
                    </a:lnTo>
                    <a:lnTo>
                      <a:pt x="6075" y="4050"/>
                    </a:lnTo>
                    <a:lnTo>
                      <a:pt x="9450" y="4050"/>
                    </a:lnTo>
                    <a:cubicBezTo>
                      <a:pt x="9450" y="4050"/>
                      <a:pt x="9450" y="7425"/>
                      <a:pt x="9450" y="7425"/>
                    </a:cubicBezTo>
                    <a:close/>
                    <a:moveTo>
                      <a:pt x="9450" y="11475"/>
                    </a:moveTo>
                    <a:lnTo>
                      <a:pt x="6075" y="11475"/>
                    </a:lnTo>
                    <a:lnTo>
                      <a:pt x="6075" y="8100"/>
                    </a:lnTo>
                    <a:lnTo>
                      <a:pt x="9450" y="8100"/>
                    </a:lnTo>
                    <a:cubicBezTo>
                      <a:pt x="9450" y="8100"/>
                      <a:pt x="9450" y="11475"/>
                      <a:pt x="9450" y="11475"/>
                    </a:cubicBezTo>
                    <a:close/>
                    <a:moveTo>
                      <a:pt x="9450" y="15525"/>
                    </a:moveTo>
                    <a:lnTo>
                      <a:pt x="6075" y="15525"/>
                    </a:lnTo>
                    <a:lnTo>
                      <a:pt x="6075" y="12150"/>
                    </a:lnTo>
                    <a:lnTo>
                      <a:pt x="9450" y="12150"/>
                    </a:lnTo>
                    <a:cubicBezTo>
                      <a:pt x="9450" y="12150"/>
                      <a:pt x="9450" y="15525"/>
                      <a:pt x="9450" y="15525"/>
                    </a:cubicBezTo>
                    <a:close/>
                    <a:moveTo>
                      <a:pt x="9450" y="19575"/>
                    </a:moveTo>
                    <a:lnTo>
                      <a:pt x="6075" y="19575"/>
                    </a:lnTo>
                    <a:lnTo>
                      <a:pt x="6075" y="16200"/>
                    </a:lnTo>
                    <a:lnTo>
                      <a:pt x="9450" y="16200"/>
                    </a:lnTo>
                    <a:cubicBezTo>
                      <a:pt x="9450" y="16200"/>
                      <a:pt x="9450" y="19575"/>
                      <a:pt x="9450" y="19575"/>
                    </a:cubicBezTo>
                    <a:close/>
                    <a:moveTo>
                      <a:pt x="5400" y="7425"/>
                    </a:moveTo>
                    <a:lnTo>
                      <a:pt x="2025" y="7425"/>
                    </a:lnTo>
                    <a:lnTo>
                      <a:pt x="2025" y="4050"/>
                    </a:lnTo>
                    <a:lnTo>
                      <a:pt x="5400" y="4050"/>
                    </a:lnTo>
                    <a:cubicBezTo>
                      <a:pt x="5400" y="4050"/>
                      <a:pt x="5400" y="7425"/>
                      <a:pt x="5400" y="7425"/>
                    </a:cubicBezTo>
                    <a:close/>
                    <a:moveTo>
                      <a:pt x="5400" y="11475"/>
                    </a:moveTo>
                    <a:lnTo>
                      <a:pt x="2025" y="11475"/>
                    </a:lnTo>
                    <a:lnTo>
                      <a:pt x="2025" y="8100"/>
                    </a:lnTo>
                    <a:lnTo>
                      <a:pt x="5400" y="8100"/>
                    </a:lnTo>
                    <a:cubicBezTo>
                      <a:pt x="5400" y="8100"/>
                      <a:pt x="5400" y="11475"/>
                      <a:pt x="5400" y="11475"/>
                    </a:cubicBezTo>
                    <a:close/>
                    <a:moveTo>
                      <a:pt x="5400" y="15525"/>
                    </a:moveTo>
                    <a:lnTo>
                      <a:pt x="2025" y="15525"/>
                    </a:lnTo>
                    <a:lnTo>
                      <a:pt x="2025" y="12150"/>
                    </a:lnTo>
                    <a:lnTo>
                      <a:pt x="5400" y="12150"/>
                    </a:lnTo>
                    <a:cubicBezTo>
                      <a:pt x="5400" y="12150"/>
                      <a:pt x="5400" y="15525"/>
                      <a:pt x="5400" y="15525"/>
                    </a:cubicBezTo>
                    <a:close/>
                    <a:moveTo>
                      <a:pt x="5400" y="19575"/>
                    </a:moveTo>
                    <a:lnTo>
                      <a:pt x="2025" y="19575"/>
                    </a:lnTo>
                    <a:lnTo>
                      <a:pt x="2025" y="16200"/>
                    </a:lnTo>
                    <a:lnTo>
                      <a:pt x="5400" y="16200"/>
                    </a:lnTo>
                    <a:cubicBezTo>
                      <a:pt x="5400" y="16200"/>
                      <a:pt x="5400" y="19575"/>
                      <a:pt x="5400" y="19575"/>
                    </a:cubicBezTo>
                    <a:close/>
                    <a:moveTo>
                      <a:pt x="18225" y="4050"/>
                    </a:moveTo>
                    <a:lnTo>
                      <a:pt x="18225" y="4050"/>
                    </a:lnTo>
                    <a:lnTo>
                      <a:pt x="21600" y="4050"/>
                    </a:lnTo>
                    <a:lnTo>
                      <a:pt x="21600" y="3375"/>
                    </a:lnTo>
                    <a:lnTo>
                      <a:pt x="18225" y="3375"/>
                    </a:lnTo>
                    <a:lnTo>
                      <a:pt x="18225" y="0"/>
                    </a:lnTo>
                    <a:lnTo>
                      <a:pt x="17550" y="0"/>
                    </a:lnTo>
                    <a:lnTo>
                      <a:pt x="17550" y="3375"/>
                    </a:lnTo>
                    <a:lnTo>
                      <a:pt x="14175" y="3375"/>
                    </a:lnTo>
                    <a:lnTo>
                      <a:pt x="14175" y="0"/>
                    </a:lnTo>
                    <a:lnTo>
                      <a:pt x="13500" y="0"/>
                    </a:lnTo>
                    <a:lnTo>
                      <a:pt x="13500" y="3375"/>
                    </a:lnTo>
                    <a:lnTo>
                      <a:pt x="10125" y="3375"/>
                    </a:lnTo>
                    <a:lnTo>
                      <a:pt x="10125" y="0"/>
                    </a:lnTo>
                    <a:lnTo>
                      <a:pt x="9450" y="0"/>
                    </a:lnTo>
                    <a:lnTo>
                      <a:pt x="9450" y="3375"/>
                    </a:lnTo>
                    <a:lnTo>
                      <a:pt x="6075" y="3375"/>
                    </a:lnTo>
                    <a:lnTo>
                      <a:pt x="6075" y="0"/>
                    </a:lnTo>
                    <a:lnTo>
                      <a:pt x="5400" y="0"/>
                    </a:lnTo>
                    <a:lnTo>
                      <a:pt x="5400" y="3375"/>
                    </a:lnTo>
                    <a:lnTo>
                      <a:pt x="2025" y="3375"/>
                    </a:lnTo>
                    <a:lnTo>
                      <a:pt x="2025" y="0"/>
                    </a:lnTo>
                    <a:lnTo>
                      <a:pt x="1350" y="0"/>
                    </a:lnTo>
                    <a:lnTo>
                      <a:pt x="1350" y="20250"/>
                    </a:lnTo>
                    <a:lnTo>
                      <a:pt x="21600" y="20250"/>
                    </a:lnTo>
                    <a:lnTo>
                      <a:pt x="21600" y="19575"/>
                    </a:lnTo>
                    <a:lnTo>
                      <a:pt x="18225" y="19575"/>
                    </a:lnTo>
                    <a:lnTo>
                      <a:pt x="18225" y="16200"/>
                    </a:lnTo>
                    <a:lnTo>
                      <a:pt x="21600" y="16200"/>
                    </a:lnTo>
                    <a:lnTo>
                      <a:pt x="21600" y="15525"/>
                    </a:lnTo>
                    <a:lnTo>
                      <a:pt x="18225" y="15525"/>
                    </a:lnTo>
                    <a:lnTo>
                      <a:pt x="18225" y="12150"/>
                    </a:lnTo>
                    <a:lnTo>
                      <a:pt x="21600" y="12150"/>
                    </a:lnTo>
                    <a:lnTo>
                      <a:pt x="21600" y="11475"/>
                    </a:lnTo>
                    <a:lnTo>
                      <a:pt x="18225" y="11475"/>
                    </a:lnTo>
                    <a:lnTo>
                      <a:pt x="18225" y="8100"/>
                    </a:lnTo>
                    <a:lnTo>
                      <a:pt x="21600" y="8100"/>
                    </a:lnTo>
                    <a:lnTo>
                      <a:pt x="21600" y="7425"/>
                    </a:lnTo>
                    <a:lnTo>
                      <a:pt x="18225" y="7425"/>
                    </a:lnTo>
                    <a:cubicBezTo>
                      <a:pt x="18225" y="7425"/>
                      <a:pt x="18225" y="4050"/>
                      <a:pt x="18225" y="4050"/>
                    </a:cubicBezTo>
                    <a:close/>
                    <a:moveTo>
                      <a:pt x="13500" y="21600"/>
                    </a:moveTo>
                    <a:lnTo>
                      <a:pt x="14175" y="21600"/>
                    </a:lnTo>
                    <a:lnTo>
                      <a:pt x="14175" y="20925"/>
                    </a:lnTo>
                    <a:lnTo>
                      <a:pt x="13500" y="20925"/>
                    </a:lnTo>
                    <a:cubicBezTo>
                      <a:pt x="13500" y="20925"/>
                      <a:pt x="13500" y="21600"/>
                      <a:pt x="13500" y="21600"/>
                    </a:cubicBezTo>
                    <a:close/>
                    <a:moveTo>
                      <a:pt x="5400" y="21600"/>
                    </a:moveTo>
                    <a:lnTo>
                      <a:pt x="6075" y="21600"/>
                    </a:lnTo>
                    <a:lnTo>
                      <a:pt x="6075" y="20925"/>
                    </a:lnTo>
                    <a:lnTo>
                      <a:pt x="5400" y="20925"/>
                    </a:lnTo>
                    <a:cubicBezTo>
                      <a:pt x="5400" y="20925"/>
                      <a:pt x="5400" y="21600"/>
                      <a:pt x="5400" y="21600"/>
                    </a:cubicBezTo>
                    <a:close/>
                    <a:moveTo>
                      <a:pt x="17550" y="21600"/>
                    </a:moveTo>
                    <a:lnTo>
                      <a:pt x="18225" y="21600"/>
                    </a:lnTo>
                    <a:lnTo>
                      <a:pt x="18225" y="20925"/>
                    </a:lnTo>
                    <a:lnTo>
                      <a:pt x="17550" y="20925"/>
                    </a:lnTo>
                    <a:cubicBezTo>
                      <a:pt x="17550" y="20925"/>
                      <a:pt x="17550" y="21600"/>
                      <a:pt x="17550" y="21600"/>
                    </a:cubicBezTo>
                    <a:close/>
                    <a:moveTo>
                      <a:pt x="9450" y="21600"/>
                    </a:moveTo>
                    <a:lnTo>
                      <a:pt x="10125" y="21600"/>
                    </a:lnTo>
                    <a:lnTo>
                      <a:pt x="10125" y="20925"/>
                    </a:lnTo>
                    <a:lnTo>
                      <a:pt x="9450" y="20925"/>
                    </a:lnTo>
                    <a:cubicBezTo>
                      <a:pt x="9450" y="20925"/>
                      <a:pt x="9450" y="21600"/>
                      <a:pt x="9450" y="21600"/>
                    </a:cubicBezTo>
                    <a:close/>
                    <a:moveTo>
                      <a:pt x="0" y="16200"/>
                    </a:moveTo>
                    <a:lnTo>
                      <a:pt x="675" y="16200"/>
                    </a:lnTo>
                    <a:lnTo>
                      <a:pt x="675" y="15525"/>
                    </a:lnTo>
                    <a:lnTo>
                      <a:pt x="0" y="15525"/>
                    </a:lnTo>
                    <a:cubicBezTo>
                      <a:pt x="0" y="15525"/>
                      <a:pt x="0" y="16200"/>
                      <a:pt x="0" y="16200"/>
                    </a:cubicBezTo>
                    <a:close/>
                    <a:moveTo>
                      <a:pt x="0" y="12150"/>
                    </a:moveTo>
                    <a:lnTo>
                      <a:pt x="675" y="12150"/>
                    </a:lnTo>
                    <a:lnTo>
                      <a:pt x="675" y="11475"/>
                    </a:lnTo>
                    <a:lnTo>
                      <a:pt x="0" y="11475"/>
                    </a:lnTo>
                    <a:cubicBezTo>
                      <a:pt x="0" y="11475"/>
                      <a:pt x="0" y="12150"/>
                      <a:pt x="0" y="12150"/>
                    </a:cubicBezTo>
                    <a:close/>
                    <a:moveTo>
                      <a:pt x="0" y="4050"/>
                    </a:moveTo>
                    <a:lnTo>
                      <a:pt x="675" y="4050"/>
                    </a:lnTo>
                    <a:lnTo>
                      <a:pt x="675" y="3375"/>
                    </a:lnTo>
                    <a:lnTo>
                      <a:pt x="0" y="3375"/>
                    </a:lnTo>
                    <a:cubicBezTo>
                      <a:pt x="0" y="3375"/>
                      <a:pt x="0" y="4050"/>
                      <a:pt x="0" y="4050"/>
                    </a:cubicBezTo>
                    <a:close/>
                    <a:moveTo>
                      <a:pt x="0" y="7425"/>
                    </a:moveTo>
                    <a:lnTo>
                      <a:pt x="675" y="7425"/>
                    </a:lnTo>
                    <a:lnTo>
                      <a:pt x="675" y="8100"/>
                    </a:lnTo>
                    <a:lnTo>
                      <a:pt x="0" y="8100"/>
                    </a:lnTo>
                    <a:cubicBezTo>
                      <a:pt x="0" y="8100"/>
                      <a:pt x="0" y="7425"/>
                      <a:pt x="0" y="7425"/>
                    </a:cubicBezTo>
                    <a:close/>
                  </a:path>
                </a:pathLst>
              </a:custGeom>
              <a:solidFill>
                <a:srgbClr val="D6D6D6"/>
              </a:solidFill>
              <a:ln w="12700" cap="flat">
                <a:noFill/>
                <a:miter lim="400000"/>
              </a:ln>
              <a:effectLst/>
            </p:spPr>
            <p:txBody>
              <a:bodyPr wrap="square" lIns="50800" tIns="50800" rIns="50800" bIns="50800" numCol="1" anchor="ctr">
                <a:noAutofit/>
              </a:bodyPr>
              <a:lstStyle/>
              <a:p>
                <a:pPr>
                  <a:lnSpc>
                    <a:spcPct val="100000"/>
                  </a:lnSpc>
                  <a:spcBef>
                    <a:spcPts val="0"/>
                  </a:spcBef>
                  <a:buClrTx/>
                  <a:defRPr spc="0"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7" name="形狀"/>
              <p:cNvSpPr/>
              <p:nvPr/>
            </p:nvSpPr>
            <p:spPr>
              <a:xfrm>
                <a:off x="42486" y="86166"/>
                <a:ext cx="400366" cy="333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38" y="0"/>
                    </a:moveTo>
                    <a:lnTo>
                      <a:pt x="21600" y="1"/>
                    </a:lnTo>
                    <a:lnTo>
                      <a:pt x="21600" y="1964"/>
                    </a:lnTo>
                    <a:lnTo>
                      <a:pt x="12462" y="12764"/>
                    </a:lnTo>
                    <a:lnTo>
                      <a:pt x="7477" y="12764"/>
                    </a:lnTo>
                    <a:lnTo>
                      <a:pt x="0" y="21600"/>
                    </a:lnTo>
                    <a:lnTo>
                      <a:pt x="0" y="17673"/>
                    </a:lnTo>
                    <a:lnTo>
                      <a:pt x="6646" y="9818"/>
                    </a:lnTo>
                    <a:lnTo>
                      <a:pt x="11631" y="9818"/>
                    </a:lnTo>
                    <a:cubicBezTo>
                      <a:pt x="11631" y="9818"/>
                      <a:pt x="19938" y="0"/>
                      <a:pt x="19938" y="0"/>
                    </a:cubicBezTo>
                    <a:close/>
                  </a:path>
                </a:pathLst>
              </a:custGeom>
              <a:solidFill>
                <a:srgbClr val="E03F52"/>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357" name="群組"/>
          <p:cNvGrpSpPr/>
          <p:nvPr/>
        </p:nvGrpSpPr>
        <p:grpSpPr>
          <a:xfrm>
            <a:off x="2501900" y="8517929"/>
            <a:ext cx="1022351" cy="1027293"/>
            <a:chOff x="0" y="0"/>
            <a:chExt cx="1022350" cy="1027291"/>
          </a:xfrm>
        </p:grpSpPr>
        <p:grpSp>
          <p:nvGrpSpPr>
            <p:cNvPr id="350" name="群組"/>
            <p:cNvGrpSpPr/>
            <p:nvPr/>
          </p:nvGrpSpPr>
          <p:grpSpPr>
            <a:xfrm>
              <a:off x="0" y="0"/>
              <a:ext cx="1022351" cy="1027292"/>
              <a:chOff x="0" y="0"/>
              <a:chExt cx="1022350" cy="1027291"/>
            </a:xfrm>
          </p:grpSpPr>
          <p:sp>
            <p:nvSpPr>
              <p:cNvPr id="340" name="圓形"/>
              <p:cNvSpPr/>
              <p:nvPr/>
            </p:nvSpPr>
            <p:spPr>
              <a:xfrm>
                <a:off x="0" y="0"/>
                <a:ext cx="1021605" cy="1021605"/>
              </a:xfrm>
              <a:prstGeom prst="ellipse">
                <a:avLst/>
              </a:prstGeom>
              <a:solidFill>
                <a:srgbClr val="FFFFFF"/>
              </a:solidFill>
              <a:ln w="12700" cap="flat">
                <a:noFill/>
                <a:miter lim="400000"/>
              </a:ln>
              <a:effectLst>
                <a:outerShdw sx="100000" sy="100000" kx="0" ky="0" algn="b" rotWithShape="0" blurRad="50800" dist="25400" dir="5400000">
                  <a:srgbClr val="0A0A12">
                    <a:alpha val="10000"/>
                  </a:srgbClr>
                </a:outerShdw>
              </a:effectLst>
            </p:spPr>
            <p:txBody>
              <a:bodyPr wrap="square" lIns="0" tIns="0" rIns="0" bIns="0" numCol="1" anchor="ctr">
                <a:noAutofit/>
              </a:bodyPr>
              <a:lstStyle/>
              <a:p>
                <a:pPr/>
              </a:p>
            </p:txBody>
          </p:sp>
          <p:grpSp>
            <p:nvGrpSpPr>
              <p:cNvPr id="349" name="群組"/>
              <p:cNvGrpSpPr/>
              <p:nvPr/>
            </p:nvGrpSpPr>
            <p:grpSpPr>
              <a:xfrm>
                <a:off x="5657" y="10598"/>
                <a:ext cx="1016694" cy="1016694"/>
                <a:chOff x="0" y="0"/>
                <a:chExt cx="1016692" cy="1016692"/>
              </a:xfrm>
            </p:grpSpPr>
            <p:sp>
              <p:nvSpPr>
                <p:cNvPr id="341" name="形狀"/>
                <p:cNvSpPr/>
                <p:nvPr/>
              </p:nvSpPr>
              <p:spPr>
                <a:xfrm>
                  <a:off x="508397" y="149230"/>
                  <a:ext cx="508296" cy="3594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2" name="形狀"/>
                <p:cNvSpPr/>
                <p:nvPr/>
              </p:nvSpPr>
              <p:spPr>
                <a:xfrm>
                  <a:off x="508397" y="508397"/>
                  <a:ext cx="508296" cy="359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3" name="形狀"/>
                <p:cNvSpPr/>
                <p:nvPr/>
              </p:nvSpPr>
              <p:spPr>
                <a:xfrm>
                  <a:off x="0" y="149230"/>
                  <a:ext cx="508295" cy="3594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4" name="形狀"/>
                <p:cNvSpPr/>
                <p:nvPr/>
              </p:nvSpPr>
              <p:spPr>
                <a:xfrm>
                  <a:off x="0" y="508397"/>
                  <a:ext cx="508295" cy="359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5" name="形狀"/>
                <p:cNvSpPr/>
                <p:nvPr/>
              </p:nvSpPr>
              <p:spPr>
                <a:xfrm>
                  <a:off x="146702" y="0"/>
                  <a:ext cx="359421" cy="508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6" name="形狀"/>
                <p:cNvSpPr/>
                <p:nvPr/>
              </p:nvSpPr>
              <p:spPr>
                <a:xfrm>
                  <a:off x="508397" y="0"/>
                  <a:ext cx="359420" cy="508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7" name="形狀"/>
                <p:cNvSpPr/>
                <p:nvPr/>
              </p:nvSpPr>
              <p:spPr>
                <a:xfrm>
                  <a:off x="146702" y="508397"/>
                  <a:ext cx="359421" cy="508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8" name="形狀"/>
                <p:cNvSpPr/>
                <p:nvPr/>
              </p:nvSpPr>
              <p:spPr>
                <a:xfrm>
                  <a:off x="508397" y="508397"/>
                  <a:ext cx="359420" cy="508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356" name="群組"/>
            <p:cNvGrpSpPr/>
            <p:nvPr/>
          </p:nvGrpSpPr>
          <p:grpSpPr>
            <a:xfrm>
              <a:off x="236891" y="290365"/>
              <a:ext cx="525292" cy="433603"/>
              <a:chOff x="0" y="0"/>
              <a:chExt cx="525291" cy="433602"/>
            </a:xfrm>
          </p:grpSpPr>
          <p:sp>
            <p:nvSpPr>
              <p:cNvPr id="351" name="形狀"/>
              <p:cNvSpPr/>
              <p:nvPr/>
            </p:nvSpPr>
            <p:spPr>
              <a:xfrm>
                <a:off x="0" y="-1"/>
                <a:ext cx="525292" cy="433604"/>
              </a:xfrm>
              <a:custGeom>
                <a:avLst/>
                <a:gdLst/>
                <a:ahLst/>
                <a:cxnLst>
                  <a:cxn ang="0">
                    <a:pos x="wd2" y="hd2"/>
                  </a:cxn>
                  <a:cxn ang="5400000">
                    <a:pos x="wd2" y="hd2"/>
                  </a:cxn>
                  <a:cxn ang="10800000">
                    <a:pos x="wd2" y="hd2"/>
                  </a:cxn>
                  <a:cxn ang="16200000">
                    <a:pos x="wd2" y="hd2"/>
                  </a:cxn>
                </a:cxnLst>
                <a:rect l="0" t="0" r="r" b="b"/>
                <a:pathLst>
                  <a:path w="20495" h="20614" fill="norm" stroke="1" extrusionOk="0">
                    <a:moveTo>
                      <a:pt x="13065" y="15232"/>
                    </a:moveTo>
                    <a:cubicBezTo>
                      <a:pt x="12867" y="14359"/>
                      <a:pt x="11886" y="13878"/>
                      <a:pt x="10879" y="14162"/>
                    </a:cubicBezTo>
                    <a:cubicBezTo>
                      <a:pt x="9872" y="14443"/>
                      <a:pt x="9213" y="15380"/>
                      <a:pt x="9412" y="16255"/>
                    </a:cubicBezTo>
                    <a:cubicBezTo>
                      <a:pt x="9611" y="17128"/>
                      <a:pt x="10592" y="17609"/>
                      <a:pt x="11599" y="17324"/>
                    </a:cubicBezTo>
                    <a:cubicBezTo>
                      <a:pt x="12606" y="17044"/>
                      <a:pt x="13264" y="16106"/>
                      <a:pt x="13065" y="15232"/>
                    </a:cubicBezTo>
                    <a:close/>
                    <a:moveTo>
                      <a:pt x="10990" y="20430"/>
                    </a:moveTo>
                    <a:cubicBezTo>
                      <a:pt x="10319" y="20542"/>
                      <a:pt x="9809" y="20614"/>
                      <a:pt x="9023" y="20614"/>
                    </a:cubicBezTo>
                    <a:cubicBezTo>
                      <a:pt x="6690" y="20614"/>
                      <a:pt x="6067" y="19250"/>
                      <a:pt x="6690" y="17231"/>
                    </a:cubicBezTo>
                    <a:cubicBezTo>
                      <a:pt x="7403" y="14911"/>
                      <a:pt x="6939" y="12202"/>
                      <a:pt x="5755" y="12112"/>
                    </a:cubicBezTo>
                    <a:cubicBezTo>
                      <a:pt x="5207" y="12069"/>
                      <a:pt x="4559" y="12242"/>
                      <a:pt x="4249" y="12998"/>
                    </a:cubicBezTo>
                    <a:cubicBezTo>
                      <a:pt x="3872" y="13920"/>
                      <a:pt x="3105" y="16629"/>
                      <a:pt x="1552" y="16629"/>
                    </a:cubicBezTo>
                    <a:cubicBezTo>
                      <a:pt x="455" y="16629"/>
                      <a:pt x="197" y="14445"/>
                      <a:pt x="58" y="13152"/>
                    </a:cubicBezTo>
                    <a:cubicBezTo>
                      <a:pt x="-530" y="7661"/>
                      <a:pt x="3396" y="2167"/>
                      <a:pt x="9048" y="575"/>
                    </a:cubicBezTo>
                    <a:cubicBezTo>
                      <a:pt x="14589" y="-986"/>
                      <a:pt x="19643" y="386"/>
                      <a:pt x="20439" y="7749"/>
                    </a:cubicBezTo>
                    <a:cubicBezTo>
                      <a:pt x="21070" y="13590"/>
                      <a:pt x="16201" y="19558"/>
                      <a:pt x="10990" y="20430"/>
                    </a:cubicBezTo>
                    <a:close/>
                  </a:path>
                </a:pathLst>
              </a:custGeom>
              <a:solidFill>
                <a:srgbClr val="D6D6D6"/>
              </a:solidFill>
              <a:ln w="12700" cap="flat">
                <a:noFill/>
                <a:miter lim="400000"/>
              </a:ln>
              <a:effectLst/>
            </p:spPr>
            <p:txBody>
              <a:bodyPr wrap="square" lIns="50800" tIns="50800" rIns="50800" bIns="50800" numCol="1" anchor="ctr">
                <a:noAutofit/>
              </a:bodyPr>
              <a:lstStyle/>
              <a:p>
                <a:pPr>
                  <a:lnSpc>
                    <a:spcPct val="100000"/>
                  </a:lnSpc>
                  <a:spcBef>
                    <a:spcPts val="0"/>
                  </a:spcBef>
                  <a:buClrTx/>
                  <a:defRPr spc="0"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2" name="形狀"/>
              <p:cNvSpPr/>
              <p:nvPr/>
            </p:nvSpPr>
            <p:spPr>
              <a:xfrm>
                <a:off x="29351" y="176110"/>
                <a:ext cx="76314" cy="633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21600"/>
                    </a:moveTo>
                    <a:cubicBezTo>
                      <a:pt x="4841" y="21600"/>
                      <a:pt x="0" y="16762"/>
                      <a:pt x="0" y="10797"/>
                    </a:cubicBezTo>
                    <a:cubicBezTo>
                      <a:pt x="0" y="4832"/>
                      <a:pt x="4841" y="0"/>
                      <a:pt x="10801" y="0"/>
                    </a:cubicBezTo>
                    <a:cubicBezTo>
                      <a:pt x="16770" y="0"/>
                      <a:pt x="21600" y="4832"/>
                      <a:pt x="21600" y="10797"/>
                    </a:cubicBezTo>
                    <a:cubicBezTo>
                      <a:pt x="21600" y="16762"/>
                      <a:pt x="16770" y="21600"/>
                      <a:pt x="10801"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3" name="橢圓形"/>
              <p:cNvSpPr/>
              <p:nvPr/>
            </p:nvSpPr>
            <p:spPr>
              <a:xfrm>
                <a:off x="127191" y="78271"/>
                <a:ext cx="101748" cy="91582"/>
              </a:xfrm>
              <a:prstGeom prst="ellipse">
                <a:avLst/>
              </a:prstGeom>
              <a:solidFill>
                <a:srgbClr val="E03F52"/>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4" name="圓形"/>
              <p:cNvSpPr/>
              <p:nvPr/>
            </p:nvSpPr>
            <p:spPr>
              <a:xfrm>
                <a:off x="283734" y="39135"/>
                <a:ext cx="63596" cy="63587"/>
              </a:xfrm>
              <a:prstGeom prst="ellipse">
                <a:avLst/>
              </a:prstGeom>
              <a:solidFill>
                <a:srgbClr val="67AD39"/>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5" name="形狀"/>
              <p:cNvSpPr/>
              <p:nvPr/>
            </p:nvSpPr>
            <p:spPr>
              <a:xfrm>
                <a:off x="391357" y="78271"/>
                <a:ext cx="76315" cy="85720"/>
              </a:xfrm>
              <a:custGeom>
                <a:avLst/>
                <a:gdLst/>
                <a:ahLst/>
                <a:cxnLst>
                  <a:cxn ang="0">
                    <a:pos x="wd2" y="hd2"/>
                  </a:cxn>
                  <a:cxn ang="5400000">
                    <a:pos x="wd2" y="hd2"/>
                  </a:cxn>
                  <a:cxn ang="10800000">
                    <a:pos x="wd2" y="hd2"/>
                  </a:cxn>
                  <a:cxn ang="16200000">
                    <a:pos x="wd2" y="hd2"/>
                  </a:cxn>
                </a:cxnLst>
                <a:rect l="0" t="0" r="r" b="b"/>
                <a:pathLst>
                  <a:path w="20098" h="20355" fill="norm" stroke="1" extrusionOk="0">
                    <a:moveTo>
                      <a:pt x="11638" y="20275"/>
                    </a:moveTo>
                    <a:cubicBezTo>
                      <a:pt x="6155" y="20978"/>
                      <a:pt x="1004" y="17028"/>
                      <a:pt x="128" y="11446"/>
                    </a:cubicBezTo>
                    <a:cubicBezTo>
                      <a:pt x="-750" y="5872"/>
                      <a:pt x="2979" y="778"/>
                      <a:pt x="8457" y="81"/>
                    </a:cubicBezTo>
                    <a:cubicBezTo>
                      <a:pt x="13938" y="-622"/>
                      <a:pt x="19094" y="3328"/>
                      <a:pt x="19969" y="8910"/>
                    </a:cubicBezTo>
                    <a:cubicBezTo>
                      <a:pt x="20850" y="14489"/>
                      <a:pt x="17118" y="19580"/>
                      <a:pt x="11638" y="20275"/>
                    </a:cubicBezTo>
                    <a:close/>
                  </a:path>
                </a:pathLst>
              </a:custGeom>
              <a:solidFill>
                <a:srgbClr val="5166DD"/>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360" name="群組"/>
          <p:cNvGrpSpPr/>
          <p:nvPr/>
        </p:nvGrpSpPr>
        <p:grpSpPr>
          <a:xfrm>
            <a:off x="7759700" y="0"/>
            <a:ext cx="8877301" cy="522445"/>
            <a:chOff x="0" y="0"/>
            <a:chExt cx="8877300" cy="522444"/>
          </a:xfrm>
        </p:grpSpPr>
        <p:sp>
          <p:nvSpPr>
            <p:cNvPr id="358"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359"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grpSp>
      <p:sp>
        <p:nvSpPr>
          <p:cNvPr id="361" name="正方形"/>
          <p:cNvSpPr/>
          <p:nvPr/>
        </p:nvSpPr>
        <p:spPr>
          <a:xfrm>
            <a:off x="19592925" y="5534025"/>
            <a:ext cx="2286000" cy="2286000"/>
          </a:xfrm>
          <a:prstGeom prst="rect">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defTabSz="876300">
              <a:spcBef>
                <a:spcPts val="3800"/>
              </a:spcBef>
              <a:buClrTx/>
              <a:defRPr spc="42" sz="4200"/>
            </a:pPr>
          </a:p>
        </p:txBody>
      </p:sp>
      <p:grpSp>
        <p:nvGrpSpPr>
          <p:cNvPr id="369" name="群組"/>
          <p:cNvGrpSpPr/>
          <p:nvPr/>
        </p:nvGrpSpPr>
        <p:grpSpPr>
          <a:xfrm>
            <a:off x="20269200" y="6121400"/>
            <a:ext cx="916708" cy="1132966"/>
            <a:chOff x="0" y="0"/>
            <a:chExt cx="916707" cy="1132965"/>
          </a:xfrm>
        </p:grpSpPr>
        <p:sp>
          <p:nvSpPr>
            <p:cNvPr id="362" name="形狀"/>
            <p:cNvSpPr/>
            <p:nvPr/>
          </p:nvSpPr>
          <p:spPr>
            <a:xfrm>
              <a:off x="0" y="0"/>
              <a:ext cx="916708" cy="705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69" y="21600"/>
                  </a:moveTo>
                  <a:lnTo>
                    <a:pt x="831" y="21600"/>
                  </a:lnTo>
                  <a:cubicBezTo>
                    <a:pt x="372" y="21600"/>
                    <a:pt x="0" y="16764"/>
                    <a:pt x="0" y="10800"/>
                  </a:cubicBezTo>
                  <a:cubicBezTo>
                    <a:pt x="0" y="4833"/>
                    <a:pt x="372" y="0"/>
                    <a:pt x="831" y="0"/>
                  </a:cubicBezTo>
                  <a:lnTo>
                    <a:pt x="20769" y="0"/>
                  </a:lnTo>
                  <a:cubicBezTo>
                    <a:pt x="21228" y="0"/>
                    <a:pt x="21600" y="4833"/>
                    <a:pt x="21600" y="10800"/>
                  </a:cubicBezTo>
                  <a:cubicBezTo>
                    <a:pt x="21600" y="16764"/>
                    <a:pt x="21228" y="21600"/>
                    <a:pt x="20769" y="21600"/>
                  </a:cubicBezTo>
                  <a:close/>
                </a:path>
              </a:pathLst>
            </a:custGeom>
            <a:solidFill>
              <a:srgbClr val="D6D6D6"/>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pc="0" sz="6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3" name="形狀"/>
            <p:cNvSpPr/>
            <p:nvPr/>
          </p:nvSpPr>
          <p:spPr>
            <a:xfrm>
              <a:off x="76200" y="850900"/>
              <a:ext cx="775730" cy="2820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636" y="21600"/>
                  </a:lnTo>
                  <a:lnTo>
                    <a:pt x="17672" y="0"/>
                  </a:lnTo>
                  <a:lnTo>
                    <a:pt x="19636" y="0"/>
                  </a:lnTo>
                  <a:cubicBezTo>
                    <a:pt x="19636" y="0"/>
                    <a:pt x="21600" y="21600"/>
                    <a:pt x="21600" y="21600"/>
                  </a:cubicBezTo>
                  <a:close/>
                  <a:moveTo>
                    <a:pt x="11765" y="21600"/>
                  </a:moveTo>
                  <a:lnTo>
                    <a:pt x="9818" y="21600"/>
                  </a:lnTo>
                  <a:lnTo>
                    <a:pt x="9818" y="0"/>
                  </a:lnTo>
                  <a:lnTo>
                    <a:pt x="11782" y="0"/>
                  </a:lnTo>
                  <a:cubicBezTo>
                    <a:pt x="11782" y="0"/>
                    <a:pt x="11765" y="21600"/>
                    <a:pt x="11765" y="21600"/>
                  </a:cubicBezTo>
                  <a:close/>
                  <a:moveTo>
                    <a:pt x="3928" y="0"/>
                  </a:moveTo>
                  <a:lnTo>
                    <a:pt x="1964" y="21600"/>
                  </a:lnTo>
                  <a:lnTo>
                    <a:pt x="0" y="21600"/>
                  </a:lnTo>
                  <a:lnTo>
                    <a:pt x="1964" y="0"/>
                  </a:lnTo>
                  <a:cubicBezTo>
                    <a:pt x="1964" y="0"/>
                    <a:pt x="3928" y="0"/>
                    <a:pt x="3928" y="0"/>
                  </a:cubicBezTo>
                  <a:close/>
                </a:path>
              </a:pathLst>
            </a:custGeom>
            <a:solidFill>
              <a:srgbClr val="D6D6D6"/>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pc="0" sz="6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4" name="形狀"/>
            <p:cNvSpPr/>
            <p:nvPr/>
          </p:nvSpPr>
          <p:spPr>
            <a:xfrm>
              <a:off x="38100" y="114300"/>
              <a:ext cx="846163" cy="705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lnTo>
                    <a:pt x="21600" y="21600"/>
                  </a:lnTo>
                  <a:cubicBezTo>
                    <a:pt x="21600" y="21600"/>
                    <a:pt x="0" y="21600"/>
                    <a:pt x="0" y="21600"/>
                  </a:cubicBezTo>
                  <a:close/>
                </a:path>
              </a:pathLst>
            </a:custGeom>
            <a:solidFill>
              <a:srgbClr val="F1F1F2"/>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pc="0" sz="6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5" name="形狀"/>
            <p:cNvSpPr/>
            <p:nvPr/>
          </p:nvSpPr>
          <p:spPr>
            <a:xfrm>
              <a:off x="152400" y="571500"/>
              <a:ext cx="105779" cy="141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600" y="21600"/>
                  </a:lnTo>
                  <a:cubicBezTo>
                    <a:pt x="21600" y="21600"/>
                    <a:pt x="21600" y="0"/>
                    <a:pt x="21600" y="0"/>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6" name="形狀"/>
            <p:cNvSpPr/>
            <p:nvPr/>
          </p:nvSpPr>
          <p:spPr>
            <a:xfrm>
              <a:off x="330200" y="355600"/>
              <a:ext cx="105743" cy="3525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600" y="21600"/>
                  </a:lnTo>
                  <a:cubicBezTo>
                    <a:pt x="21600" y="21600"/>
                    <a:pt x="21600" y="0"/>
                    <a:pt x="21600" y="0"/>
                  </a:cubicBezTo>
                  <a:close/>
                </a:path>
              </a:pathLst>
            </a:custGeom>
            <a:solidFill>
              <a:srgbClr val="6FBB3E"/>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7" name="形狀"/>
            <p:cNvSpPr/>
            <p:nvPr/>
          </p:nvSpPr>
          <p:spPr>
            <a:xfrm>
              <a:off x="495300" y="457200"/>
              <a:ext cx="105762" cy="2467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600" y="21600"/>
                  </a:lnTo>
                  <a:cubicBezTo>
                    <a:pt x="21600" y="21600"/>
                    <a:pt x="21600" y="0"/>
                    <a:pt x="21600" y="0"/>
                  </a:cubicBezTo>
                  <a:close/>
                </a:path>
              </a:pathLst>
            </a:custGeom>
            <a:solidFill>
              <a:srgbClr val="5166DD"/>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8" name="形狀"/>
            <p:cNvSpPr/>
            <p:nvPr/>
          </p:nvSpPr>
          <p:spPr>
            <a:xfrm>
              <a:off x="673100" y="203200"/>
              <a:ext cx="105779" cy="493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600" y="21600"/>
                  </a:lnTo>
                  <a:cubicBezTo>
                    <a:pt x="21600" y="21600"/>
                    <a:pt x="21600" y="0"/>
                    <a:pt x="21600" y="0"/>
                  </a:cubicBezTo>
                  <a:close/>
                </a:path>
              </a:pathLst>
            </a:custGeom>
            <a:solidFill>
              <a:srgbClr val="E03F52"/>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370" name="正方形"/>
          <p:cNvSpPr/>
          <p:nvPr/>
        </p:nvSpPr>
        <p:spPr>
          <a:xfrm>
            <a:off x="16544925" y="8582025"/>
            <a:ext cx="2286000" cy="2286000"/>
          </a:xfrm>
          <a:prstGeom prst="rect">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defTabSz="876300">
              <a:spcBef>
                <a:spcPts val="3800"/>
              </a:spcBef>
              <a:buClrTx/>
              <a:defRPr spc="42" sz="4200"/>
            </a:pPr>
          </a:p>
        </p:txBody>
      </p:sp>
      <p:grpSp>
        <p:nvGrpSpPr>
          <p:cNvPr id="373" name="群組"/>
          <p:cNvGrpSpPr/>
          <p:nvPr/>
        </p:nvGrpSpPr>
        <p:grpSpPr>
          <a:xfrm>
            <a:off x="17179904" y="9306751"/>
            <a:ext cx="1028702" cy="838201"/>
            <a:chOff x="0" y="0"/>
            <a:chExt cx="1028700" cy="838200"/>
          </a:xfrm>
        </p:grpSpPr>
        <p:sp>
          <p:nvSpPr>
            <p:cNvPr id="371" name="形狀"/>
            <p:cNvSpPr/>
            <p:nvPr/>
          </p:nvSpPr>
          <p:spPr>
            <a:xfrm>
              <a:off x="0" y="361542"/>
              <a:ext cx="571500" cy="476659"/>
            </a:xfrm>
            <a:custGeom>
              <a:avLst/>
              <a:gdLst/>
              <a:ahLst/>
              <a:cxnLst>
                <a:cxn ang="0">
                  <a:pos x="wd2" y="hd2"/>
                </a:cxn>
                <a:cxn ang="5400000">
                  <a:pos x="wd2" y="hd2"/>
                </a:cxn>
                <a:cxn ang="10800000">
                  <a:pos x="wd2" y="hd2"/>
                </a:cxn>
                <a:cxn ang="16200000">
                  <a:pos x="wd2" y="hd2"/>
                </a:cxn>
              </a:cxnLst>
              <a:rect l="0" t="0" r="r" b="b"/>
              <a:pathLst>
                <a:path w="21600" h="21262" fill="norm" stroke="1" extrusionOk="0">
                  <a:moveTo>
                    <a:pt x="21600" y="9831"/>
                  </a:moveTo>
                  <a:cubicBezTo>
                    <a:pt x="21600" y="15261"/>
                    <a:pt x="16764" y="19663"/>
                    <a:pt x="10800" y="19663"/>
                  </a:cubicBezTo>
                  <a:cubicBezTo>
                    <a:pt x="9733" y="19663"/>
                    <a:pt x="8534" y="19491"/>
                    <a:pt x="7560" y="19227"/>
                  </a:cubicBezTo>
                  <a:cubicBezTo>
                    <a:pt x="6739" y="20068"/>
                    <a:pt x="4873" y="21600"/>
                    <a:pt x="1080" y="21196"/>
                  </a:cubicBezTo>
                  <a:cubicBezTo>
                    <a:pt x="1080" y="21196"/>
                    <a:pt x="3938" y="19715"/>
                    <a:pt x="4320" y="17753"/>
                  </a:cubicBezTo>
                  <a:cubicBezTo>
                    <a:pt x="1726" y="15956"/>
                    <a:pt x="0" y="13028"/>
                    <a:pt x="0" y="9831"/>
                  </a:cubicBezTo>
                  <a:cubicBezTo>
                    <a:pt x="0" y="4403"/>
                    <a:pt x="4836" y="0"/>
                    <a:pt x="10800" y="0"/>
                  </a:cubicBezTo>
                  <a:cubicBezTo>
                    <a:pt x="16764" y="0"/>
                    <a:pt x="21600" y="4403"/>
                    <a:pt x="21600" y="9831"/>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2" name="形狀"/>
            <p:cNvSpPr/>
            <p:nvPr/>
          </p:nvSpPr>
          <p:spPr>
            <a:xfrm>
              <a:off x="184804" y="0"/>
              <a:ext cx="843897" cy="691133"/>
            </a:xfrm>
            <a:custGeom>
              <a:avLst/>
              <a:gdLst/>
              <a:ahLst/>
              <a:cxnLst>
                <a:cxn ang="0">
                  <a:pos x="wd2" y="hd2"/>
                </a:cxn>
                <a:cxn ang="5400000">
                  <a:pos x="wd2" y="hd2"/>
                </a:cxn>
                <a:cxn ang="10800000">
                  <a:pos x="wd2" y="hd2"/>
                </a:cxn>
                <a:cxn ang="16200000">
                  <a:pos x="wd2" y="hd2"/>
                </a:cxn>
              </a:cxnLst>
              <a:rect l="0" t="0" r="r" b="b"/>
              <a:pathLst>
                <a:path w="21500" h="21262" fill="norm" stroke="1" extrusionOk="0">
                  <a:moveTo>
                    <a:pt x="17202" y="17754"/>
                  </a:moveTo>
                  <a:cubicBezTo>
                    <a:pt x="19782" y="15956"/>
                    <a:pt x="21500" y="13028"/>
                    <a:pt x="21500" y="9832"/>
                  </a:cubicBezTo>
                  <a:cubicBezTo>
                    <a:pt x="21500" y="4402"/>
                    <a:pt x="16688" y="0"/>
                    <a:pt x="10754" y="0"/>
                  </a:cubicBezTo>
                  <a:cubicBezTo>
                    <a:pt x="853" y="435"/>
                    <a:pt x="-100" y="8294"/>
                    <a:pt x="8" y="10264"/>
                  </a:cubicBezTo>
                  <a:cubicBezTo>
                    <a:pt x="4110" y="8720"/>
                    <a:pt x="11871" y="11699"/>
                    <a:pt x="10746" y="19664"/>
                  </a:cubicBezTo>
                  <a:cubicBezTo>
                    <a:pt x="10749" y="19664"/>
                    <a:pt x="13009" y="19490"/>
                    <a:pt x="13978" y="19227"/>
                  </a:cubicBezTo>
                  <a:cubicBezTo>
                    <a:pt x="14795" y="20068"/>
                    <a:pt x="16651" y="21600"/>
                    <a:pt x="20425" y="21195"/>
                  </a:cubicBezTo>
                  <a:cubicBezTo>
                    <a:pt x="20425" y="21195"/>
                    <a:pt x="17582" y="19714"/>
                    <a:pt x="17202" y="17754"/>
                  </a:cubicBezTo>
                  <a:close/>
                </a:path>
              </a:pathLst>
            </a:custGeom>
            <a:solidFill>
              <a:srgbClr val="5166DD"/>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374" name="正方形"/>
          <p:cNvSpPr/>
          <p:nvPr/>
        </p:nvSpPr>
        <p:spPr>
          <a:xfrm>
            <a:off x="16544925" y="5534025"/>
            <a:ext cx="2286000" cy="2286000"/>
          </a:xfrm>
          <a:prstGeom prst="rect">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defTabSz="876300">
              <a:spcBef>
                <a:spcPts val="3800"/>
              </a:spcBef>
              <a:buClrTx/>
              <a:defRPr spc="42" sz="4200"/>
            </a:pPr>
          </a:p>
        </p:txBody>
      </p:sp>
      <p:grpSp>
        <p:nvGrpSpPr>
          <p:cNvPr id="377" name="群組"/>
          <p:cNvGrpSpPr/>
          <p:nvPr/>
        </p:nvGrpSpPr>
        <p:grpSpPr>
          <a:xfrm>
            <a:off x="17221200" y="6210300"/>
            <a:ext cx="952500" cy="952500"/>
            <a:chOff x="0" y="0"/>
            <a:chExt cx="952500" cy="952500"/>
          </a:xfrm>
        </p:grpSpPr>
        <p:sp>
          <p:nvSpPr>
            <p:cNvPr id="375" name="形狀"/>
            <p:cNvSpPr/>
            <p:nvPr/>
          </p:nvSpPr>
          <p:spPr>
            <a:xfrm>
              <a:off x="0" y="0"/>
              <a:ext cx="952500" cy="952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550" y="7425"/>
                  </a:moveTo>
                  <a:lnTo>
                    <a:pt x="14175" y="7425"/>
                  </a:lnTo>
                  <a:lnTo>
                    <a:pt x="14175" y="4050"/>
                  </a:lnTo>
                  <a:lnTo>
                    <a:pt x="17550" y="4050"/>
                  </a:lnTo>
                  <a:cubicBezTo>
                    <a:pt x="17550" y="4050"/>
                    <a:pt x="17550" y="7425"/>
                    <a:pt x="17550" y="7425"/>
                  </a:cubicBezTo>
                  <a:close/>
                  <a:moveTo>
                    <a:pt x="17550" y="11475"/>
                  </a:moveTo>
                  <a:lnTo>
                    <a:pt x="14175" y="11475"/>
                  </a:lnTo>
                  <a:lnTo>
                    <a:pt x="14175" y="8100"/>
                  </a:lnTo>
                  <a:lnTo>
                    <a:pt x="17550" y="8100"/>
                  </a:lnTo>
                  <a:cubicBezTo>
                    <a:pt x="17550" y="8100"/>
                    <a:pt x="17550" y="11475"/>
                    <a:pt x="17550" y="11475"/>
                  </a:cubicBezTo>
                  <a:close/>
                  <a:moveTo>
                    <a:pt x="17550" y="15525"/>
                  </a:moveTo>
                  <a:lnTo>
                    <a:pt x="14175" y="15525"/>
                  </a:lnTo>
                  <a:lnTo>
                    <a:pt x="14175" y="12150"/>
                  </a:lnTo>
                  <a:lnTo>
                    <a:pt x="17550" y="12150"/>
                  </a:lnTo>
                  <a:cubicBezTo>
                    <a:pt x="17550" y="12150"/>
                    <a:pt x="17550" y="15525"/>
                    <a:pt x="17550" y="15525"/>
                  </a:cubicBezTo>
                  <a:close/>
                  <a:moveTo>
                    <a:pt x="17550" y="19575"/>
                  </a:moveTo>
                  <a:lnTo>
                    <a:pt x="14175" y="19575"/>
                  </a:lnTo>
                  <a:lnTo>
                    <a:pt x="14175" y="16200"/>
                  </a:lnTo>
                  <a:lnTo>
                    <a:pt x="17550" y="16200"/>
                  </a:lnTo>
                  <a:cubicBezTo>
                    <a:pt x="17550" y="16200"/>
                    <a:pt x="17550" y="19575"/>
                    <a:pt x="17550" y="19575"/>
                  </a:cubicBezTo>
                  <a:close/>
                  <a:moveTo>
                    <a:pt x="13500" y="7425"/>
                  </a:moveTo>
                  <a:lnTo>
                    <a:pt x="10125" y="7425"/>
                  </a:lnTo>
                  <a:lnTo>
                    <a:pt x="10125" y="4050"/>
                  </a:lnTo>
                  <a:lnTo>
                    <a:pt x="13500" y="4050"/>
                  </a:lnTo>
                  <a:cubicBezTo>
                    <a:pt x="13500" y="4050"/>
                    <a:pt x="13500" y="7425"/>
                    <a:pt x="13500" y="7425"/>
                  </a:cubicBezTo>
                  <a:close/>
                  <a:moveTo>
                    <a:pt x="13500" y="11475"/>
                  </a:moveTo>
                  <a:lnTo>
                    <a:pt x="10125" y="11475"/>
                  </a:lnTo>
                  <a:lnTo>
                    <a:pt x="10125" y="8100"/>
                  </a:lnTo>
                  <a:lnTo>
                    <a:pt x="13500" y="8100"/>
                  </a:lnTo>
                  <a:cubicBezTo>
                    <a:pt x="13500" y="8100"/>
                    <a:pt x="13500" y="11475"/>
                    <a:pt x="13500" y="11475"/>
                  </a:cubicBezTo>
                  <a:close/>
                  <a:moveTo>
                    <a:pt x="13500" y="15525"/>
                  </a:moveTo>
                  <a:lnTo>
                    <a:pt x="10125" y="15525"/>
                  </a:lnTo>
                  <a:lnTo>
                    <a:pt x="10125" y="12150"/>
                  </a:lnTo>
                  <a:lnTo>
                    <a:pt x="13500" y="12150"/>
                  </a:lnTo>
                  <a:cubicBezTo>
                    <a:pt x="13500" y="12150"/>
                    <a:pt x="13500" y="15525"/>
                    <a:pt x="13500" y="15525"/>
                  </a:cubicBezTo>
                  <a:close/>
                  <a:moveTo>
                    <a:pt x="13500" y="19575"/>
                  </a:moveTo>
                  <a:lnTo>
                    <a:pt x="10125" y="19575"/>
                  </a:lnTo>
                  <a:lnTo>
                    <a:pt x="10125" y="16200"/>
                  </a:lnTo>
                  <a:lnTo>
                    <a:pt x="13500" y="16200"/>
                  </a:lnTo>
                  <a:cubicBezTo>
                    <a:pt x="13500" y="16200"/>
                    <a:pt x="13500" y="19575"/>
                    <a:pt x="13500" y="19575"/>
                  </a:cubicBezTo>
                  <a:close/>
                  <a:moveTo>
                    <a:pt x="9450" y="7425"/>
                  </a:moveTo>
                  <a:lnTo>
                    <a:pt x="6075" y="7425"/>
                  </a:lnTo>
                  <a:lnTo>
                    <a:pt x="6075" y="4050"/>
                  </a:lnTo>
                  <a:lnTo>
                    <a:pt x="9450" y="4050"/>
                  </a:lnTo>
                  <a:cubicBezTo>
                    <a:pt x="9450" y="4050"/>
                    <a:pt x="9450" y="7425"/>
                    <a:pt x="9450" y="7425"/>
                  </a:cubicBezTo>
                  <a:close/>
                  <a:moveTo>
                    <a:pt x="9450" y="11475"/>
                  </a:moveTo>
                  <a:lnTo>
                    <a:pt x="6075" y="11475"/>
                  </a:lnTo>
                  <a:lnTo>
                    <a:pt x="6075" y="8100"/>
                  </a:lnTo>
                  <a:lnTo>
                    <a:pt x="9450" y="8100"/>
                  </a:lnTo>
                  <a:cubicBezTo>
                    <a:pt x="9450" y="8100"/>
                    <a:pt x="9450" y="11475"/>
                    <a:pt x="9450" y="11475"/>
                  </a:cubicBezTo>
                  <a:close/>
                  <a:moveTo>
                    <a:pt x="9450" y="15525"/>
                  </a:moveTo>
                  <a:lnTo>
                    <a:pt x="6075" y="15525"/>
                  </a:lnTo>
                  <a:lnTo>
                    <a:pt x="6075" y="12150"/>
                  </a:lnTo>
                  <a:lnTo>
                    <a:pt x="9450" y="12150"/>
                  </a:lnTo>
                  <a:cubicBezTo>
                    <a:pt x="9450" y="12150"/>
                    <a:pt x="9450" y="15525"/>
                    <a:pt x="9450" y="15525"/>
                  </a:cubicBezTo>
                  <a:close/>
                  <a:moveTo>
                    <a:pt x="9450" y="19575"/>
                  </a:moveTo>
                  <a:lnTo>
                    <a:pt x="6075" y="19575"/>
                  </a:lnTo>
                  <a:lnTo>
                    <a:pt x="6075" y="16200"/>
                  </a:lnTo>
                  <a:lnTo>
                    <a:pt x="9450" y="16200"/>
                  </a:lnTo>
                  <a:cubicBezTo>
                    <a:pt x="9450" y="16200"/>
                    <a:pt x="9450" y="19575"/>
                    <a:pt x="9450" y="19575"/>
                  </a:cubicBezTo>
                  <a:close/>
                  <a:moveTo>
                    <a:pt x="5400" y="7425"/>
                  </a:moveTo>
                  <a:lnTo>
                    <a:pt x="2025" y="7425"/>
                  </a:lnTo>
                  <a:lnTo>
                    <a:pt x="2025" y="4050"/>
                  </a:lnTo>
                  <a:lnTo>
                    <a:pt x="5400" y="4050"/>
                  </a:lnTo>
                  <a:cubicBezTo>
                    <a:pt x="5400" y="4050"/>
                    <a:pt x="5400" y="7425"/>
                    <a:pt x="5400" y="7425"/>
                  </a:cubicBezTo>
                  <a:close/>
                  <a:moveTo>
                    <a:pt x="5400" y="11475"/>
                  </a:moveTo>
                  <a:lnTo>
                    <a:pt x="2025" y="11475"/>
                  </a:lnTo>
                  <a:lnTo>
                    <a:pt x="2025" y="8100"/>
                  </a:lnTo>
                  <a:lnTo>
                    <a:pt x="5400" y="8100"/>
                  </a:lnTo>
                  <a:cubicBezTo>
                    <a:pt x="5400" y="8100"/>
                    <a:pt x="5400" y="11475"/>
                    <a:pt x="5400" y="11475"/>
                  </a:cubicBezTo>
                  <a:close/>
                  <a:moveTo>
                    <a:pt x="5400" y="15525"/>
                  </a:moveTo>
                  <a:lnTo>
                    <a:pt x="2025" y="15525"/>
                  </a:lnTo>
                  <a:lnTo>
                    <a:pt x="2025" y="12150"/>
                  </a:lnTo>
                  <a:lnTo>
                    <a:pt x="5400" y="12150"/>
                  </a:lnTo>
                  <a:cubicBezTo>
                    <a:pt x="5400" y="12150"/>
                    <a:pt x="5400" y="15525"/>
                    <a:pt x="5400" y="15525"/>
                  </a:cubicBezTo>
                  <a:close/>
                  <a:moveTo>
                    <a:pt x="5400" y="19575"/>
                  </a:moveTo>
                  <a:lnTo>
                    <a:pt x="2025" y="19575"/>
                  </a:lnTo>
                  <a:lnTo>
                    <a:pt x="2025" y="16200"/>
                  </a:lnTo>
                  <a:lnTo>
                    <a:pt x="5400" y="16200"/>
                  </a:lnTo>
                  <a:cubicBezTo>
                    <a:pt x="5400" y="16200"/>
                    <a:pt x="5400" y="19575"/>
                    <a:pt x="5400" y="19575"/>
                  </a:cubicBezTo>
                  <a:close/>
                  <a:moveTo>
                    <a:pt x="18225" y="4050"/>
                  </a:moveTo>
                  <a:lnTo>
                    <a:pt x="18225" y="4050"/>
                  </a:lnTo>
                  <a:lnTo>
                    <a:pt x="21600" y="4050"/>
                  </a:lnTo>
                  <a:lnTo>
                    <a:pt x="21600" y="3375"/>
                  </a:lnTo>
                  <a:lnTo>
                    <a:pt x="18225" y="3375"/>
                  </a:lnTo>
                  <a:lnTo>
                    <a:pt x="18225" y="0"/>
                  </a:lnTo>
                  <a:lnTo>
                    <a:pt x="17550" y="0"/>
                  </a:lnTo>
                  <a:lnTo>
                    <a:pt x="17550" y="3375"/>
                  </a:lnTo>
                  <a:lnTo>
                    <a:pt x="14175" y="3375"/>
                  </a:lnTo>
                  <a:lnTo>
                    <a:pt x="14175" y="0"/>
                  </a:lnTo>
                  <a:lnTo>
                    <a:pt x="13500" y="0"/>
                  </a:lnTo>
                  <a:lnTo>
                    <a:pt x="13500" y="3375"/>
                  </a:lnTo>
                  <a:lnTo>
                    <a:pt x="10125" y="3375"/>
                  </a:lnTo>
                  <a:lnTo>
                    <a:pt x="10125" y="0"/>
                  </a:lnTo>
                  <a:lnTo>
                    <a:pt x="9450" y="0"/>
                  </a:lnTo>
                  <a:lnTo>
                    <a:pt x="9450" y="3375"/>
                  </a:lnTo>
                  <a:lnTo>
                    <a:pt x="6075" y="3375"/>
                  </a:lnTo>
                  <a:lnTo>
                    <a:pt x="6075" y="0"/>
                  </a:lnTo>
                  <a:lnTo>
                    <a:pt x="5400" y="0"/>
                  </a:lnTo>
                  <a:lnTo>
                    <a:pt x="5400" y="3375"/>
                  </a:lnTo>
                  <a:lnTo>
                    <a:pt x="2025" y="3375"/>
                  </a:lnTo>
                  <a:lnTo>
                    <a:pt x="2025" y="0"/>
                  </a:lnTo>
                  <a:lnTo>
                    <a:pt x="1350" y="0"/>
                  </a:lnTo>
                  <a:lnTo>
                    <a:pt x="1350" y="20250"/>
                  </a:lnTo>
                  <a:lnTo>
                    <a:pt x="21600" y="20250"/>
                  </a:lnTo>
                  <a:lnTo>
                    <a:pt x="21600" y="19575"/>
                  </a:lnTo>
                  <a:lnTo>
                    <a:pt x="18225" y="19575"/>
                  </a:lnTo>
                  <a:lnTo>
                    <a:pt x="18225" y="16200"/>
                  </a:lnTo>
                  <a:lnTo>
                    <a:pt x="21600" y="16200"/>
                  </a:lnTo>
                  <a:lnTo>
                    <a:pt x="21600" y="15525"/>
                  </a:lnTo>
                  <a:lnTo>
                    <a:pt x="18225" y="15525"/>
                  </a:lnTo>
                  <a:lnTo>
                    <a:pt x="18225" y="12150"/>
                  </a:lnTo>
                  <a:lnTo>
                    <a:pt x="21600" y="12150"/>
                  </a:lnTo>
                  <a:lnTo>
                    <a:pt x="21600" y="11475"/>
                  </a:lnTo>
                  <a:lnTo>
                    <a:pt x="18225" y="11475"/>
                  </a:lnTo>
                  <a:lnTo>
                    <a:pt x="18225" y="8100"/>
                  </a:lnTo>
                  <a:lnTo>
                    <a:pt x="21600" y="8100"/>
                  </a:lnTo>
                  <a:lnTo>
                    <a:pt x="21600" y="7425"/>
                  </a:lnTo>
                  <a:lnTo>
                    <a:pt x="18225" y="7425"/>
                  </a:lnTo>
                  <a:cubicBezTo>
                    <a:pt x="18225" y="7425"/>
                    <a:pt x="18225" y="4050"/>
                    <a:pt x="18225" y="4050"/>
                  </a:cubicBezTo>
                  <a:close/>
                  <a:moveTo>
                    <a:pt x="13500" y="21600"/>
                  </a:moveTo>
                  <a:lnTo>
                    <a:pt x="14175" y="21600"/>
                  </a:lnTo>
                  <a:lnTo>
                    <a:pt x="14175" y="20925"/>
                  </a:lnTo>
                  <a:lnTo>
                    <a:pt x="13500" y="20925"/>
                  </a:lnTo>
                  <a:cubicBezTo>
                    <a:pt x="13500" y="20925"/>
                    <a:pt x="13500" y="21600"/>
                    <a:pt x="13500" y="21600"/>
                  </a:cubicBezTo>
                  <a:close/>
                  <a:moveTo>
                    <a:pt x="5400" y="21600"/>
                  </a:moveTo>
                  <a:lnTo>
                    <a:pt x="6075" y="21600"/>
                  </a:lnTo>
                  <a:lnTo>
                    <a:pt x="6075" y="20925"/>
                  </a:lnTo>
                  <a:lnTo>
                    <a:pt x="5400" y="20925"/>
                  </a:lnTo>
                  <a:cubicBezTo>
                    <a:pt x="5400" y="20925"/>
                    <a:pt x="5400" y="21600"/>
                    <a:pt x="5400" y="21600"/>
                  </a:cubicBezTo>
                  <a:close/>
                  <a:moveTo>
                    <a:pt x="17550" y="21600"/>
                  </a:moveTo>
                  <a:lnTo>
                    <a:pt x="18225" y="21600"/>
                  </a:lnTo>
                  <a:lnTo>
                    <a:pt x="18225" y="20925"/>
                  </a:lnTo>
                  <a:lnTo>
                    <a:pt x="17550" y="20925"/>
                  </a:lnTo>
                  <a:cubicBezTo>
                    <a:pt x="17550" y="20925"/>
                    <a:pt x="17550" y="21600"/>
                    <a:pt x="17550" y="21600"/>
                  </a:cubicBezTo>
                  <a:close/>
                  <a:moveTo>
                    <a:pt x="9450" y="21600"/>
                  </a:moveTo>
                  <a:lnTo>
                    <a:pt x="10125" y="21600"/>
                  </a:lnTo>
                  <a:lnTo>
                    <a:pt x="10125" y="20925"/>
                  </a:lnTo>
                  <a:lnTo>
                    <a:pt x="9450" y="20925"/>
                  </a:lnTo>
                  <a:cubicBezTo>
                    <a:pt x="9450" y="20925"/>
                    <a:pt x="9450" y="21600"/>
                    <a:pt x="9450" y="21600"/>
                  </a:cubicBezTo>
                  <a:close/>
                  <a:moveTo>
                    <a:pt x="0" y="16200"/>
                  </a:moveTo>
                  <a:lnTo>
                    <a:pt x="675" y="16200"/>
                  </a:lnTo>
                  <a:lnTo>
                    <a:pt x="675" y="15525"/>
                  </a:lnTo>
                  <a:lnTo>
                    <a:pt x="0" y="15525"/>
                  </a:lnTo>
                  <a:cubicBezTo>
                    <a:pt x="0" y="15525"/>
                    <a:pt x="0" y="16200"/>
                    <a:pt x="0" y="16200"/>
                  </a:cubicBezTo>
                  <a:close/>
                  <a:moveTo>
                    <a:pt x="0" y="12150"/>
                  </a:moveTo>
                  <a:lnTo>
                    <a:pt x="675" y="12150"/>
                  </a:lnTo>
                  <a:lnTo>
                    <a:pt x="675" y="11475"/>
                  </a:lnTo>
                  <a:lnTo>
                    <a:pt x="0" y="11475"/>
                  </a:lnTo>
                  <a:cubicBezTo>
                    <a:pt x="0" y="11475"/>
                    <a:pt x="0" y="12150"/>
                    <a:pt x="0" y="12150"/>
                  </a:cubicBezTo>
                  <a:close/>
                  <a:moveTo>
                    <a:pt x="0" y="4050"/>
                  </a:moveTo>
                  <a:lnTo>
                    <a:pt x="675" y="4050"/>
                  </a:lnTo>
                  <a:lnTo>
                    <a:pt x="675" y="3375"/>
                  </a:lnTo>
                  <a:lnTo>
                    <a:pt x="0" y="3375"/>
                  </a:lnTo>
                  <a:cubicBezTo>
                    <a:pt x="0" y="3375"/>
                    <a:pt x="0" y="4050"/>
                    <a:pt x="0" y="4050"/>
                  </a:cubicBezTo>
                  <a:close/>
                  <a:moveTo>
                    <a:pt x="0" y="7425"/>
                  </a:moveTo>
                  <a:lnTo>
                    <a:pt x="675" y="7425"/>
                  </a:lnTo>
                  <a:lnTo>
                    <a:pt x="675" y="8100"/>
                  </a:lnTo>
                  <a:lnTo>
                    <a:pt x="0" y="8100"/>
                  </a:lnTo>
                  <a:cubicBezTo>
                    <a:pt x="0" y="8100"/>
                    <a:pt x="0" y="7425"/>
                    <a:pt x="0" y="7425"/>
                  </a:cubicBezTo>
                  <a:close/>
                </a:path>
              </a:pathLst>
            </a:custGeom>
            <a:solidFill>
              <a:srgbClr val="D6D6D6"/>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pc="0" sz="6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6" name="形狀"/>
            <p:cNvSpPr/>
            <p:nvPr/>
          </p:nvSpPr>
          <p:spPr>
            <a:xfrm>
              <a:off x="83202" y="168744"/>
              <a:ext cx="784053" cy="6533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38" y="0"/>
                  </a:moveTo>
                  <a:lnTo>
                    <a:pt x="21600" y="1"/>
                  </a:lnTo>
                  <a:lnTo>
                    <a:pt x="21600" y="1964"/>
                  </a:lnTo>
                  <a:lnTo>
                    <a:pt x="12462" y="12764"/>
                  </a:lnTo>
                  <a:lnTo>
                    <a:pt x="7477" y="12764"/>
                  </a:lnTo>
                  <a:lnTo>
                    <a:pt x="0" y="21600"/>
                  </a:lnTo>
                  <a:lnTo>
                    <a:pt x="0" y="17673"/>
                  </a:lnTo>
                  <a:lnTo>
                    <a:pt x="6646" y="9818"/>
                  </a:lnTo>
                  <a:lnTo>
                    <a:pt x="11631" y="9818"/>
                  </a:lnTo>
                  <a:cubicBezTo>
                    <a:pt x="11631" y="9818"/>
                    <a:pt x="19938" y="0"/>
                    <a:pt x="19938" y="0"/>
                  </a:cubicBezTo>
                  <a:close/>
                </a:path>
              </a:pathLst>
            </a:custGeom>
            <a:solidFill>
              <a:srgbClr val="E03F52"/>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378" name="正方形"/>
          <p:cNvSpPr/>
          <p:nvPr/>
        </p:nvSpPr>
        <p:spPr>
          <a:xfrm>
            <a:off x="19592925" y="8582025"/>
            <a:ext cx="2286000" cy="2286000"/>
          </a:xfrm>
          <a:prstGeom prst="rect">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defTabSz="876300">
              <a:spcBef>
                <a:spcPts val="3800"/>
              </a:spcBef>
              <a:buClrTx/>
              <a:defRPr spc="42" sz="4200"/>
            </a:pPr>
          </a:p>
        </p:txBody>
      </p:sp>
      <p:grpSp>
        <p:nvGrpSpPr>
          <p:cNvPr id="384" name="群組"/>
          <p:cNvGrpSpPr/>
          <p:nvPr/>
        </p:nvGrpSpPr>
        <p:grpSpPr>
          <a:xfrm>
            <a:off x="20231099" y="9296399"/>
            <a:ext cx="1028702" cy="849143"/>
            <a:chOff x="0" y="0"/>
            <a:chExt cx="1028700" cy="849141"/>
          </a:xfrm>
        </p:grpSpPr>
        <p:sp>
          <p:nvSpPr>
            <p:cNvPr id="379" name="形狀"/>
            <p:cNvSpPr/>
            <p:nvPr/>
          </p:nvSpPr>
          <p:spPr>
            <a:xfrm>
              <a:off x="0" y="-1"/>
              <a:ext cx="1028701" cy="849143"/>
            </a:xfrm>
            <a:custGeom>
              <a:avLst/>
              <a:gdLst/>
              <a:ahLst/>
              <a:cxnLst>
                <a:cxn ang="0">
                  <a:pos x="wd2" y="hd2"/>
                </a:cxn>
                <a:cxn ang="5400000">
                  <a:pos x="wd2" y="hd2"/>
                </a:cxn>
                <a:cxn ang="10800000">
                  <a:pos x="wd2" y="hd2"/>
                </a:cxn>
                <a:cxn ang="16200000">
                  <a:pos x="wd2" y="hd2"/>
                </a:cxn>
              </a:cxnLst>
              <a:rect l="0" t="0" r="r" b="b"/>
              <a:pathLst>
                <a:path w="20495" h="20614" fill="norm" stroke="1" extrusionOk="0">
                  <a:moveTo>
                    <a:pt x="13065" y="15232"/>
                  </a:moveTo>
                  <a:cubicBezTo>
                    <a:pt x="12867" y="14359"/>
                    <a:pt x="11886" y="13878"/>
                    <a:pt x="10879" y="14162"/>
                  </a:cubicBezTo>
                  <a:cubicBezTo>
                    <a:pt x="9872" y="14443"/>
                    <a:pt x="9213" y="15380"/>
                    <a:pt x="9412" y="16255"/>
                  </a:cubicBezTo>
                  <a:cubicBezTo>
                    <a:pt x="9611" y="17128"/>
                    <a:pt x="10592" y="17609"/>
                    <a:pt x="11599" y="17324"/>
                  </a:cubicBezTo>
                  <a:cubicBezTo>
                    <a:pt x="12606" y="17044"/>
                    <a:pt x="13264" y="16106"/>
                    <a:pt x="13065" y="15232"/>
                  </a:cubicBezTo>
                  <a:close/>
                  <a:moveTo>
                    <a:pt x="10990" y="20430"/>
                  </a:moveTo>
                  <a:cubicBezTo>
                    <a:pt x="10319" y="20542"/>
                    <a:pt x="9809" y="20614"/>
                    <a:pt x="9023" y="20614"/>
                  </a:cubicBezTo>
                  <a:cubicBezTo>
                    <a:pt x="6690" y="20614"/>
                    <a:pt x="6067" y="19250"/>
                    <a:pt x="6690" y="17231"/>
                  </a:cubicBezTo>
                  <a:cubicBezTo>
                    <a:pt x="7403" y="14911"/>
                    <a:pt x="6939" y="12202"/>
                    <a:pt x="5755" y="12112"/>
                  </a:cubicBezTo>
                  <a:cubicBezTo>
                    <a:pt x="5207" y="12069"/>
                    <a:pt x="4559" y="12242"/>
                    <a:pt x="4249" y="12998"/>
                  </a:cubicBezTo>
                  <a:cubicBezTo>
                    <a:pt x="3872" y="13920"/>
                    <a:pt x="3105" y="16629"/>
                    <a:pt x="1552" y="16629"/>
                  </a:cubicBezTo>
                  <a:cubicBezTo>
                    <a:pt x="455" y="16629"/>
                    <a:pt x="197" y="14445"/>
                    <a:pt x="58" y="13152"/>
                  </a:cubicBezTo>
                  <a:cubicBezTo>
                    <a:pt x="-530" y="7661"/>
                    <a:pt x="3396" y="2167"/>
                    <a:pt x="9048" y="575"/>
                  </a:cubicBezTo>
                  <a:cubicBezTo>
                    <a:pt x="14589" y="-986"/>
                    <a:pt x="19643" y="386"/>
                    <a:pt x="20439" y="7749"/>
                  </a:cubicBezTo>
                  <a:cubicBezTo>
                    <a:pt x="21070" y="13590"/>
                    <a:pt x="16201" y="19558"/>
                    <a:pt x="10990" y="20430"/>
                  </a:cubicBezTo>
                  <a:close/>
                </a:path>
              </a:pathLst>
            </a:custGeom>
            <a:solidFill>
              <a:srgbClr val="D6D6D6"/>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pc="0" sz="6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0" name="形狀"/>
            <p:cNvSpPr/>
            <p:nvPr/>
          </p:nvSpPr>
          <p:spPr>
            <a:xfrm>
              <a:off x="57480" y="344885"/>
              <a:ext cx="149447" cy="1241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21600"/>
                  </a:moveTo>
                  <a:cubicBezTo>
                    <a:pt x="4841" y="21600"/>
                    <a:pt x="0" y="16762"/>
                    <a:pt x="0" y="10797"/>
                  </a:cubicBezTo>
                  <a:cubicBezTo>
                    <a:pt x="0" y="4832"/>
                    <a:pt x="4841" y="0"/>
                    <a:pt x="10801" y="0"/>
                  </a:cubicBezTo>
                  <a:cubicBezTo>
                    <a:pt x="16770" y="0"/>
                    <a:pt x="21600" y="4832"/>
                    <a:pt x="21600" y="10797"/>
                  </a:cubicBezTo>
                  <a:cubicBezTo>
                    <a:pt x="21600" y="16762"/>
                    <a:pt x="16770" y="21600"/>
                    <a:pt x="10801"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1" name="橢圓形"/>
            <p:cNvSpPr/>
            <p:nvPr/>
          </p:nvSpPr>
          <p:spPr>
            <a:xfrm>
              <a:off x="249085" y="153282"/>
              <a:ext cx="199257" cy="179349"/>
            </a:xfrm>
            <a:prstGeom prst="ellipse">
              <a:avLst/>
            </a:prstGeom>
            <a:solidFill>
              <a:srgbClr val="E03F52"/>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2" name="圓形"/>
            <p:cNvSpPr/>
            <p:nvPr/>
          </p:nvSpPr>
          <p:spPr>
            <a:xfrm>
              <a:off x="555649" y="76641"/>
              <a:ext cx="124543" cy="124524"/>
            </a:xfrm>
            <a:prstGeom prst="ellipse">
              <a:avLst/>
            </a:prstGeom>
            <a:solidFill>
              <a:srgbClr val="67AD39"/>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3" name="形狀"/>
            <p:cNvSpPr/>
            <p:nvPr/>
          </p:nvSpPr>
          <p:spPr>
            <a:xfrm>
              <a:off x="766413" y="153282"/>
              <a:ext cx="149450" cy="167868"/>
            </a:xfrm>
            <a:custGeom>
              <a:avLst/>
              <a:gdLst/>
              <a:ahLst/>
              <a:cxnLst>
                <a:cxn ang="0">
                  <a:pos x="wd2" y="hd2"/>
                </a:cxn>
                <a:cxn ang="5400000">
                  <a:pos x="wd2" y="hd2"/>
                </a:cxn>
                <a:cxn ang="10800000">
                  <a:pos x="wd2" y="hd2"/>
                </a:cxn>
                <a:cxn ang="16200000">
                  <a:pos x="wd2" y="hd2"/>
                </a:cxn>
              </a:cxnLst>
              <a:rect l="0" t="0" r="r" b="b"/>
              <a:pathLst>
                <a:path w="20098" h="20355" fill="norm" stroke="1" extrusionOk="0">
                  <a:moveTo>
                    <a:pt x="11638" y="20275"/>
                  </a:moveTo>
                  <a:cubicBezTo>
                    <a:pt x="6155" y="20978"/>
                    <a:pt x="1004" y="17028"/>
                    <a:pt x="128" y="11446"/>
                  </a:cubicBezTo>
                  <a:cubicBezTo>
                    <a:pt x="-750" y="5872"/>
                    <a:pt x="2979" y="778"/>
                    <a:pt x="8457" y="81"/>
                  </a:cubicBezTo>
                  <a:cubicBezTo>
                    <a:pt x="13938" y="-622"/>
                    <a:pt x="19094" y="3328"/>
                    <a:pt x="19969" y="8910"/>
                  </a:cubicBezTo>
                  <a:cubicBezTo>
                    <a:pt x="20850" y="14489"/>
                    <a:pt x="17118" y="19580"/>
                    <a:pt x="11638" y="20275"/>
                  </a:cubicBezTo>
                  <a:close/>
                </a:path>
              </a:pathLst>
            </a:custGeom>
            <a:solidFill>
              <a:srgbClr val="5166DD"/>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385" name="線條"/>
          <p:cNvSpPr/>
          <p:nvPr/>
        </p:nvSpPr>
        <p:spPr>
          <a:xfrm>
            <a:off x="19013961" y="6682683"/>
            <a:ext cx="409674" cy="1"/>
          </a:xfrm>
          <a:prstGeom prst="line">
            <a:avLst/>
          </a:prstGeom>
          <a:ln w="76200">
            <a:solidFill>
              <a:srgbClr val="F5E831"/>
            </a:solidFill>
            <a:miter lim="400000"/>
            <a:tailEnd type="triangle"/>
          </a:ln>
        </p:spPr>
        <p:txBody>
          <a:bodyPr lIns="0" tIns="0" rIns="0" bIns="0"/>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386" name="線條"/>
          <p:cNvSpPr/>
          <p:nvPr/>
        </p:nvSpPr>
        <p:spPr>
          <a:xfrm flipH="1">
            <a:off x="20742797" y="8001847"/>
            <a:ext cx="1" cy="409674"/>
          </a:xfrm>
          <a:prstGeom prst="line">
            <a:avLst/>
          </a:prstGeom>
          <a:ln w="76200">
            <a:solidFill>
              <a:srgbClr val="5166DD"/>
            </a:solidFill>
            <a:miter lim="400000"/>
            <a:tailEnd type="triangle"/>
          </a:ln>
        </p:spPr>
        <p:txBody>
          <a:bodyPr lIns="0" tIns="0" rIns="0" bIns="0"/>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387" name="線條"/>
          <p:cNvSpPr/>
          <p:nvPr/>
        </p:nvSpPr>
        <p:spPr>
          <a:xfrm flipV="1">
            <a:off x="17694797" y="8001847"/>
            <a:ext cx="1" cy="409674"/>
          </a:xfrm>
          <a:prstGeom prst="line">
            <a:avLst/>
          </a:prstGeom>
          <a:ln w="76200">
            <a:solidFill>
              <a:srgbClr val="6FBB3E"/>
            </a:solidFill>
            <a:miter lim="400000"/>
            <a:tailEnd type="triangle"/>
          </a:ln>
        </p:spPr>
        <p:txBody>
          <a:bodyPr lIns="0" tIns="0" rIns="0" bIns="0"/>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388" name="線條"/>
          <p:cNvSpPr/>
          <p:nvPr/>
        </p:nvSpPr>
        <p:spPr>
          <a:xfrm flipH="1" flipV="1">
            <a:off x="19013961" y="9730684"/>
            <a:ext cx="409674" cy="1"/>
          </a:xfrm>
          <a:prstGeom prst="line">
            <a:avLst/>
          </a:prstGeom>
          <a:ln w="76200">
            <a:solidFill>
              <a:srgbClr val="E03F52"/>
            </a:solidFill>
            <a:miter lim="400000"/>
            <a:tailEnd type="triangle"/>
          </a:ln>
        </p:spPr>
        <p:txBody>
          <a:bodyPr lIns="0" tIns="0" rIns="0" bIns="0"/>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389" name="Tellus Ultricies"/>
          <p:cNvSpPr txBox="1"/>
          <p:nvPr>
            <p:ph type="body" sz="quarter" idx="13"/>
          </p:nvPr>
        </p:nvSpPr>
        <p:spPr>
          <a:xfrm>
            <a:off x="3903071" y="10482321"/>
            <a:ext cx="9715501" cy="533401"/>
          </a:xfrm>
          <a:prstGeom prst="rect">
            <a:avLst/>
          </a:prstGeom>
        </p:spPr>
        <p:txBody>
          <a:bodyPr/>
          <a:lstStyle>
            <a:lvl1pPr algn="l">
              <a:spcBef>
                <a:spcPts val="0"/>
              </a:spcBef>
              <a:buClr>
                <a:srgbClr val="007ABB"/>
              </a:buClr>
              <a:defRPr cap="all" spc="150" sz="3000">
                <a:solidFill>
                  <a:srgbClr val="969592"/>
                </a:solidFill>
                <a:latin typeface="Avenir Next Condensed Medium"/>
                <a:ea typeface="Avenir Next Condensed Medium"/>
                <a:cs typeface="Avenir Next Condensed Medium"/>
                <a:sym typeface="Avenir Next Condensed Medium"/>
              </a:defRPr>
            </a:lvl1pPr>
          </a:lstStyle>
          <a:p>
            <a:pPr/>
            <a:r>
              <a:t>Tellus Ultricies</a:t>
            </a:r>
          </a:p>
        </p:txBody>
      </p:sp>
      <p:sp>
        <p:nvSpPr>
          <p:cNvPr id="390" name="Donec ullamcorper nulla. Vestibulum id ligula porta felis euismod semper."/>
          <p:cNvSpPr txBox="1"/>
          <p:nvPr>
            <p:ph type="body" sz="quarter" idx="14"/>
          </p:nvPr>
        </p:nvSpPr>
        <p:spPr>
          <a:xfrm>
            <a:off x="3903071" y="11010055"/>
            <a:ext cx="9715501" cy="1066801"/>
          </a:xfrm>
          <a:prstGeom prst="rect">
            <a:avLst/>
          </a:prstGeom>
        </p:spPr>
        <p:txBody>
          <a:bodyPr/>
          <a:lstStyle>
            <a:lvl1pPr algn="l">
              <a:spcBef>
                <a:spcPts val="0"/>
              </a:spcBef>
              <a:buClr>
                <a:srgbClr val="007ABB"/>
              </a:buClr>
              <a:defRPr spc="160" sz="3200"/>
            </a:lvl1pPr>
          </a:lstStyle>
          <a:p>
            <a:pPr/>
            <a:r>
              <a:t>Donec ullamcorper nulla. Vestibulum id ligula porta felis euismod semper.</a:t>
            </a:r>
          </a:p>
        </p:txBody>
      </p:sp>
      <p:sp>
        <p:nvSpPr>
          <p:cNvPr id="391" name="Aenean eu leo quam. Maecenas sed diam eget risus varius blandit sit amet non magna."/>
          <p:cNvSpPr txBox="1"/>
          <p:nvPr>
            <p:ph type="body" sz="quarter" idx="15"/>
          </p:nvPr>
        </p:nvSpPr>
        <p:spPr>
          <a:xfrm>
            <a:off x="3903071" y="8956226"/>
            <a:ext cx="9715501" cy="1066801"/>
          </a:xfrm>
          <a:prstGeom prst="rect">
            <a:avLst/>
          </a:prstGeom>
        </p:spPr>
        <p:txBody>
          <a:bodyPr/>
          <a:lstStyle>
            <a:lvl1pPr algn="l">
              <a:spcBef>
                <a:spcPts val="0"/>
              </a:spcBef>
              <a:buClr>
                <a:srgbClr val="007ABB"/>
              </a:buClr>
              <a:defRPr spc="160" sz="3200"/>
            </a:lvl1pPr>
          </a:lstStyle>
          <a:p>
            <a:pPr/>
            <a:r>
              <a:t>Aenean eu leo quam. Maecenas sed diam eget risus varius blandit sit amet non magna.</a:t>
            </a:r>
          </a:p>
        </p:txBody>
      </p:sp>
      <p:sp>
        <p:nvSpPr>
          <p:cNvPr id="392" name="Tellus Ultricies"/>
          <p:cNvSpPr txBox="1"/>
          <p:nvPr>
            <p:ph type="body" sz="quarter" idx="16"/>
          </p:nvPr>
        </p:nvSpPr>
        <p:spPr>
          <a:xfrm>
            <a:off x="3903071" y="8428493"/>
            <a:ext cx="9715501" cy="533401"/>
          </a:xfrm>
          <a:prstGeom prst="rect">
            <a:avLst/>
          </a:prstGeom>
        </p:spPr>
        <p:txBody>
          <a:bodyPr/>
          <a:lstStyle>
            <a:lvl1pPr algn="l">
              <a:spcBef>
                <a:spcPts val="0"/>
              </a:spcBef>
              <a:buClr>
                <a:srgbClr val="007ABB"/>
              </a:buClr>
              <a:defRPr cap="all" spc="150" sz="3000">
                <a:solidFill>
                  <a:srgbClr val="969592"/>
                </a:solidFill>
                <a:latin typeface="Avenir Next Condensed Medium"/>
                <a:ea typeface="Avenir Next Condensed Medium"/>
                <a:cs typeface="Avenir Next Condensed Medium"/>
                <a:sym typeface="Avenir Next Condensed Medium"/>
              </a:defRPr>
            </a:lvl1pPr>
          </a:lstStyle>
          <a:p>
            <a:pPr/>
            <a:r>
              <a:t>Tellus Ultricies</a:t>
            </a:r>
          </a:p>
        </p:txBody>
      </p:sp>
      <p:sp>
        <p:nvSpPr>
          <p:cNvPr id="393" name="Vivamus sagittis lacus vel augue. Donec id elit non mi porta gravida at eget metus."/>
          <p:cNvSpPr txBox="1"/>
          <p:nvPr>
            <p:ph type="body" sz="quarter" idx="17"/>
          </p:nvPr>
        </p:nvSpPr>
        <p:spPr>
          <a:xfrm>
            <a:off x="3903071" y="6902398"/>
            <a:ext cx="9715501" cy="1066801"/>
          </a:xfrm>
          <a:prstGeom prst="rect">
            <a:avLst/>
          </a:prstGeom>
        </p:spPr>
        <p:txBody>
          <a:bodyPr/>
          <a:lstStyle>
            <a:lvl1pPr algn="l">
              <a:spcBef>
                <a:spcPts val="0"/>
              </a:spcBef>
              <a:buClr>
                <a:srgbClr val="007ABB"/>
              </a:buClr>
              <a:defRPr spc="160" sz="3200"/>
            </a:lvl1pPr>
          </a:lstStyle>
          <a:p>
            <a:pPr/>
            <a:r>
              <a:t>Vivamus sagittis lacus vel augue. Donec id elit non mi porta gravida at eget metus.</a:t>
            </a:r>
          </a:p>
        </p:txBody>
      </p:sp>
      <p:sp>
        <p:nvSpPr>
          <p:cNvPr id="394" name="Purus"/>
          <p:cNvSpPr txBox="1"/>
          <p:nvPr>
            <p:ph type="body" sz="quarter" idx="18"/>
          </p:nvPr>
        </p:nvSpPr>
        <p:spPr>
          <a:xfrm>
            <a:off x="3903071" y="6374665"/>
            <a:ext cx="9715501" cy="533401"/>
          </a:xfrm>
          <a:prstGeom prst="rect">
            <a:avLst/>
          </a:prstGeom>
        </p:spPr>
        <p:txBody>
          <a:bodyPr/>
          <a:lstStyle>
            <a:lvl1pPr algn="l">
              <a:spcBef>
                <a:spcPts val="0"/>
              </a:spcBef>
              <a:buClr>
                <a:srgbClr val="007ABB"/>
              </a:buClr>
              <a:defRPr cap="all" spc="150" sz="3000">
                <a:solidFill>
                  <a:srgbClr val="969592"/>
                </a:solidFill>
                <a:latin typeface="Avenir Next Condensed Medium"/>
                <a:ea typeface="Avenir Next Condensed Medium"/>
                <a:cs typeface="Avenir Next Condensed Medium"/>
                <a:sym typeface="Avenir Next Condensed Medium"/>
              </a:defRPr>
            </a:lvl1pPr>
          </a:lstStyle>
          <a:p>
            <a:pPr/>
            <a:r>
              <a:t>Purus</a:t>
            </a:r>
          </a:p>
        </p:txBody>
      </p:sp>
      <p:sp>
        <p:nvSpPr>
          <p:cNvPr id="395" name="Cras mattis consectetur purus sit. Nullam quis risus eget urna mollis ornare vel eu leo."/>
          <p:cNvSpPr txBox="1"/>
          <p:nvPr>
            <p:ph type="body" sz="quarter" idx="19"/>
          </p:nvPr>
        </p:nvSpPr>
        <p:spPr>
          <a:xfrm>
            <a:off x="3903071" y="4848570"/>
            <a:ext cx="9715501" cy="1066801"/>
          </a:xfrm>
          <a:prstGeom prst="rect">
            <a:avLst/>
          </a:prstGeom>
        </p:spPr>
        <p:txBody>
          <a:bodyPr/>
          <a:lstStyle>
            <a:lvl1pPr algn="l">
              <a:spcBef>
                <a:spcPts val="0"/>
              </a:spcBef>
              <a:buClr>
                <a:srgbClr val="007ABB"/>
              </a:buClr>
              <a:defRPr spc="160" sz="3200"/>
            </a:lvl1pPr>
          </a:lstStyle>
          <a:p>
            <a:pPr/>
            <a:r>
              <a:t>Cras mattis consectetur purus sit. Nullam quis risus eget urna mollis ornare vel eu leo.</a:t>
            </a:r>
          </a:p>
        </p:txBody>
      </p:sp>
      <p:sp>
        <p:nvSpPr>
          <p:cNvPr id="396" name="Ligula Ultricies"/>
          <p:cNvSpPr txBox="1"/>
          <p:nvPr>
            <p:ph type="body" sz="quarter" idx="20"/>
          </p:nvPr>
        </p:nvSpPr>
        <p:spPr>
          <a:xfrm>
            <a:off x="3903071" y="4320837"/>
            <a:ext cx="9715501" cy="533401"/>
          </a:xfrm>
          <a:prstGeom prst="rect">
            <a:avLst/>
          </a:prstGeom>
        </p:spPr>
        <p:txBody>
          <a:bodyPr/>
          <a:lstStyle>
            <a:lvl1pPr algn="l">
              <a:spcBef>
                <a:spcPts val="0"/>
              </a:spcBef>
              <a:buClr>
                <a:srgbClr val="007ABB"/>
              </a:buClr>
              <a:defRPr cap="all" spc="150" sz="3000">
                <a:solidFill>
                  <a:srgbClr val="969592"/>
                </a:solidFill>
                <a:latin typeface="Avenir Next Condensed Medium"/>
                <a:ea typeface="Avenir Next Condensed Medium"/>
                <a:cs typeface="Avenir Next Condensed Medium"/>
                <a:sym typeface="Avenir Next Condensed Medium"/>
              </a:defRPr>
            </a:lvl1pPr>
          </a:lstStyle>
          <a:p>
            <a:pPr/>
            <a:r>
              <a:t>Ligula Ultricies</a:t>
            </a:r>
          </a:p>
        </p:txBody>
      </p:sp>
      <p:sp>
        <p:nvSpPr>
          <p:cNvPr id="397" name="大標題文字"/>
          <p:cNvSpPr txBox="1"/>
          <p:nvPr>
            <p:ph type="title"/>
          </p:nvPr>
        </p:nvSpPr>
        <p:spPr>
          <a:xfrm>
            <a:off x="3771900" y="863600"/>
            <a:ext cx="16840200" cy="1320800"/>
          </a:xfrm>
          <a:prstGeom prst="rect">
            <a:avLst/>
          </a:prstGeom>
        </p:spPr>
        <p:txBody>
          <a:bodyPr/>
          <a:lstStyle>
            <a:lvl1pPr>
              <a:lnSpc>
                <a:spcPct val="80000"/>
              </a:lnSpc>
              <a:defRPr spc="780" sz="7800"/>
            </a:lvl1pPr>
          </a:lstStyle>
          <a:p>
            <a:pPr/>
            <a:r>
              <a:t>大標題文字</a:t>
            </a:r>
          </a:p>
        </p:txBody>
      </p:sp>
      <p:sp>
        <p:nvSpPr>
          <p:cNvPr id="398" name="內文層級一…"/>
          <p:cNvSpPr txBox="1"/>
          <p:nvPr>
            <p:ph type="body" sz="quarter" idx="1"/>
          </p:nvPr>
        </p:nvSpPr>
        <p:spPr>
          <a:xfrm>
            <a:off x="3771900" y="2501900"/>
            <a:ext cx="16840200" cy="609600"/>
          </a:xfrm>
          <a:prstGeom prst="rect">
            <a:avLst/>
          </a:prstGeom>
        </p:spPr>
        <p:txBody>
          <a:bodyPr/>
          <a:lstStyle>
            <a:lvl1pPr>
              <a:lnSpc>
                <a:spcPct val="100000"/>
              </a:lnSpc>
              <a:defRPr spc="160" sz="3200"/>
            </a:lvl1pPr>
            <a:lvl2pPr>
              <a:lnSpc>
                <a:spcPct val="100000"/>
              </a:lnSpc>
              <a:defRPr spc="160" sz="3200"/>
            </a:lvl2pPr>
            <a:lvl3pPr>
              <a:lnSpc>
                <a:spcPct val="100000"/>
              </a:lnSpc>
              <a:defRPr spc="160" sz="3200"/>
            </a:lvl3pPr>
            <a:lvl4pPr>
              <a:lnSpc>
                <a:spcPct val="100000"/>
              </a:lnSpc>
              <a:defRPr spc="160" sz="3200"/>
            </a:lvl4pPr>
            <a:lvl5pPr>
              <a:lnSpc>
                <a:spcPct val="100000"/>
              </a:lnSpc>
              <a:defRPr spc="160" sz="3200"/>
            </a:lvl5pPr>
          </a:lstStyle>
          <a:p>
            <a:pPr/>
            <a:r>
              <a:t>內文層級一</a:t>
            </a:r>
          </a:p>
          <a:p>
            <a:pPr lvl="1"/>
            <a:r>
              <a:t>內文層級二</a:t>
            </a:r>
          </a:p>
          <a:p>
            <a:pPr lvl="2"/>
            <a:r>
              <a:t>內文層級三</a:t>
            </a:r>
          </a:p>
          <a:p>
            <a:pPr lvl="3"/>
            <a:r>
              <a:t>內文層級四</a:t>
            </a:r>
          </a:p>
          <a:p>
            <a:pPr lvl="4"/>
            <a:r>
              <a:t>內文層級五</a:t>
            </a:r>
          </a:p>
        </p:txBody>
      </p:sp>
      <p:sp>
        <p:nvSpPr>
          <p:cNvPr id="399"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2 Photo Galleries">
    <p:spTree>
      <p:nvGrpSpPr>
        <p:cNvPr id="1" name=""/>
        <p:cNvGrpSpPr/>
        <p:nvPr/>
      </p:nvGrpSpPr>
      <p:grpSpPr>
        <a:xfrm>
          <a:off x="0" y="0"/>
          <a:ext cx="0" cy="0"/>
          <a:chOff x="0" y="0"/>
          <a:chExt cx="0" cy="0"/>
        </a:xfrm>
      </p:grpSpPr>
      <p:sp>
        <p:nvSpPr>
          <p:cNvPr id="406" name="矩形"/>
          <p:cNvSpPr/>
          <p:nvPr/>
        </p:nvSpPr>
        <p:spPr>
          <a:xfrm>
            <a:off x="250031" y="13360400"/>
            <a:ext cx="23914101" cy="330200"/>
          </a:xfrm>
          <a:prstGeom prst="rect">
            <a:avLst/>
          </a:prstGeom>
          <a:solidFill>
            <a:srgbClr val="FFFFFF"/>
          </a:solidFill>
          <a:ln w="12700">
            <a:miter lim="400000"/>
          </a:ln>
          <a:effectLst>
            <a:outerShdw sx="100000" sy="100000" kx="0" ky="0" algn="b" rotWithShape="0" blurRad="190500" dist="38100" dir="5400000">
              <a:srgbClr val="0A0A12">
                <a:alpha val="5000"/>
              </a:srgbClr>
            </a:outerShdw>
          </a:effectLst>
        </p:spPr>
        <p:txBody>
          <a:bodyPr lIns="0" tIns="0" rIns="0" bIns="0" anchor="ctr"/>
          <a:lstStyle/>
          <a:p>
            <a:pPr/>
          </a:p>
        </p:txBody>
      </p:sp>
      <p:sp>
        <p:nvSpPr>
          <p:cNvPr id="407" name="圓角矩形"/>
          <p:cNvSpPr/>
          <p:nvPr/>
        </p:nvSpPr>
        <p:spPr>
          <a:xfrm>
            <a:off x="2501900" y="762000"/>
            <a:ext cx="19392900" cy="1435100"/>
          </a:xfrm>
          <a:prstGeom prst="roundRect">
            <a:avLst>
              <a:gd name="adj" fmla="val 50000"/>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a:p>
        </p:txBody>
      </p:sp>
      <p:grpSp>
        <p:nvGrpSpPr>
          <p:cNvPr id="410" name="群組"/>
          <p:cNvGrpSpPr/>
          <p:nvPr/>
        </p:nvGrpSpPr>
        <p:grpSpPr>
          <a:xfrm>
            <a:off x="7759700" y="0"/>
            <a:ext cx="8877301" cy="522445"/>
            <a:chOff x="0" y="0"/>
            <a:chExt cx="8877300" cy="522444"/>
          </a:xfrm>
        </p:grpSpPr>
        <p:sp>
          <p:nvSpPr>
            <p:cNvPr id="408"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409"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grpSp>
      <p:sp>
        <p:nvSpPr>
          <p:cNvPr id="411" name="DESIGN DEPARTMENT"/>
          <p:cNvSpPr txBox="1"/>
          <p:nvPr>
            <p:ph type="body" sz="quarter" idx="13"/>
          </p:nvPr>
        </p:nvSpPr>
        <p:spPr>
          <a:xfrm>
            <a:off x="12687502" y="3746394"/>
            <a:ext cx="9207501" cy="533401"/>
          </a:xfrm>
          <a:prstGeom prst="rect">
            <a:avLst/>
          </a:prstGeom>
        </p:spPr>
        <p:txBody>
          <a:bodyPr/>
          <a:lstStyle>
            <a:lvl1pPr>
              <a:spcBef>
                <a:spcPts val="0"/>
              </a:spcBef>
              <a:buClr>
                <a:srgbClr val="007ABB"/>
              </a:buClr>
              <a:defRPr cap="all" spc="150" sz="3000">
                <a:solidFill>
                  <a:srgbClr val="969592"/>
                </a:solidFill>
                <a:latin typeface="Avenir Next Condensed Medium"/>
                <a:ea typeface="Avenir Next Condensed Medium"/>
                <a:cs typeface="Avenir Next Condensed Medium"/>
                <a:sym typeface="Avenir Next Condensed Medium"/>
              </a:defRPr>
            </a:lvl1pPr>
          </a:lstStyle>
          <a:p>
            <a:pPr/>
            <a:r>
              <a:t>DESIGN DEPARTMENT</a:t>
            </a:r>
          </a:p>
        </p:txBody>
      </p:sp>
      <p:sp>
        <p:nvSpPr>
          <p:cNvPr id="412" name="DEVELOPMENT DEPARTMENT"/>
          <p:cNvSpPr txBox="1"/>
          <p:nvPr>
            <p:ph type="body" sz="quarter" idx="14"/>
          </p:nvPr>
        </p:nvSpPr>
        <p:spPr>
          <a:xfrm>
            <a:off x="2501900" y="3746394"/>
            <a:ext cx="9207500" cy="533401"/>
          </a:xfrm>
          <a:prstGeom prst="rect">
            <a:avLst/>
          </a:prstGeom>
        </p:spPr>
        <p:txBody>
          <a:bodyPr/>
          <a:lstStyle>
            <a:lvl1pPr>
              <a:spcBef>
                <a:spcPts val="0"/>
              </a:spcBef>
              <a:buClr>
                <a:srgbClr val="007ABB"/>
              </a:buClr>
              <a:defRPr cap="all" spc="150" sz="3000">
                <a:solidFill>
                  <a:srgbClr val="969592"/>
                </a:solidFill>
                <a:latin typeface="Avenir Next Condensed Medium"/>
                <a:ea typeface="Avenir Next Condensed Medium"/>
                <a:cs typeface="Avenir Next Condensed Medium"/>
                <a:sym typeface="Avenir Next Condensed Medium"/>
              </a:defRPr>
            </a:lvl1pPr>
          </a:lstStyle>
          <a:p>
            <a:pPr/>
            <a:r>
              <a:t>DEVELOPMENT DEPARTMENT</a:t>
            </a:r>
          </a:p>
        </p:txBody>
      </p:sp>
      <p:sp>
        <p:nvSpPr>
          <p:cNvPr id="413" name="影像"/>
          <p:cNvSpPr/>
          <p:nvPr>
            <p:ph type="pic" sz="quarter" idx="15"/>
          </p:nvPr>
        </p:nvSpPr>
        <p:spPr>
          <a:xfrm>
            <a:off x="18964275" y="9934575"/>
            <a:ext cx="2921000" cy="2290981"/>
          </a:xfrm>
          <a:prstGeom prst="rect">
            <a:avLst/>
          </a:prstGeom>
        </p:spPr>
        <p:txBody>
          <a:bodyPr lIns="91439" tIns="45719" rIns="91439" bIns="45719">
            <a:noAutofit/>
          </a:bodyPr>
          <a:lstStyle/>
          <a:p>
            <a:pPr/>
          </a:p>
        </p:txBody>
      </p:sp>
      <p:sp>
        <p:nvSpPr>
          <p:cNvPr id="414" name="影像"/>
          <p:cNvSpPr/>
          <p:nvPr>
            <p:ph type="pic" sz="quarter" idx="16"/>
          </p:nvPr>
        </p:nvSpPr>
        <p:spPr>
          <a:xfrm>
            <a:off x="15821025" y="9934575"/>
            <a:ext cx="2921000" cy="2290981"/>
          </a:xfrm>
          <a:prstGeom prst="rect">
            <a:avLst/>
          </a:prstGeom>
        </p:spPr>
        <p:txBody>
          <a:bodyPr lIns="91439" tIns="45719" rIns="91439" bIns="45719">
            <a:noAutofit/>
          </a:bodyPr>
          <a:lstStyle/>
          <a:p>
            <a:pPr/>
          </a:p>
        </p:txBody>
      </p:sp>
      <p:sp>
        <p:nvSpPr>
          <p:cNvPr id="415" name="影像"/>
          <p:cNvSpPr/>
          <p:nvPr>
            <p:ph type="pic" sz="quarter" idx="17"/>
          </p:nvPr>
        </p:nvSpPr>
        <p:spPr>
          <a:xfrm>
            <a:off x="12677775" y="9934575"/>
            <a:ext cx="2921000" cy="2290981"/>
          </a:xfrm>
          <a:prstGeom prst="rect">
            <a:avLst/>
          </a:prstGeom>
        </p:spPr>
        <p:txBody>
          <a:bodyPr lIns="91439" tIns="45719" rIns="91439" bIns="45719">
            <a:noAutofit/>
          </a:bodyPr>
          <a:lstStyle/>
          <a:p>
            <a:pPr/>
          </a:p>
        </p:txBody>
      </p:sp>
      <p:sp>
        <p:nvSpPr>
          <p:cNvPr id="416" name="影像"/>
          <p:cNvSpPr/>
          <p:nvPr>
            <p:ph type="pic" sz="quarter" idx="18"/>
          </p:nvPr>
        </p:nvSpPr>
        <p:spPr>
          <a:xfrm>
            <a:off x="18964275" y="7419975"/>
            <a:ext cx="2921000" cy="2290981"/>
          </a:xfrm>
          <a:prstGeom prst="rect">
            <a:avLst/>
          </a:prstGeom>
        </p:spPr>
        <p:txBody>
          <a:bodyPr lIns="91439" tIns="45719" rIns="91439" bIns="45719">
            <a:noAutofit/>
          </a:bodyPr>
          <a:lstStyle/>
          <a:p>
            <a:pPr/>
          </a:p>
        </p:txBody>
      </p:sp>
      <p:sp>
        <p:nvSpPr>
          <p:cNvPr id="417" name="影像"/>
          <p:cNvSpPr/>
          <p:nvPr>
            <p:ph type="pic" sz="quarter" idx="19"/>
          </p:nvPr>
        </p:nvSpPr>
        <p:spPr>
          <a:xfrm>
            <a:off x="15821025" y="7419975"/>
            <a:ext cx="2921000" cy="2290981"/>
          </a:xfrm>
          <a:prstGeom prst="rect">
            <a:avLst/>
          </a:prstGeom>
        </p:spPr>
        <p:txBody>
          <a:bodyPr lIns="91439" tIns="45719" rIns="91439" bIns="45719">
            <a:noAutofit/>
          </a:bodyPr>
          <a:lstStyle/>
          <a:p>
            <a:pPr/>
          </a:p>
        </p:txBody>
      </p:sp>
      <p:sp>
        <p:nvSpPr>
          <p:cNvPr id="418" name="影像"/>
          <p:cNvSpPr/>
          <p:nvPr>
            <p:ph type="pic" sz="quarter" idx="20"/>
          </p:nvPr>
        </p:nvSpPr>
        <p:spPr>
          <a:xfrm>
            <a:off x="12677775" y="7419975"/>
            <a:ext cx="2921000" cy="2290981"/>
          </a:xfrm>
          <a:prstGeom prst="rect">
            <a:avLst/>
          </a:prstGeom>
        </p:spPr>
        <p:txBody>
          <a:bodyPr lIns="91439" tIns="45719" rIns="91439" bIns="45719">
            <a:noAutofit/>
          </a:bodyPr>
          <a:lstStyle/>
          <a:p>
            <a:pPr/>
          </a:p>
        </p:txBody>
      </p:sp>
      <p:sp>
        <p:nvSpPr>
          <p:cNvPr id="419" name="影像"/>
          <p:cNvSpPr/>
          <p:nvPr>
            <p:ph type="pic" sz="quarter" idx="21"/>
          </p:nvPr>
        </p:nvSpPr>
        <p:spPr>
          <a:xfrm>
            <a:off x="18964275" y="4905375"/>
            <a:ext cx="2921000" cy="2290981"/>
          </a:xfrm>
          <a:prstGeom prst="rect">
            <a:avLst/>
          </a:prstGeom>
        </p:spPr>
        <p:txBody>
          <a:bodyPr lIns="91439" tIns="45719" rIns="91439" bIns="45719">
            <a:noAutofit/>
          </a:bodyPr>
          <a:lstStyle/>
          <a:p>
            <a:pPr/>
          </a:p>
        </p:txBody>
      </p:sp>
      <p:sp>
        <p:nvSpPr>
          <p:cNvPr id="420" name="影像"/>
          <p:cNvSpPr/>
          <p:nvPr>
            <p:ph type="pic" sz="quarter" idx="22"/>
          </p:nvPr>
        </p:nvSpPr>
        <p:spPr>
          <a:xfrm>
            <a:off x="15821025" y="4905375"/>
            <a:ext cx="2921000" cy="2290981"/>
          </a:xfrm>
          <a:prstGeom prst="rect">
            <a:avLst/>
          </a:prstGeom>
        </p:spPr>
        <p:txBody>
          <a:bodyPr lIns="91439" tIns="45719" rIns="91439" bIns="45719">
            <a:noAutofit/>
          </a:bodyPr>
          <a:lstStyle/>
          <a:p>
            <a:pPr/>
          </a:p>
        </p:txBody>
      </p:sp>
      <p:sp>
        <p:nvSpPr>
          <p:cNvPr id="421" name="影像"/>
          <p:cNvSpPr/>
          <p:nvPr>
            <p:ph type="pic" sz="quarter" idx="23"/>
          </p:nvPr>
        </p:nvSpPr>
        <p:spPr>
          <a:xfrm>
            <a:off x="12677775" y="4905375"/>
            <a:ext cx="2921000" cy="2290981"/>
          </a:xfrm>
          <a:prstGeom prst="rect">
            <a:avLst/>
          </a:prstGeom>
        </p:spPr>
        <p:txBody>
          <a:bodyPr lIns="91439" tIns="45719" rIns="91439" bIns="45719">
            <a:noAutofit/>
          </a:bodyPr>
          <a:lstStyle/>
          <a:p>
            <a:pPr/>
          </a:p>
        </p:txBody>
      </p:sp>
      <p:sp>
        <p:nvSpPr>
          <p:cNvPr id="422" name="影像"/>
          <p:cNvSpPr/>
          <p:nvPr>
            <p:ph type="pic" sz="quarter" idx="24"/>
          </p:nvPr>
        </p:nvSpPr>
        <p:spPr>
          <a:xfrm>
            <a:off x="8788400" y="9934575"/>
            <a:ext cx="2921000" cy="2290981"/>
          </a:xfrm>
          <a:prstGeom prst="rect">
            <a:avLst/>
          </a:prstGeom>
        </p:spPr>
        <p:txBody>
          <a:bodyPr lIns="91439" tIns="45719" rIns="91439" bIns="45719">
            <a:noAutofit/>
          </a:bodyPr>
          <a:lstStyle/>
          <a:p>
            <a:pPr/>
          </a:p>
        </p:txBody>
      </p:sp>
      <p:sp>
        <p:nvSpPr>
          <p:cNvPr id="423" name="影像"/>
          <p:cNvSpPr/>
          <p:nvPr>
            <p:ph type="pic" sz="quarter" idx="25"/>
          </p:nvPr>
        </p:nvSpPr>
        <p:spPr>
          <a:xfrm>
            <a:off x="5638800" y="9934575"/>
            <a:ext cx="2921000" cy="2290981"/>
          </a:xfrm>
          <a:prstGeom prst="rect">
            <a:avLst/>
          </a:prstGeom>
        </p:spPr>
        <p:txBody>
          <a:bodyPr lIns="91439" tIns="45719" rIns="91439" bIns="45719">
            <a:noAutofit/>
          </a:bodyPr>
          <a:lstStyle/>
          <a:p>
            <a:pPr/>
          </a:p>
        </p:txBody>
      </p:sp>
      <p:sp>
        <p:nvSpPr>
          <p:cNvPr id="424" name="影像"/>
          <p:cNvSpPr/>
          <p:nvPr>
            <p:ph type="pic" sz="quarter" idx="26"/>
          </p:nvPr>
        </p:nvSpPr>
        <p:spPr>
          <a:xfrm>
            <a:off x="2501900" y="9934575"/>
            <a:ext cx="2921000" cy="2290981"/>
          </a:xfrm>
          <a:prstGeom prst="rect">
            <a:avLst/>
          </a:prstGeom>
        </p:spPr>
        <p:txBody>
          <a:bodyPr lIns="91439" tIns="45719" rIns="91439" bIns="45719">
            <a:noAutofit/>
          </a:bodyPr>
          <a:lstStyle/>
          <a:p>
            <a:pPr/>
          </a:p>
        </p:txBody>
      </p:sp>
      <p:sp>
        <p:nvSpPr>
          <p:cNvPr id="425" name="影像"/>
          <p:cNvSpPr/>
          <p:nvPr>
            <p:ph type="pic" sz="quarter" idx="27"/>
          </p:nvPr>
        </p:nvSpPr>
        <p:spPr>
          <a:xfrm>
            <a:off x="8788400" y="7419975"/>
            <a:ext cx="2921000" cy="2290981"/>
          </a:xfrm>
          <a:prstGeom prst="rect">
            <a:avLst/>
          </a:prstGeom>
        </p:spPr>
        <p:txBody>
          <a:bodyPr lIns="91439" tIns="45719" rIns="91439" bIns="45719">
            <a:noAutofit/>
          </a:bodyPr>
          <a:lstStyle/>
          <a:p>
            <a:pPr/>
          </a:p>
        </p:txBody>
      </p:sp>
      <p:sp>
        <p:nvSpPr>
          <p:cNvPr id="426" name="影像"/>
          <p:cNvSpPr/>
          <p:nvPr>
            <p:ph type="pic" sz="quarter" idx="28"/>
          </p:nvPr>
        </p:nvSpPr>
        <p:spPr>
          <a:xfrm>
            <a:off x="5638800" y="7419975"/>
            <a:ext cx="2921000" cy="2290981"/>
          </a:xfrm>
          <a:prstGeom prst="rect">
            <a:avLst/>
          </a:prstGeom>
        </p:spPr>
        <p:txBody>
          <a:bodyPr lIns="91439" tIns="45719" rIns="91439" bIns="45719">
            <a:noAutofit/>
          </a:bodyPr>
          <a:lstStyle/>
          <a:p>
            <a:pPr/>
          </a:p>
        </p:txBody>
      </p:sp>
      <p:sp>
        <p:nvSpPr>
          <p:cNvPr id="427" name="影像"/>
          <p:cNvSpPr/>
          <p:nvPr>
            <p:ph type="pic" sz="quarter" idx="29"/>
          </p:nvPr>
        </p:nvSpPr>
        <p:spPr>
          <a:xfrm>
            <a:off x="2501900" y="7419975"/>
            <a:ext cx="2921000" cy="2290981"/>
          </a:xfrm>
          <a:prstGeom prst="rect">
            <a:avLst/>
          </a:prstGeom>
        </p:spPr>
        <p:txBody>
          <a:bodyPr lIns="91439" tIns="45719" rIns="91439" bIns="45719">
            <a:noAutofit/>
          </a:bodyPr>
          <a:lstStyle/>
          <a:p>
            <a:pPr/>
          </a:p>
        </p:txBody>
      </p:sp>
      <p:sp>
        <p:nvSpPr>
          <p:cNvPr id="428" name="影像"/>
          <p:cNvSpPr/>
          <p:nvPr>
            <p:ph type="pic" sz="quarter" idx="30"/>
          </p:nvPr>
        </p:nvSpPr>
        <p:spPr>
          <a:xfrm>
            <a:off x="8788400" y="4905375"/>
            <a:ext cx="2921000" cy="2290981"/>
          </a:xfrm>
          <a:prstGeom prst="rect">
            <a:avLst/>
          </a:prstGeom>
        </p:spPr>
        <p:txBody>
          <a:bodyPr lIns="91439" tIns="45719" rIns="91439" bIns="45719">
            <a:noAutofit/>
          </a:bodyPr>
          <a:lstStyle/>
          <a:p>
            <a:pPr/>
          </a:p>
        </p:txBody>
      </p:sp>
      <p:sp>
        <p:nvSpPr>
          <p:cNvPr id="429" name="影像"/>
          <p:cNvSpPr/>
          <p:nvPr>
            <p:ph type="pic" sz="quarter" idx="31"/>
          </p:nvPr>
        </p:nvSpPr>
        <p:spPr>
          <a:xfrm>
            <a:off x="5638800" y="4905375"/>
            <a:ext cx="2921000" cy="2290981"/>
          </a:xfrm>
          <a:prstGeom prst="rect">
            <a:avLst/>
          </a:prstGeom>
        </p:spPr>
        <p:txBody>
          <a:bodyPr lIns="91439" tIns="45719" rIns="91439" bIns="45719">
            <a:noAutofit/>
          </a:bodyPr>
          <a:lstStyle/>
          <a:p>
            <a:pPr/>
          </a:p>
        </p:txBody>
      </p:sp>
      <p:sp>
        <p:nvSpPr>
          <p:cNvPr id="430" name="影像"/>
          <p:cNvSpPr/>
          <p:nvPr>
            <p:ph type="pic" sz="quarter" idx="32"/>
          </p:nvPr>
        </p:nvSpPr>
        <p:spPr>
          <a:xfrm>
            <a:off x="2501900" y="4905375"/>
            <a:ext cx="2921000" cy="2290981"/>
          </a:xfrm>
          <a:prstGeom prst="rect">
            <a:avLst/>
          </a:prstGeom>
        </p:spPr>
        <p:txBody>
          <a:bodyPr lIns="91439" tIns="45719" rIns="91439" bIns="45719">
            <a:noAutofit/>
          </a:bodyPr>
          <a:lstStyle/>
          <a:p>
            <a:pPr/>
          </a:p>
        </p:txBody>
      </p:sp>
      <p:sp>
        <p:nvSpPr>
          <p:cNvPr id="431" name="大標題文字"/>
          <p:cNvSpPr txBox="1"/>
          <p:nvPr>
            <p:ph type="title"/>
          </p:nvPr>
        </p:nvSpPr>
        <p:spPr>
          <a:xfrm>
            <a:off x="3771900" y="863600"/>
            <a:ext cx="16840200" cy="1320800"/>
          </a:xfrm>
          <a:prstGeom prst="rect">
            <a:avLst/>
          </a:prstGeom>
        </p:spPr>
        <p:txBody>
          <a:bodyPr/>
          <a:lstStyle>
            <a:lvl1pPr>
              <a:lnSpc>
                <a:spcPct val="80000"/>
              </a:lnSpc>
              <a:defRPr spc="780" sz="7800"/>
            </a:lvl1pPr>
          </a:lstStyle>
          <a:p>
            <a:pPr/>
            <a:r>
              <a:t>大標題文字</a:t>
            </a:r>
          </a:p>
        </p:txBody>
      </p:sp>
      <p:sp>
        <p:nvSpPr>
          <p:cNvPr id="432" name="內文層級一…"/>
          <p:cNvSpPr txBox="1"/>
          <p:nvPr>
            <p:ph type="body" sz="quarter" idx="1"/>
          </p:nvPr>
        </p:nvSpPr>
        <p:spPr>
          <a:xfrm>
            <a:off x="3771900" y="2501900"/>
            <a:ext cx="16840200" cy="609600"/>
          </a:xfrm>
          <a:prstGeom prst="rect">
            <a:avLst/>
          </a:prstGeom>
        </p:spPr>
        <p:txBody>
          <a:bodyPr/>
          <a:lstStyle>
            <a:lvl1pPr>
              <a:lnSpc>
                <a:spcPct val="100000"/>
              </a:lnSpc>
              <a:defRPr spc="160" sz="3200"/>
            </a:lvl1pPr>
            <a:lvl2pPr>
              <a:lnSpc>
                <a:spcPct val="100000"/>
              </a:lnSpc>
              <a:defRPr spc="160" sz="3200"/>
            </a:lvl2pPr>
            <a:lvl3pPr>
              <a:lnSpc>
                <a:spcPct val="100000"/>
              </a:lnSpc>
              <a:defRPr spc="160" sz="3200"/>
            </a:lvl3pPr>
            <a:lvl4pPr>
              <a:lnSpc>
                <a:spcPct val="100000"/>
              </a:lnSpc>
              <a:defRPr spc="160" sz="3200"/>
            </a:lvl4pPr>
            <a:lvl5pPr>
              <a:lnSpc>
                <a:spcPct val="100000"/>
              </a:lnSpc>
              <a:defRPr spc="160" sz="3200"/>
            </a:lvl5pPr>
          </a:lstStyle>
          <a:p>
            <a:pPr/>
            <a:r>
              <a:t>內文層級一</a:t>
            </a:r>
          </a:p>
          <a:p>
            <a:pPr lvl="1"/>
            <a:r>
              <a:t>內文層級二</a:t>
            </a:r>
          </a:p>
          <a:p>
            <a:pPr lvl="2"/>
            <a:r>
              <a:t>內文層級三</a:t>
            </a:r>
          </a:p>
          <a:p>
            <a:pPr lvl="3"/>
            <a:r>
              <a:t>內文層級四</a:t>
            </a:r>
          </a:p>
          <a:p>
            <a:pPr lvl="4"/>
            <a:r>
              <a:t>內文層級五</a:t>
            </a:r>
          </a:p>
        </p:txBody>
      </p:sp>
      <p:sp>
        <p:nvSpPr>
          <p:cNvPr id="43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Icons, Comparison Diagram &amp; Text">
    <p:spTree>
      <p:nvGrpSpPr>
        <p:cNvPr id="1" name=""/>
        <p:cNvGrpSpPr/>
        <p:nvPr/>
      </p:nvGrpSpPr>
      <p:grpSpPr>
        <a:xfrm>
          <a:off x="0" y="0"/>
          <a:ext cx="0" cy="0"/>
          <a:chOff x="0" y="0"/>
          <a:chExt cx="0" cy="0"/>
        </a:xfrm>
      </p:grpSpPr>
      <p:sp>
        <p:nvSpPr>
          <p:cNvPr id="440" name="矩形"/>
          <p:cNvSpPr/>
          <p:nvPr/>
        </p:nvSpPr>
        <p:spPr>
          <a:xfrm>
            <a:off x="250031" y="13360400"/>
            <a:ext cx="23914101" cy="330200"/>
          </a:xfrm>
          <a:prstGeom prst="rect">
            <a:avLst/>
          </a:prstGeom>
          <a:solidFill>
            <a:srgbClr val="FFFFFF"/>
          </a:solidFill>
          <a:ln w="12700">
            <a:miter lim="400000"/>
          </a:ln>
          <a:effectLst>
            <a:outerShdw sx="100000" sy="100000" kx="0" ky="0" algn="b" rotWithShape="0" blurRad="190500" dist="38100" dir="5400000">
              <a:srgbClr val="0A0A12">
                <a:alpha val="5000"/>
              </a:srgbClr>
            </a:outerShdw>
          </a:effectLst>
        </p:spPr>
        <p:txBody>
          <a:bodyPr lIns="0" tIns="0" rIns="0" bIns="0" anchor="ctr"/>
          <a:lstStyle/>
          <a:p>
            <a:pPr/>
          </a:p>
        </p:txBody>
      </p:sp>
      <p:sp>
        <p:nvSpPr>
          <p:cNvPr id="441" name="圓角矩形"/>
          <p:cNvSpPr/>
          <p:nvPr/>
        </p:nvSpPr>
        <p:spPr>
          <a:xfrm>
            <a:off x="2501900" y="762000"/>
            <a:ext cx="19392900" cy="1435100"/>
          </a:xfrm>
          <a:prstGeom prst="roundRect">
            <a:avLst>
              <a:gd name="adj" fmla="val 50000"/>
            </a:avLst>
          </a:prstGeom>
          <a:solidFill>
            <a:srgbClr val="FFFFFF"/>
          </a:solidFill>
          <a:ln w="12700">
            <a:miter lim="400000"/>
          </a:ln>
          <a:effectLst>
            <a:outerShdw sx="100000" sy="100000" kx="0" ky="0" algn="b" rotWithShape="0" blurRad="127000" dist="63500" dir="5400000">
              <a:srgbClr val="0A0A12">
                <a:alpha val="4000"/>
              </a:srgbClr>
            </a:outerShdw>
          </a:effectLst>
        </p:spPr>
        <p:txBody>
          <a:bodyPr lIns="0" tIns="0" rIns="0" bIns="0" anchor="ctr"/>
          <a:lstStyle/>
          <a:p>
            <a:pPr/>
          </a:p>
        </p:txBody>
      </p:sp>
      <p:grpSp>
        <p:nvGrpSpPr>
          <p:cNvPr id="444" name="群組"/>
          <p:cNvGrpSpPr/>
          <p:nvPr/>
        </p:nvGrpSpPr>
        <p:grpSpPr>
          <a:xfrm>
            <a:off x="12496800" y="8250435"/>
            <a:ext cx="9398000" cy="648500"/>
            <a:chOff x="0" y="0"/>
            <a:chExt cx="9398000" cy="648498"/>
          </a:xfrm>
        </p:grpSpPr>
        <p:sp>
          <p:nvSpPr>
            <p:cNvPr id="442" name="矩形"/>
            <p:cNvSpPr/>
            <p:nvPr/>
          </p:nvSpPr>
          <p:spPr>
            <a:xfrm>
              <a:off x="0" y="3885"/>
              <a:ext cx="9398000" cy="629684"/>
            </a:xfrm>
            <a:prstGeom prst="rect">
              <a:avLst/>
            </a:prstGeom>
            <a:solidFill>
              <a:srgbClr val="F1F1F1"/>
            </a:solidFill>
            <a:ln w="12700" cap="flat">
              <a:noFill/>
              <a:miter lim="400000"/>
            </a:ln>
            <a:effectLst/>
          </p:spPr>
          <p:txBody>
            <a:bodyPr wrap="square" lIns="50800" tIns="50800" rIns="50800" bIns="50800" numCol="1" anchor="ctr">
              <a:noAutofit/>
            </a:bodyPr>
            <a:lstStyle/>
            <a:p>
              <a:pPr>
                <a:lnSpc>
                  <a:spcPct val="100000"/>
                </a:lnSpc>
                <a:spcBef>
                  <a:spcPts val="0"/>
                </a:spcBef>
                <a:buClrTx/>
                <a:defRPr spc="0"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3" name="矩形"/>
            <p:cNvSpPr/>
            <p:nvPr/>
          </p:nvSpPr>
          <p:spPr>
            <a:xfrm>
              <a:off x="0" y="0"/>
              <a:ext cx="1223033" cy="648499"/>
            </a:xfrm>
            <a:prstGeom prst="rect">
              <a:avLst/>
            </a:prstGeom>
            <a:solidFill>
              <a:srgbClr val="D6D6D6"/>
            </a:solidFill>
            <a:ln w="12700" cap="flat">
              <a:noFill/>
              <a:miter lim="400000"/>
            </a:ln>
            <a:effectLst/>
          </p:spPr>
          <p:txBody>
            <a:bodyPr wrap="square" lIns="50800" tIns="50800" rIns="50800" bIns="50800" numCol="1" anchor="ctr">
              <a:noAutofit/>
            </a:bodyPr>
            <a:lstStyle/>
            <a:p>
              <a:pPr>
                <a:lnSpc>
                  <a:spcPct val="100000"/>
                </a:lnSpc>
                <a:spcBef>
                  <a:spcPts val="0"/>
                </a:spcBef>
                <a:buClrTx/>
                <a:defRPr spc="0"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47" name="群組"/>
          <p:cNvGrpSpPr/>
          <p:nvPr/>
        </p:nvGrpSpPr>
        <p:grpSpPr>
          <a:xfrm>
            <a:off x="12496800" y="9055099"/>
            <a:ext cx="9398000" cy="648499"/>
            <a:chOff x="0" y="0"/>
            <a:chExt cx="9398000" cy="648498"/>
          </a:xfrm>
        </p:grpSpPr>
        <p:sp>
          <p:nvSpPr>
            <p:cNvPr id="445" name="矩形"/>
            <p:cNvSpPr/>
            <p:nvPr/>
          </p:nvSpPr>
          <p:spPr>
            <a:xfrm>
              <a:off x="0" y="3884"/>
              <a:ext cx="9398000" cy="629685"/>
            </a:xfrm>
            <a:prstGeom prst="rect">
              <a:avLst/>
            </a:prstGeom>
            <a:solidFill>
              <a:srgbClr val="F1F1F1"/>
            </a:solidFill>
            <a:ln w="12700" cap="flat">
              <a:noFill/>
              <a:miter lim="400000"/>
            </a:ln>
            <a:effectLst/>
          </p:spPr>
          <p:txBody>
            <a:bodyPr wrap="square" lIns="50800" tIns="50800" rIns="50800" bIns="50800" numCol="1" anchor="ctr">
              <a:noAutofit/>
            </a:bodyPr>
            <a:lstStyle/>
            <a:p>
              <a:pPr>
                <a:lnSpc>
                  <a:spcPct val="100000"/>
                </a:lnSpc>
                <a:spcBef>
                  <a:spcPts val="0"/>
                </a:spcBef>
                <a:buClrTx/>
                <a:defRPr spc="0"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6" name="矩形"/>
            <p:cNvSpPr/>
            <p:nvPr/>
          </p:nvSpPr>
          <p:spPr>
            <a:xfrm>
              <a:off x="0" y="0"/>
              <a:ext cx="5336872" cy="648499"/>
            </a:xfrm>
            <a:prstGeom prst="rect">
              <a:avLst/>
            </a:prstGeom>
            <a:solidFill>
              <a:srgbClr val="D6D6D6"/>
            </a:solidFill>
            <a:ln w="12700" cap="flat">
              <a:noFill/>
              <a:miter lim="400000"/>
            </a:ln>
            <a:effectLst/>
          </p:spPr>
          <p:txBody>
            <a:bodyPr wrap="square" lIns="50800" tIns="50800" rIns="50800" bIns="50800" numCol="1" anchor="ctr">
              <a:noAutofit/>
            </a:bodyPr>
            <a:lstStyle/>
            <a:p>
              <a:pPr>
                <a:lnSpc>
                  <a:spcPct val="100000"/>
                </a:lnSpc>
                <a:spcBef>
                  <a:spcPts val="0"/>
                </a:spcBef>
                <a:buClrTx/>
                <a:defRPr spc="0"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50" name="群組"/>
          <p:cNvGrpSpPr/>
          <p:nvPr/>
        </p:nvGrpSpPr>
        <p:grpSpPr>
          <a:xfrm>
            <a:off x="12496800" y="9859762"/>
            <a:ext cx="9398000" cy="648500"/>
            <a:chOff x="0" y="0"/>
            <a:chExt cx="9398000" cy="648498"/>
          </a:xfrm>
        </p:grpSpPr>
        <p:sp>
          <p:nvSpPr>
            <p:cNvPr id="448" name="矩形"/>
            <p:cNvSpPr/>
            <p:nvPr/>
          </p:nvSpPr>
          <p:spPr>
            <a:xfrm>
              <a:off x="0" y="3884"/>
              <a:ext cx="9398000" cy="629685"/>
            </a:xfrm>
            <a:prstGeom prst="rect">
              <a:avLst/>
            </a:prstGeom>
            <a:solidFill>
              <a:srgbClr val="F1F1F1"/>
            </a:solidFill>
            <a:ln w="12700" cap="flat">
              <a:noFill/>
              <a:miter lim="400000"/>
            </a:ln>
            <a:effectLst/>
          </p:spPr>
          <p:txBody>
            <a:bodyPr wrap="square" lIns="50800" tIns="50800" rIns="50800" bIns="50800" numCol="1" anchor="ctr">
              <a:noAutofit/>
            </a:bodyPr>
            <a:lstStyle/>
            <a:p>
              <a:pPr>
                <a:lnSpc>
                  <a:spcPct val="100000"/>
                </a:lnSpc>
                <a:spcBef>
                  <a:spcPts val="0"/>
                </a:spcBef>
                <a:buClrTx/>
                <a:defRPr spc="0"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9" name="矩形"/>
            <p:cNvSpPr/>
            <p:nvPr/>
          </p:nvSpPr>
          <p:spPr>
            <a:xfrm>
              <a:off x="0" y="0"/>
              <a:ext cx="7516097" cy="648499"/>
            </a:xfrm>
            <a:prstGeom prst="rect">
              <a:avLst/>
            </a:prstGeom>
            <a:solidFill>
              <a:srgbClr val="D6D6D6"/>
            </a:solidFill>
            <a:ln w="12700" cap="flat">
              <a:noFill/>
              <a:miter lim="400000"/>
            </a:ln>
            <a:effectLst/>
          </p:spPr>
          <p:txBody>
            <a:bodyPr wrap="square" lIns="50800" tIns="50800" rIns="50800" bIns="50800" numCol="1" anchor="ctr">
              <a:noAutofit/>
            </a:bodyPr>
            <a:lstStyle/>
            <a:p>
              <a:pPr>
                <a:lnSpc>
                  <a:spcPct val="100000"/>
                </a:lnSpc>
                <a:spcBef>
                  <a:spcPts val="0"/>
                </a:spcBef>
                <a:buClrTx/>
                <a:defRPr spc="0"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53" name="群組"/>
          <p:cNvGrpSpPr/>
          <p:nvPr/>
        </p:nvGrpSpPr>
        <p:grpSpPr>
          <a:xfrm>
            <a:off x="12496800" y="10664425"/>
            <a:ext cx="9398000" cy="648499"/>
            <a:chOff x="0" y="0"/>
            <a:chExt cx="9398000" cy="648498"/>
          </a:xfrm>
        </p:grpSpPr>
        <p:sp>
          <p:nvSpPr>
            <p:cNvPr id="451" name="矩形"/>
            <p:cNvSpPr/>
            <p:nvPr/>
          </p:nvSpPr>
          <p:spPr>
            <a:xfrm>
              <a:off x="0" y="3883"/>
              <a:ext cx="9398000" cy="629685"/>
            </a:xfrm>
            <a:prstGeom prst="rect">
              <a:avLst/>
            </a:prstGeom>
            <a:solidFill>
              <a:srgbClr val="F1F1F1"/>
            </a:solidFill>
            <a:ln w="12700" cap="flat">
              <a:noFill/>
              <a:miter lim="400000"/>
            </a:ln>
            <a:effectLst/>
          </p:spPr>
          <p:txBody>
            <a:bodyPr wrap="square" lIns="50800" tIns="50800" rIns="50800" bIns="50800" numCol="1" anchor="ctr">
              <a:noAutofit/>
            </a:bodyPr>
            <a:lstStyle/>
            <a:p>
              <a:pPr>
                <a:lnSpc>
                  <a:spcPct val="100000"/>
                </a:lnSpc>
                <a:spcBef>
                  <a:spcPts val="0"/>
                </a:spcBef>
                <a:buClrTx/>
                <a:defRPr spc="0"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2" name="矩形"/>
            <p:cNvSpPr/>
            <p:nvPr/>
          </p:nvSpPr>
          <p:spPr>
            <a:xfrm>
              <a:off x="0" y="0"/>
              <a:ext cx="3380021" cy="648499"/>
            </a:xfrm>
            <a:prstGeom prst="rect">
              <a:avLst/>
            </a:prstGeom>
            <a:solidFill>
              <a:srgbClr val="D6D6D6"/>
            </a:solidFill>
            <a:ln w="12700" cap="flat">
              <a:noFill/>
              <a:miter lim="400000"/>
            </a:ln>
            <a:effectLst/>
          </p:spPr>
          <p:txBody>
            <a:bodyPr wrap="square" lIns="50800" tIns="50800" rIns="50800" bIns="50800" numCol="1" anchor="ctr">
              <a:noAutofit/>
            </a:bodyPr>
            <a:lstStyle/>
            <a:p>
              <a:pPr>
                <a:lnSpc>
                  <a:spcPct val="100000"/>
                </a:lnSpc>
                <a:spcBef>
                  <a:spcPts val="0"/>
                </a:spcBef>
                <a:buClrTx/>
                <a:defRPr spc="0"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56" name="群組"/>
          <p:cNvGrpSpPr/>
          <p:nvPr/>
        </p:nvGrpSpPr>
        <p:grpSpPr>
          <a:xfrm>
            <a:off x="12496800" y="11469087"/>
            <a:ext cx="9398000" cy="648500"/>
            <a:chOff x="0" y="0"/>
            <a:chExt cx="9398000" cy="648498"/>
          </a:xfrm>
        </p:grpSpPr>
        <p:sp>
          <p:nvSpPr>
            <p:cNvPr id="454" name="矩形"/>
            <p:cNvSpPr/>
            <p:nvPr/>
          </p:nvSpPr>
          <p:spPr>
            <a:xfrm>
              <a:off x="0" y="3883"/>
              <a:ext cx="9398000" cy="629685"/>
            </a:xfrm>
            <a:prstGeom prst="rect">
              <a:avLst/>
            </a:prstGeom>
            <a:solidFill>
              <a:srgbClr val="F1F1F1"/>
            </a:solidFill>
            <a:ln w="12700" cap="flat">
              <a:noFill/>
              <a:miter lim="400000"/>
            </a:ln>
            <a:effectLst/>
          </p:spPr>
          <p:txBody>
            <a:bodyPr wrap="square" lIns="50800" tIns="50800" rIns="50800" bIns="50800" numCol="1" anchor="ctr">
              <a:noAutofit/>
            </a:bodyPr>
            <a:lstStyle/>
            <a:p>
              <a:pPr>
                <a:lnSpc>
                  <a:spcPct val="100000"/>
                </a:lnSpc>
                <a:spcBef>
                  <a:spcPts val="0"/>
                </a:spcBef>
                <a:buClrTx/>
                <a:defRPr spc="0"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5" name="矩形"/>
            <p:cNvSpPr/>
            <p:nvPr/>
          </p:nvSpPr>
          <p:spPr>
            <a:xfrm>
              <a:off x="0" y="0"/>
              <a:ext cx="6559906" cy="648499"/>
            </a:xfrm>
            <a:prstGeom prst="rect">
              <a:avLst/>
            </a:prstGeom>
            <a:solidFill>
              <a:srgbClr val="D6D6D6"/>
            </a:solidFill>
            <a:ln w="12700" cap="flat">
              <a:noFill/>
              <a:miter lim="400000"/>
            </a:ln>
            <a:effectLst/>
          </p:spPr>
          <p:txBody>
            <a:bodyPr wrap="square" lIns="50800" tIns="50800" rIns="50800" bIns="50800" numCol="1" anchor="ctr">
              <a:noAutofit/>
            </a:bodyPr>
            <a:lstStyle/>
            <a:p>
              <a:pPr>
                <a:lnSpc>
                  <a:spcPct val="100000"/>
                </a:lnSpc>
                <a:spcBef>
                  <a:spcPts val="0"/>
                </a:spcBef>
                <a:buClrTx/>
                <a:defRPr spc="0"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59" name="群組"/>
          <p:cNvGrpSpPr/>
          <p:nvPr/>
        </p:nvGrpSpPr>
        <p:grpSpPr>
          <a:xfrm>
            <a:off x="7759700" y="0"/>
            <a:ext cx="8877301" cy="522445"/>
            <a:chOff x="0" y="0"/>
            <a:chExt cx="8877300" cy="522444"/>
          </a:xfrm>
        </p:grpSpPr>
        <p:sp>
          <p:nvSpPr>
            <p:cNvPr id="457"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458"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grpSp>
      <p:grpSp>
        <p:nvGrpSpPr>
          <p:cNvPr id="467" name="群組"/>
          <p:cNvGrpSpPr/>
          <p:nvPr/>
        </p:nvGrpSpPr>
        <p:grpSpPr>
          <a:xfrm>
            <a:off x="2501900" y="3743325"/>
            <a:ext cx="2286000" cy="2286000"/>
            <a:chOff x="0" y="0"/>
            <a:chExt cx="2286000" cy="2286000"/>
          </a:xfrm>
        </p:grpSpPr>
        <p:sp>
          <p:nvSpPr>
            <p:cNvPr id="460" name="正方形"/>
            <p:cNvSpPr/>
            <p:nvPr/>
          </p:nvSpPr>
          <p:spPr>
            <a:xfrm>
              <a:off x="0" y="0"/>
              <a:ext cx="2286000" cy="2286000"/>
            </a:xfrm>
            <a:prstGeom prst="rect">
              <a:avLst/>
            </a:prstGeom>
            <a:solidFill>
              <a:srgbClr val="FFFFFF"/>
            </a:solidFill>
            <a:ln w="12700" cap="flat">
              <a:noFill/>
              <a:miter lim="400000"/>
            </a:ln>
            <a:effectLst>
              <a:outerShdw sx="100000" sy="100000" kx="0" ky="0" algn="b" rotWithShape="0" blurRad="127000" dist="63500" dir="5400000">
                <a:srgbClr val="0A0A12">
                  <a:alpha val="4000"/>
                </a:srgbClr>
              </a:outerShdw>
            </a:effectLst>
          </p:spPr>
          <p:txBody>
            <a:bodyPr wrap="square" lIns="0" tIns="0" rIns="0" bIns="0" numCol="1" anchor="ctr">
              <a:noAutofit/>
            </a:bodyPr>
            <a:lstStyle/>
            <a:p>
              <a:pPr defTabSz="876300">
                <a:spcBef>
                  <a:spcPts val="3800"/>
                </a:spcBef>
                <a:buClrTx/>
                <a:defRPr spc="42" sz="4200"/>
              </a:pPr>
            </a:p>
          </p:txBody>
        </p:sp>
        <p:grpSp>
          <p:nvGrpSpPr>
            <p:cNvPr id="466" name="群組"/>
            <p:cNvGrpSpPr/>
            <p:nvPr/>
          </p:nvGrpSpPr>
          <p:grpSpPr>
            <a:xfrm>
              <a:off x="631824" y="714374"/>
              <a:ext cx="1028702" cy="849143"/>
              <a:chOff x="0" y="0"/>
              <a:chExt cx="1028700" cy="849141"/>
            </a:xfrm>
          </p:grpSpPr>
          <p:sp>
            <p:nvSpPr>
              <p:cNvPr id="461" name="形狀"/>
              <p:cNvSpPr/>
              <p:nvPr/>
            </p:nvSpPr>
            <p:spPr>
              <a:xfrm>
                <a:off x="0" y="-1"/>
                <a:ext cx="1028701" cy="849143"/>
              </a:xfrm>
              <a:custGeom>
                <a:avLst/>
                <a:gdLst/>
                <a:ahLst/>
                <a:cxnLst>
                  <a:cxn ang="0">
                    <a:pos x="wd2" y="hd2"/>
                  </a:cxn>
                  <a:cxn ang="5400000">
                    <a:pos x="wd2" y="hd2"/>
                  </a:cxn>
                  <a:cxn ang="10800000">
                    <a:pos x="wd2" y="hd2"/>
                  </a:cxn>
                  <a:cxn ang="16200000">
                    <a:pos x="wd2" y="hd2"/>
                  </a:cxn>
                </a:cxnLst>
                <a:rect l="0" t="0" r="r" b="b"/>
                <a:pathLst>
                  <a:path w="20495" h="20614" fill="norm" stroke="1" extrusionOk="0">
                    <a:moveTo>
                      <a:pt x="13065" y="15232"/>
                    </a:moveTo>
                    <a:cubicBezTo>
                      <a:pt x="12867" y="14359"/>
                      <a:pt x="11886" y="13878"/>
                      <a:pt x="10879" y="14162"/>
                    </a:cubicBezTo>
                    <a:cubicBezTo>
                      <a:pt x="9872" y="14443"/>
                      <a:pt x="9213" y="15380"/>
                      <a:pt x="9412" y="16255"/>
                    </a:cubicBezTo>
                    <a:cubicBezTo>
                      <a:pt x="9611" y="17128"/>
                      <a:pt x="10592" y="17609"/>
                      <a:pt x="11599" y="17324"/>
                    </a:cubicBezTo>
                    <a:cubicBezTo>
                      <a:pt x="12606" y="17044"/>
                      <a:pt x="13264" y="16106"/>
                      <a:pt x="13065" y="15232"/>
                    </a:cubicBezTo>
                    <a:close/>
                    <a:moveTo>
                      <a:pt x="10990" y="20430"/>
                    </a:moveTo>
                    <a:cubicBezTo>
                      <a:pt x="10319" y="20542"/>
                      <a:pt x="9809" y="20614"/>
                      <a:pt x="9023" y="20614"/>
                    </a:cubicBezTo>
                    <a:cubicBezTo>
                      <a:pt x="6690" y="20614"/>
                      <a:pt x="6067" y="19250"/>
                      <a:pt x="6690" y="17231"/>
                    </a:cubicBezTo>
                    <a:cubicBezTo>
                      <a:pt x="7403" y="14911"/>
                      <a:pt x="6939" y="12202"/>
                      <a:pt x="5755" y="12112"/>
                    </a:cubicBezTo>
                    <a:cubicBezTo>
                      <a:pt x="5207" y="12069"/>
                      <a:pt x="4559" y="12242"/>
                      <a:pt x="4249" y="12998"/>
                    </a:cubicBezTo>
                    <a:cubicBezTo>
                      <a:pt x="3872" y="13920"/>
                      <a:pt x="3105" y="16629"/>
                      <a:pt x="1552" y="16629"/>
                    </a:cubicBezTo>
                    <a:cubicBezTo>
                      <a:pt x="455" y="16629"/>
                      <a:pt x="197" y="14445"/>
                      <a:pt x="58" y="13152"/>
                    </a:cubicBezTo>
                    <a:cubicBezTo>
                      <a:pt x="-530" y="7661"/>
                      <a:pt x="3396" y="2167"/>
                      <a:pt x="9048" y="575"/>
                    </a:cubicBezTo>
                    <a:cubicBezTo>
                      <a:pt x="14589" y="-986"/>
                      <a:pt x="19643" y="386"/>
                      <a:pt x="20439" y="7749"/>
                    </a:cubicBezTo>
                    <a:cubicBezTo>
                      <a:pt x="21070" y="13590"/>
                      <a:pt x="16201" y="19558"/>
                      <a:pt x="10990" y="20430"/>
                    </a:cubicBezTo>
                    <a:close/>
                  </a:path>
                </a:pathLst>
              </a:custGeom>
              <a:solidFill>
                <a:srgbClr val="D6D6D6"/>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pc="0" sz="6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2" name="形狀"/>
              <p:cNvSpPr/>
              <p:nvPr/>
            </p:nvSpPr>
            <p:spPr>
              <a:xfrm>
                <a:off x="57480" y="344885"/>
                <a:ext cx="149448" cy="1241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21600"/>
                    </a:moveTo>
                    <a:cubicBezTo>
                      <a:pt x="4841" y="21600"/>
                      <a:pt x="0" y="16762"/>
                      <a:pt x="0" y="10797"/>
                    </a:cubicBezTo>
                    <a:cubicBezTo>
                      <a:pt x="0" y="4832"/>
                      <a:pt x="4841" y="0"/>
                      <a:pt x="10801" y="0"/>
                    </a:cubicBezTo>
                    <a:cubicBezTo>
                      <a:pt x="16770" y="0"/>
                      <a:pt x="21600" y="4832"/>
                      <a:pt x="21600" y="10797"/>
                    </a:cubicBezTo>
                    <a:cubicBezTo>
                      <a:pt x="21600" y="16762"/>
                      <a:pt x="16770" y="21600"/>
                      <a:pt x="10801"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3" name="橢圓形"/>
              <p:cNvSpPr/>
              <p:nvPr/>
            </p:nvSpPr>
            <p:spPr>
              <a:xfrm>
                <a:off x="249084" y="153282"/>
                <a:ext cx="199256" cy="179349"/>
              </a:xfrm>
              <a:prstGeom prst="ellipse">
                <a:avLst/>
              </a:prstGeom>
              <a:solidFill>
                <a:srgbClr val="E03F52"/>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4" name="圓形"/>
              <p:cNvSpPr/>
              <p:nvPr/>
            </p:nvSpPr>
            <p:spPr>
              <a:xfrm>
                <a:off x="555649" y="76641"/>
                <a:ext cx="124543" cy="124524"/>
              </a:xfrm>
              <a:prstGeom prst="ellipse">
                <a:avLst/>
              </a:prstGeom>
              <a:solidFill>
                <a:srgbClr val="67AD39"/>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5" name="形狀"/>
              <p:cNvSpPr/>
              <p:nvPr/>
            </p:nvSpPr>
            <p:spPr>
              <a:xfrm>
                <a:off x="766412" y="153282"/>
                <a:ext cx="149450" cy="167869"/>
              </a:xfrm>
              <a:custGeom>
                <a:avLst/>
                <a:gdLst/>
                <a:ahLst/>
                <a:cxnLst>
                  <a:cxn ang="0">
                    <a:pos x="wd2" y="hd2"/>
                  </a:cxn>
                  <a:cxn ang="5400000">
                    <a:pos x="wd2" y="hd2"/>
                  </a:cxn>
                  <a:cxn ang="10800000">
                    <a:pos x="wd2" y="hd2"/>
                  </a:cxn>
                  <a:cxn ang="16200000">
                    <a:pos x="wd2" y="hd2"/>
                  </a:cxn>
                </a:cxnLst>
                <a:rect l="0" t="0" r="r" b="b"/>
                <a:pathLst>
                  <a:path w="20098" h="20355" fill="norm" stroke="1" extrusionOk="0">
                    <a:moveTo>
                      <a:pt x="11638" y="20275"/>
                    </a:moveTo>
                    <a:cubicBezTo>
                      <a:pt x="6155" y="20978"/>
                      <a:pt x="1004" y="17028"/>
                      <a:pt x="128" y="11446"/>
                    </a:cubicBezTo>
                    <a:cubicBezTo>
                      <a:pt x="-750" y="5872"/>
                      <a:pt x="2979" y="778"/>
                      <a:pt x="8457" y="81"/>
                    </a:cubicBezTo>
                    <a:cubicBezTo>
                      <a:pt x="13938" y="-622"/>
                      <a:pt x="19094" y="3328"/>
                      <a:pt x="19969" y="8910"/>
                    </a:cubicBezTo>
                    <a:cubicBezTo>
                      <a:pt x="20850" y="14489"/>
                      <a:pt x="17118" y="19580"/>
                      <a:pt x="11638" y="20275"/>
                    </a:cubicBezTo>
                    <a:close/>
                  </a:path>
                </a:pathLst>
              </a:custGeom>
              <a:solidFill>
                <a:srgbClr val="5166DD"/>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477" name="群組"/>
          <p:cNvGrpSpPr/>
          <p:nvPr/>
        </p:nvGrpSpPr>
        <p:grpSpPr>
          <a:xfrm>
            <a:off x="2501900" y="6257925"/>
            <a:ext cx="2286000" cy="2286000"/>
            <a:chOff x="0" y="0"/>
            <a:chExt cx="2286000" cy="2286000"/>
          </a:xfrm>
        </p:grpSpPr>
        <p:sp>
          <p:nvSpPr>
            <p:cNvPr id="468" name="正方形"/>
            <p:cNvSpPr/>
            <p:nvPr/>
          </p:nvSpPr>
          <p:spPr>
            <a:xfrm>
              <a:off x="0" y="0"/>
              <a:ext cx="2286000" cy="2286000"/>
            </a:xfrm>
            <a:prstGeom prst="rect">
              <a:avLst/>
            </a:prstGeom>
            <a:solidFill>
              <a:srgbClr val="FFFFFF"/>
            </a:solidFill>
            <a:ln w="12700" cap="flat">
              <a:noFill/>
              <a:miter lim="400000"/>
            </a:ln>
            <a:effectLst>
              <a:outerShdw sx="100000" sy="100000" kx="0" ky="0" algn="b" rotWithShape="0" blurRad="127000" dist="63500" dir="5400000">
                <a:srgbClr val="0A0A12">
                  <a:alpha val="4000"/>
                </a:srgbClr>
              </a:outerShdw>
            </a:effectLst>
          </p:spPr>
          <p:txBody>
            <a:bodyPr wrap="square" lIns="0" tIns="0" rIns="0" bIns="0" numCol="1" anchor="ctr">
              <a:noAutofit/>
            </a:bodyPr>
            <a:lstStyle/>
            <a:p>
              <a:pPr defTabSz="876300">
                <a:spcBef>
                  <a:spcPts val="3800"/>
                </a:spcBef>
                <a:buClrTx/>
                <a:defRPr spc="42" sz="4200"/>
              </a:pPr>
            </a:p>
          </p:txBody>
        </p:sp>
        <p:grpSp>
          <p:nvGrpSpPr>
            <p:cNvPr id="476" name="群組"/>
            <p:cNvGrpSpPr/>
            <p:nvPr/>
          </p:nvGrpSpPr>
          <p:grpSpPr>
            <a:xfrm>
              <a:off x="669925" y="587375"/>
              <a:ext cx="916708" cy="1132966"/>
              <a:chOff x="0" y="0"/>
              <a:chExt cx="916707" cy="1132965"/>
            </a:xfrm>
          </p:grpSpPr>
          <p:sp>
            <p:nvSpPr>
              <p:cNvPr id="469" name="形狀"/>
              <p:cNvSpPr/>
              <p:nvPr/>
            </p:nvSpPr>
            <p:spPr>
              <a:xfrm>
                <a:off x="0" y="0"/>
                <a:ext cx="916708" cy="705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69" y="21600"/>
                    </a:moveTo>
                    <a:lnTo>
                      <a:pt x="831" y="21600"/>
                    </a:lnTo>
                    <a:cubicBezTo>
                      <a:pt x="372" y="21600"/>
                      <a:pt x="0" y="16764"/>
                      <a:pt x="0" y="10800"/>
                    </a:cubicBezTo>
                    <a:cubicBezTo>
                      <a:pt x="0" y="4833"/>
                      <a:pt x="372" y="0"/>
                      <a:pt x="831" y="0"/>
                    </a:cubicBezTo>
                    <a:lnTo>
                      <a:pt x="20769" y="0"/>
                    </a:lnTo>
                    <a:cubicBezTo>
                      <a:pt x="21228" y="0"/>
                      <a:pt x="21600" y="4833"/>
                      <a:pt x="21600" y="10800"/>
                    </a:cubicBezTo>
                    <a:cubicBezTo>
                      <a:pt x="21600" y="16764"/>
                      <a:pt x="21228" y="21600"/>
                      <a:pt x="20769" y="21600"/>
                    </a:cubicBezTo>
                    <a:close/>
                  </a:path>
                </a:pathLst>
              </a:custGeom>
              <a:solidFill>
                <a:srgbClr val="D6D6D6"/>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pc="0" sz="6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0" name="形狀"/>
              <p:cNvSpPr/>
              <p:nvPr/>
            </p:nvSpPr>
            <p:spPr>
              <a:xfrm>
                <a:off x="76200" y="850900"/>
                <a:ext cx="775730" cy="2820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636" y="21600"/>
                    </a:lnTo>
                    <a:lnTo>
                      <a:pt x="17672" y="0"/>
                    </a:lnTo>
                    <a:lnTo>
                      <a:pt x="19636" y="0"/>
                    </a:lnTo>
                    <a:cubicBezTo>
                      <a:pt x="19636" y="0"/>
                      <a:pt x="21600" y="21600"/>
                      <a:pt x="21600" y="21600"/>
                    </a:cubicBezTo>
                    <a:close/>
                    <a:moveTo>
                      <a:pt x="11765" y="21600"/>
                    </a:moveTo>
                    <a:lnTo>
                      <a:pt x="9818" y="21600"/>
                    </a:lnTo>
                    <a:lnTo>
                      <a:pt x="9818" y="0"/>
                    </a:lnTo>
                    <a:lnTo>
                      <a:pt x="11782" y="0"/>
                    </a:lnTo>
                    <a:cubicBezTo>
                      <a:pt x="11782" y="0"/>
                      <a:pt x="11765" y="21600"/>
                      <a:pt x="11765" y="21600"/>
                    </a:cubicBezTo>
                    <a:close/>
                    <a:moveTo>
                      <a:pt x="3928" y="0"/>
                    </a:moveTo>
                    <a:lnTo>
                      <a:pt x="1964" y="21600"/>
                    </a:lnTo>
                    <a:lnTo>
                      <a:pt x="0" y="21600"/>
                    </a:lnTo>
                    <a:lnTo>
                      <a:pt x="1964" y="0"/>
                    </a:lnTo>
                    <a:cubicBezTo>
                      <a:pt x="1964" y="0"/>
                      <a:pt x="3928" y="0"/>
                      <a:pt x="3928" y="0"/>
                    </a:cubicBezTo>
                    <a:close/>
                  </a:path>
                </a:pathLst>
              </a:custGeom>
              <a:solidFill>
                <a:srgbClr val="D6D6D6"/>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pc="0" sz="6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1" name="形狀"/>
              <p:cNvSpPr/>
              <p:nvPr/>
            </p:nvSpPr>
            <p:spPr>
              <a:xfrm>
                <a:off x="38100" y="114300"/>
                <a:ext cx="846163" cy="705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lnTo>
                      <a:pt x="21600" y="21600"/>
                    </a:lnTo>
                    <a:cubicBezTo>
                      <a:pt x="21600" y="21600"/>
                      <a:pt x="0" y="21600"/>
                      <a:pt x="0" y="21600"/>
                    </a:cubicBezTo>
                    <a:close/>
                  </a:path>
                </a:pathLst>
              </a:custGeom>
              <a:solidFill>
                <a:srgbClr val="F1F1F2"/>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pc="0" sz="6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2" name="形狀"/>
              <p:cNvSpPr/>
              <p:nvPr/>
            </p:nvSpPr>
            <p:spPr>
              <a:xfrm>
                <a:off x="152400" y="571500"/>
                <a:ext cx="105779" cy="141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600" y="21600"/>
                    </a:lnTo>
                    <a:cubicBezTo>
                      <a:pt x="21600" y="21600"/>
                      <a:pt x="21600" y="0"/>
                      <a:pt x="21600" y="0"/>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3" name="形狀"/>
              <p:cNvSpPr/>
              <p:nvPr/>
            </p:nvSpPr>
            <p:spPr>
              <a:xfrm>
                <a:off x="323850" y="355600"/>
                <a:ext cx="105743" cy="3525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600" y="21600"/>
                    </a:lnTo>
                    <a:cubicBezTo>
                      <a:pt x="21600" y="21600"/>
                      <a:pt x="21600" y="0"/>
                      <a:pt x="21600" y="0"/>
                    </a:cubicBezTo>
                    <a:close/>
                  </a:path>
                </a:pathLst>
              </a:custGeom>
              <a:solidFill>
                <a:srgbClr val="6FBB3E"/>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4" name="形狀"/>
              <p:cNvSpPr/>
              <p:nvPr/>
            </p:nvSpPr>
            <p:spPr>
              <a:xfrm>
                <a:off x="495300" y="457200"/>
                <a:ext cx="105762" cy="2467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600" y="21600"/>
                    </a:lnTo>
                    <a:cubicBezTo>
                      <a:pt x="21600" y="21600"/>
                      <a:pt x="21600" y="0"/>
                      <a:pt x="21600" y="0"/>
                    </a:cubicBezTo>
                    <a:close/>
                  </a:path>
                </a:pathLst>
              </a:custGeom>
              <a:solidFill>
                <a:srgbClr val="5166DD"/>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5" name="形狀"/>
              <p:cNvSpPr/>
              <p:nvPr/>
            </p:nvSpPr>
            <p:spPr>
              <a:xfrm>
                <a:off x="666750" y="203200"/>
                <a:ext cx="105779" cy="493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600" y="21600"/>
                    </a:lnTo>
                    <a:cubicBezTo>
                      <a:pt x="21600" y="21600"/>
                      <a:pt x="21600" y="0"/>
                      <a:pt x="21600" y="0"/>
                    </a:cubicBezTo>
                    <a:close/>
                  </a:path>
                </a:pathLst>
              </a:custGeom>
              <a:solidFill>
                <a:srgbClr val="E03F52"/>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482" name="群組"/>
          <p:cNvGrpSpPr/>
          <p:nvPr/>
        </p:nvGrpSpPr>
        <p:grpSpPr>
          <a:xfrm>
            <a:off x="7531100" y="3743325"/>
            <a:ext cx="2286000" cy="2286000"/>
            <a:chOff x="0" y="0"/>
            <a:chExt cx="2286000" cy="2286000"/>
          </a:xfrm>
        </p:grpSpPr>
        <p:sp>
          <p:nvSpPr>
            <p:cNvPr id="478" name="正方形"/>
            <p:cNvSpPr/>
            <p:nvPr/>
          </p:nvSpPr>
          <p:spPr>
            <a:xfrm>
              <a:off x="0" y="0"/>
              <a:ext cx="2286000" cy="2286000"/>
            </a:xfrm>
            <a:prstGeom prst="rect">
              <a:avLst/>
            </a:prstGeom>
            <a:solidFill>
              <a:srgbClr val="FFFFFF"/>
            </a:solidFill>
            <a:ln w="12700" cap="flat">
              <a:noFill/>
              <a:miter lim="400000"/>
            </a:ln>
            <a:effectLst>
              <a:outerShdw sx="100000" sy="100000" kx="0" ky="0" algn="b" rotWithShape="0" blurRad="127000" dist="63500" dir="5400000">
                <a:srgbClr val="0A0A12">
                  <a:alpha val="4000"/>
                </a:srgbClr>
              </a:outerShdw>
            </a:effectLst>
          </p:spPr>
          <p:txBody>
            <a:bodyPr wrap="square" lIns="0" tIns="0" rIns="0" bIns="0" numCol="1" anchor="ctr">
              <a:noAutofit/>
            </a:bodyPr>
            <a:lstStyle/>
            <a:p>
              <a:pPr defTabSz="876300">
                <a:spcBef>
                  <a:spcPts val="3800"/>
                </a:spcBef>
                <a:buClrTx/>
                <a:defRPr spc="42" sz="4200"/>
              </a:pPr>
            </a:p>
          </p:txBody>
        </p:sp>
        <p:grpSp>
          <p:nvGrpSpPr>
            <p:cNvPr id="481" name="群組"/>
            <p:cNvGrpSpPr/>
            <p:nvPr/>
          </p:nvGrpSpPr>
          <p:grpSpPr>
            <a:xfrm>
              <a:off x="628629" y="724726"/>
              <a:ext cx="1028702" cy="838201"/>
              <a:chOff x="0" y="0"/>
              <a:chExt cx="1028700" cy="838199"/>
            </a:xfrm>
          </p:grpSpPr>
          <p:sp>
            <p:nvSpPr>
              <p:cNvPr id="479" name="形狀"/>
              <p:cNvSpPr/>
              <p:nvPr/>
            </p:nvSpPr>
            <p:spPr>
              <a:xfrm>
                <a:off x="0" y="361541"/>
                <a:ext cx="571500" cy="476659"/>
              </a:xfrm>
              <a:custGeom>
                <a:avLst/>
                <a:gdLst/>
                <a:ahLst/>
                <a:cxnLst>
                  <a:cxn ang="0">
                    <a:pos x="wd2" y="hd2"/>
                  </a:cxn>
                  <a:cxn ang="5400000">
                    <a:pos x="wd2" y="hd2"/>
                  </a:cxn>
                  <a:cxn ang="10800000">
                    <a:pos x="wd2" y="hd2"/>
                  </a:cxn>
                  <a:cxn ang="16200000">
                    <a:pos x="wd2" y="hd2"/>
                  </a:cxn>
                </a:cxnLst>
                <a:rect l="0" t="0" r="r" b="b"/>
                <a:pathLst>
                  <a:path w="21600" h="21262" fill="norm" stroke="1" extrusionOk="0">
                    <a:moveTo>
                      <a:pt x="21600" y="9831"/>
                    </a:moveTo>
                    <a:cubicBezTo>
                      <a:pt x="21600" y="15261"/>
                      <a:pt x="16764" y="19663"/>
                      <a:pt x="10800" y="19663"/>
                    </a:cubicBezTo>
                    <a:cubicBezTo>
                      <a:pt x="9733" y="19663"/>
                      <a:pt x="8534" y="19491"/>
                      <a:pt x="7560" y="19227"/>
                    </a:cubicBezTo>
                    <a:cubicBezTo>
                      <a:pt x="6739" y="20068"/>
                      <a:pt x="4873" y="21600"/>
                      <a:pt x="1080" y="21196"/>
                    </a:cubicBezTo>
                    <a:cubicBezTo>
                      <a:pt x="1080" y="21196"/>
                      <a:pt x="3938" y="19715"/>
                      <a:pt x="4320" y="17753"/>
                    </a:cubicBezTo>
                    <a:cubicBezTo>
                      <a:pt x="1726" y="15956"/>
                      <a:pt x="0" y="13028"/>
                      <a:pt x="0" y="9831"/>
                    </a:cubicBezTo>
                    <a:cubicBezTo>
                      <a:pt x="0" y="4403"/>
                      <a:pt x="4836" y="0"/>
                      <a:pt x="10800" y="0"/>
                    </a:cubicBezTo>
                    <a:cubicBezTo>
                      <a:pt x="16764" y="0"/>
                      <a:pt x="21600" y="4403"/>
                      <a:pt x="21600" y="9831"/>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80" name="形狀"/>
              <p:cNvSpPr/>
              <p:nvPr/>
            </p:nvSpPr>
            <p:spPr>
              <a:xfrm>
                <a:off x="184803" y="0"/>
                <a:ext cx="843898" cy="691133"/>
              </a:xfrm>
              <a:custGeom>
                <a:avLst/>
                <a:gdLst/>
                <a:ahLst/>
                <a:cxnLst>
                  <a:cxn ang="0">
                    <a:pos x="wd2" y="hd2"/>
                  </a:cxn>
                  <a:cxn ang="5400000">
                    <a:pos x="wd2" y="hd2"/>
                  </a:cxn>
                  <a:cxn ang="10800000">
                    <a:pos x="wd2" y="hd2"/>
                  </a:cxn>
                  <a:cxn ang="16200000">
                    <a:pos x="wd2" y="hd2"/>
                  </a:cxn>
                </a:cxnLst>
                <a:rect l="0" t="0" r="r" b="b"/>
                <a:pathLst>
                  <a:path w="21500" h="21262" fill="norm" stroke="1" extrusionOk="0">
                    <a:moveTo>
                      <a:pt x="17202" y="17754"/>
                    </a:moveTo>
                    <a:cubicBezTo>
                      <a:pt x="19782" y="15956"/>
                      <a:pt x="21500" y="13028"/>
                      <a:pt x="21500" y="9832"/>
                    </a:cubicBezTo>
                    <a:cubicBezTo>
                      <a:pt x="21500" y="4402"/>
                      <a:pt x="16688" y="0"/>
                      <a:pt x="10754" y="0"/>
                    </a:cubicBezTo>
                    <a:cubicBezTo>
                      <a:pt x="853" y="435"/>
                      <a:pt x="-100" y="8294"/>
                      <a:pt x="8" y="10264"/>
                    </a:cubicBezTo>
                    <a:cubicBezTo>
                      <a:pt x="4110" y="8720"/>
                      <a:pt x="11871" y="11699"/>
                      <a:pt x="10746" y="19664"/>
                    </a:cubicBezTo>
                    <a:cubicBezTo>
                      <a:pt x="10749" y="19664"/>
                      <a:pt x="13009" y="19490"/>
                      <a:pt x="13978" y="19227"/>
                    </a:cubicBezTo>
                    <a:cubicBezTo>
                      <a:pt x="14795" y="20068"/>
                      <a:pt x="16651" y="21600"/>
                      <a:pt x="20425" y="21195"/>
                    </a:cubicBezTo>
                    <a:cubicBezTo>
                      <a:pt x="20425" y="21195"/>
                      <a:pt x="17582" y="19714"/>
                      <a:pt x="17202" y="17754"/>
                    </a:cubicBezTo>
                    <a:close/>
                  </a:path>
                </a:pathLst>
              </a:custGeom>
              <a:solidFill>
                <a:srgbClr val="5166DD"/>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487" name="群組"/>
          <p:cNvGrpSpPr/>
          <p:nvPr/>
        </p:nvGrpSpPr>
        <p:grpSpPr>
          <a:xfrm>
            <a:off x="5016500" y="3743325"/>
            <a:ext cx="2286000" cy="2286000"/>
            <a:chOff x="0" y="0"/>
            <a:chExt cx="2286000" cy="2286000"/>
          </a:xfrm>
        </p:grpSpPr>
        <p:sp>
          <p:nvSpPr>
            <p:cNvPr id="483" name="正方形"/>
            <p:cNvSpPr/>
            <p:nvPr/>
          </p:nvSpPr>
          <p:spPr>
            <a:xfrm>
              <a:off x="0" y="0"/>
              <a:ext cx="2286000" cy="2286000"/>
            </a:xfrm>
            <a:prstGeom prst="rect">
              <a:avLst/>
            </a:prstGeom>
            <a:solidFill>
              <a:srgbClr val="FFFFFF"/>
            </a:solidFill>
            <a:ln w="12700" cap="flat">
              <a:noFill/>
              <a:miter lim="400000"/>
            </a:ln>
            <a:effectLst>
              <a:outerShdw sx="100000" sy="100000" kx="0" ky="0" algn="b" rotWithShape="0" blurRad="127000" dist="63500" dir="5400000">
                <a:srgbClr val="0A0A12">
                  <a:alpha val="4000"/>
                </a:srgbClr>
              </a:outerShdw>
            </a:effectLst>
          </p:spPr>
          <p:txBody>
            <a:bodyPr wrap="square" lIns="0" tIns="0" rIns="0" bIns="0" numCol="1" anchor="ctr">
              <a:noAutofit/>
            </a:bodyPr>
            <a:lstStyle/>
            <a:p>
              <a:pPr defTabSz="876300">
                <a:spcBef>
                  <a:spcPts val="3800"/>
                </a:spcBef>
                <a:buClrTx/>
                <a:defRPr spc="42" sz="4200"/>
              </a:pPr>
            </a:p>
          </p:txBody>
        </p:sp>
        <p:grpSp>
          <p:nvGrpSpPr>
            <p:cNvPr id="486" name="群組"/>
            <p:cNvGrpSpPr/>
            <p:nvPr/>
          </p:nvGrpSpPr>
          <p:grpSpPr>
            <a:xfrm>
              <a:off x="669925" y="676275"/>
              <a:ext cx="952500" cy="952500"/>
              <a:chOff x="0" y="0"/>
              <a:chExt cx="952500" cy="952500"/>
            </a:xfrm>
          </p:grpSpPr>
          <p:sp>
            <p:nvSpPr>
              <p:cNvPr id="484" name="形狀"/>
              <p:cNvSpPr/>
              <p:nvPr/>
            </p:nvSpPr>
            <p:spPr>
              <a:xfrm>
                <a:off x="0" y="0"/>
                <a:ext cx="952500" cy="952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550" y="7425"/>
                    </a:moveTo>
                    <a:lnTo>
                      <a:pt x="14175" y="7425"/>
                    </a:lnTo>
                    <a:lnTo>
                      <a:pt x="14175" y="4050"/>
                    </a:lnTo>
                    <a:lnTo>
                      <a:pt x="17550" y="4050"/>
                    </a:lnTo>
                    <a:cubicBezTo>
                      <a:pt x="17550" y="4050"/>
                      <a:pt x="17550" y="7425"/>
                      <a:pt x="17550" y="7425"/>
                    </a:cubicBezTo>
                    <a:close/>
                    <a:moveTo>
                      <a:pt x="17550" y="11475"/>
                    </a:moveTo>
                    <a:lnTo>
                      <a:pt x="14175" y="11475"/>
                    </a:lnTo>
                    <a:lnTo>
                      <a:pt x="14175" y="8100"/>
                    </a:lnTo>
                    <a:lnTo>
                      <a:pt x="17550" y="8100"/>
                    </a:lnTo>
                    <a:cubicBezTo>
                      <a:pt x="17550" y="8100"/>
                      <a:pt x="17550" y="11475"/>
                      <a:pt x="17550" y="11475"/>
                    </a:cubicBezTo>
                    <a:close/>
                    <a:moveTo>
                      <a:pt x="17550" y="15525"/>
                    </a:moveTo>
                    <a:lnTo>
                      <a:pt x="14175" y="15525"/>
                    </a:lnTo>
                    <a:lnTo>
                      <a:pt x="14175" y="12150"/>
                    </a:lnTo>
                    <a:lnTo>
                      <a:pt x="17550" y="12150"/>
                    </a:lnTo>
                    <a:cubicBezTo>
                      <a:pt x="17550" y="12150"/>
                      <a:pt x="17550" y="15525"/>
                      <a:pt x="17550" y="15525"/>
                    </a:cubicBezTo>
                    <a:close/>
                    <a:moveTo>
                      <a:pt x="17550" y="19575"/>
                    </a:moveTo>
                    <a:lnTo>
                      <a:pt x="14175" y="19575"/>
                    </a:lnTo>
                    <a:lnTo>
                      <a:pt x="14175" y="16200"/>
                    </a:lnTo>
                    <a:lnTo>
                      <a:pt x="17550" y="16200"/>
                    </a:lnTo>
                    <a:cubicBezTo>
                      <a:pt x="17550" y="16200"/>
                      <a:pt x="17550" y="19575"/>
                      <a:pt x="17550" y="19575"/>
                    </a:cubicBezTo>
                    <a:close/>
                    <a:moveTo>
                      <a:pt x="13500" y="7425"/>
                    </a:moveTo>
                    <a:lnTo>
                      <a:pt x="10125" y="7425"/>
                    </a:lnTo>
                    <a:lnTo>
                      <a:pt x="10125" y="4050"/>
                    </a:lnTo>
                    <a:lnTo>
                      <a:pt x="13500" y="4050"/>
                    </a:lnTo>
                    <a:cubicBezTo>
                      <a:pt x="13500" y="4050"/>
                      <a:pt x="13500" y="7425"/>
                      <a:pt x="13500" y="7425"/>
                    </a:cubicBezTo>
                    <a:close/>
                    <a:moveTo>
                      <a:pt x="13500" y="11475"/>
                    </a:moveTo>
                    <a:lnTo>
                      <a:pt x="10125" y="11475"/>
                    </a:lnTo>
                    <a:lnTo>
                      <a:pt x="10125" y="8100"/>
                    </a:lnTo>
                    <a:lnTo>
                      <a:pt x="13500" y="8100"/>
                    </a:lnTo>
                    <a:cubicBezTo>
                      <a:pt x="13500" y="8100"/>
                      <a:pt x="13500" y="11475"/>
                      <a:pt x="13500" y="11475"/>
                    </a:cubicBezTo>
                    <a:close/>
                    <a:moveTo>
                      <a:pt x="13500" y="15525"/>
                    </a:moveTo>
                    <a:lnTo>
                      <a:pt x="10125" y="15525"/>
                    </a:lnTo>
                    <a:lnTo>
                      <a:pt x="10125" y="12150"/>
                    </a:lnTo>
                    <a:lnTo>
                      <a:pt x="13500" y="12150"/>
                    </a:lnTo>
                    <a:cubicBezTo>
                      <a:pt x="13500" y="12150"/>
                      <a:pt x="13500" y="15525"/>
                      <a:pt x="13500" y="15525"/>
                    </a:cubicBezTo>
                    <a:close/>
                    <a:moveTo>
                      <a:pt x="13500" y="19575"/>
                    </a:moveTo>
                    <a:lnTo>
                      <a:pt x="10125" y="19575"/>
                    </a:lnTo>
                    <a:lnTo>
                      <a:pt x="10125" y="16200"/>
                    </a:lnTo>
                    <a:lnTo>
                      <a:pt x="13500" y="16200"/>
                    </a:lnTo>
                    <a:cubicBezTo>
                      <a:pt x="13500" y="16200"/>
                      <a:pt x="13500" y="19575"/>
                      <a:pt x="13500" y="19575"/>
                    </a:cubicBezTo>
                    <a:close/>
                    <a:moveTo>
                      <a:pt x="9450" y="7425"/>
                    </a:moveTo>
                    <a:lnTo>
                      <a:pt x="6075" y="7425"/>
                    </a:lnTo>
                    <a:lnTo>
                      <a:pt x="6075" y="4050"/>
                    </a:lnTo>
                    <a:lnTo>
                      <a:pt x="9450" y="4050"/>
                    </a:lnTo>
                    <a:cubicBezTo>
                      <a:pt x="9450" y="4050"/>
                      <a:pt x="9450" y="7425"/>
                      <a:pt x="9450" y="7425"/>
                    </a:cubicBezTo>
                    <a:close/>
                    <a:moveTo>
                      <a:pt x="9450" y="11475"/>
                    </a:moveTo>
                    <a:lnTo>
                      <a:pt x="6075" y="11475"/>
                    </a:lnTo>
                    <a:lnTo>
                      <a:pt x="6075" y="8100"/>
                    </a:lnTo>
                    <a:lnTo>
                      <a:pt x="9450" y="8100"/>
                    </a:lnTo>
                    <a:cubicBezTo>
                      <a:pt x="9450" y="8100"/>
                      <a:pt x="9450" y="11475"/>
                      <a:pt x="9450" y="11475"/>
                    </a:cubicBezTo>
                    <a:close/>
                    <a:moveTo>
                      <a:pt x="9450" y="15525"/>
                    </a:moveTo>
                    <a:lnTo>
                      <a:pt x="6075" y="15525"/>
                    </a:lnTo>
                    <a:lnTo>
                      <a:pt x="6075" y="12150"/>
                    </a:lnTo>
                    <a:lnTo>
                      <a:pt x="9450" y="12150"/>
                    </a:lnTo>
                    <a:cubicBezTo>
                      <a:pt x="9450" y="12150"/>
                      <a:pt x="9450" y="15525"/>
                      <a:pt x="9450" y="15525"/>
                    </a:cubicBezTo>
                    <a:close/>
                    <a:moveTo>
                      <a:pt x="9450" y="19575"/>
                    </a:moveTo>
                    <a:lnTo>
                      <a:pt x="6075" y="19575"/>
                    </a:lnTo>
                    <a:lnTo>
                      <a:pt x="6075" y="16200"/>
                    </a:lnTo>
                    <a:lnTo>
                      <a:pt x="9450" y="16200"/>
                    </a:lnTo>
                    <a:cubicBezTo>
                      <a:pt x="9450" y="16200"/>
                      <a:pt x="9450" y="19575"/>
                      <a:pt x="9450" y="19575"/>
                    </a:cubicBezTo>
                    <a:close/>
                    <a:moveTo>
                      <a:pt x="5400" y="7425"/>
                    </a:moveTo>
                    <a:lnTo>
                      <a:pt x="2025" y="7425"/>
                    </a:lnTo>
                    <a:lnTo>
                      <a:pt x="2025" y="4050"/>
                    </a:lnTo>
                    <a:lnTo>
                      <a:pt x="5400" y="4050"/>
                    </a:lnTo>
                    <a:cubicBezTo>
                      <a:pt x="5400" y="4050"/>
                      <a:pt x="5400" y="7425"/>
                      <a:pt x="5400" y="7425"/>
                    </a:cubicBezTo>
                    <a:close/>
                    <a:moveTo>
                      <a:pt x="5400" y="11475"/>
                    </a:moveTo>
                    <a:lnTo>
                      <a:pt x="2025" y="11475"/>
                    </a:lnTo>
                    <a:lnTo>
                      <a:pt x="2025" y="8100"/>
                    </a:lnTo>
                    <a:lnTo>
                      <a:pt x="5400" y="8100"/>
                    </a:lnTo>
                    <a:cubicBezTo>
                      <a:pt x="5400" y="8100"/>
                      <a:pt x="5400" y="11475"/>
                      <a:pt x="5400" y="11475"/>
                    </a:cubicBezTo>
                    <a:close/>
                    <a:moveTo>
                      <a:pt x="5400" y="15525"/>
                    </a:moveTo>
                    <a:lnTo>
                      <a:pt x="2025" y="15525"/>
                    </a:lnTo>
                    <a:lnTo>
                      <a:pt x="2025" y="12150"/>
                    </a:lnTo>
                    <a:lnTo>
                      <a:pt x="5400" y="12150"/>
                    </a:lnTo>
                    <a:cubicBezTo>
                      <a:pt x="5400" y="12150"/>
                      <a:pt x="5400" y="15525"/>
                      <a:pt x="5400" y="15525"/>
                    </a:cubicBezTo>
                    <a:close/>
                    <a:moveTo>
                      <a:pt x="5400" y="19575"/>
                    </a:moveTo>
                    <a:lnTo>
                      <a:pt x="2025" y="19575"/>
                    </a:lnTo>
                    <a:lnTo>
                      <a:pt x="2025" y="16200"/>
                    </a:lnTo>
                    <a:lnTo>
                      <a:pt x="5400" y="16200"/>
                    </a:lnTo>
                    <a:cubicBezTo>
                      <a:pt x="5400" y="16200"/>
                      <a:pt x="5400" y="19575"/>
                      <a:pt x="5400" y="19575"/>
                    </a:cubicBezTo>
                    <a:close/>
                    <a:moveTo>
                      <a:pt x="18225" y="4050"/>
                    </a:moveTo>
                    <a:lnTo>
                      <a:pt x="18225" y="4050"/>
                    </a:lnTo>
                    <a:lnTo>
                      <a:pt x="21600" y="4050"/>
                    </a:lnTo>
                    <a:lnTo>
                      <a:pt x="21600" y="3375"/>
                    </a:lnTo>
                    <a:lnTo>
                      <a:pt x="18225" y="3375"/>
                    </a:lnTo>
                    <a:lnTo>
                      <a:pt x="18225" y="0"/>
                    </a:lnTo>
                    <a:lnTo>
                      <a:pt x="17550" y="0"/>
                    </a:lnTo>
                    <a:lnTo>
                      <a:pt x="17550" y="3375"/>
                    </a:lnTo>
                    <a:lnTo>
                      <a:pt x="14175" y="3375"/>
                    </a:lnTo>
                    <a:lnTo>
                      <a:pt x="14175" y="0"/>
                    </a:lnTo>
                    <a:lnTo>
                      <a:pt x="13500" y="0"/>
                    </a:lnTo>
                    <a:lnTo>
                      <a:pt x="13500" y="3375"/>
                    </a:lnTo>
                    <a:lnTo>
                      <a:pt x="10125" y="3375"/>
                    </a:lnTo>
                    <a:lnTo>
                      <a:pt x="10125" y="0"/>
                    </a:lnTo>
                    <a:lnTo>
                      <a:pt x="9450" y="0"/>
                    </a:lnTo>
                    <a:lnTo>
                      <a:pt x="9450" y="3375"/>
                    </a:lnTo>
                    <a:lnTo>
                      <a:pt x="6075" y="3375"/>
                    </a:lnTo>
                    <a:lnTo>
                      <a:pt x="6075" y="0"/>
                    </a:lnTo>
                    <a:lnTo>
                      <a:pt x="5400" y="0"/>
                    </a:lnTo>
                    <a:lnTo>
                      <a:pt x="5400" y="3375"/>
                    </a:lnTo>
                    <a:lnTo>
                      <a:pt x="2025" y="3375"/>
                    </a:lnTo>
                    <a:lnTo>
                      <a:pt x="2025" y="0"/>
                    </a:lnTo>
                    <a:lnTo>
                      <a:pt x="1350" y="0"/>
                    </a:lnTo>
                    <a:lnTo>
                      <a:pt x="1350" y="20250"/>
                    </a:lnTo>
                    <a:lnTo>
                      <a:pt x="21600" y="20250"/>
                    </a:lnTo>
                    <a:lnTo>
                      <a:pt x="21600" y="19575"/>
                    </a:lnTo>
                    <a:lnTo>
                      <a:pt x="18225" y="19575"/>
                    </a:lnTo>
                    <a:lnTo>
                      <a:pt x="18225" y="16200"/>
                    </a:lnTo>
                    <a:lnTo>
                      <a:pt x="21600" y="16200"/>
                    </a:lnTo>
                    <a:lnTo>
                      <a:pt x="21600" y="15525"/>
                    </a:lnTo>
                    <a:lnTo>
                      <a:pt x="18225" y="15525"/>
                    </a:lnTo>
                    <a:lnTo>
                      <a:pt x="18225" y="12150"/>
                    </a:lnTo>
                    <a:lnTo>
                      <a:pt x="21600" y="12150"/>
                    </a:lnTo>
                    <a:lnTo>
                      <a:pt x="21600" y="11475"/>
                    </a:lnTo>
                    <a:lnTo>
                      <a:pt x="18225" y="11475"/>
                    </a:lnTo>
                    <a:lnTo>
                      <a:pt x="18225" y="8100"/>
                    </a:lnTo>
                    <a:lnTo>
                      <a:pt x="21600" y="8100"/>
                    </a:lnTo>
                    <a:lnTo>
                      <a:pt x="21600" y="7425"/>
                    </a:lnTo>
                    <a:lnTo>
                      <a:pt x="18225" y="7425"/>
                    </a:lnTo>
                    <a:cubicBezTo>
                      <a:pt x="18225" y="7425"/>
                      <a:pt x="18225" y="4050"/>
                      <a:pt x="18225" y="4050"/>
                    </a:cubicBezTo>
                    <a:close/>
                    <a:moveTo>
                      <a:pt x="13500" y="21600"/>
                    </a:moveTo>
                    <a:lnTo>
                      <a:pt x="14175" y="21600"/>
                    </a:lnTo>
                    <a:lnTo>
                      <a:pt x="14175" y="20925"/>
                    </a:lnTo>
                    <a:lnTo>
                      <a:pt x="13500" y="20925"/>
                    </a:lnTo>
                    <a:cubicBezTo>
                      <a:pt x="13500" y="20925"/>
                      <a:pt x="13500" y="21600"/>
                      <a:pt x="13500" y="21600"/>
                    </a:cubicBezTo>
                    <a:close/>
                    <a:moveTo>
                      <a:pt x="5400" y="21600"/>
                    </a:moveTo>
                    <a:lnTo>
                      <a:pt x="6075" y="21600"/>
                    </a:lnTo>
                    <a:lnTo>
                      <a:pt x="6075" y="20925"/>
                    </a:lnTo>
                    <a:lnTo>
                      <a:pt x="5400" y="20925"/>
                    </a:lnTo>
                    <a:cubicBezTo>
                      <a:pt x="5400" y="20925"/>
                      <a:pt x="5400" y="21600"/>
                      <a:pt x="5400" y="21600"/>
                    </a:cubicBezTo>
                    <a:close/>
                    <a:moveTo>
                      <a:pt x="17550" y="21600"/>
                    </a:moveTo>
                    <a:lnTo>
                      <a:pt x="18225" y="21600"/>
                    </a:lnTo>
                    <a:lnTo>
                      <a:pt x="18225" y="20925"/>
                    </a:lnTo>
                    <a:lnTo>
                      <a:pt x="17550" y="20925"/>
                    </a:lnTo>
                    <a:cubicBezTo>
                      <a:pt x="17550" y="20925"/>
                      <a:pt x="17550" y="21600"/>
                      <a:pt x="17550" y="21600"/>
                    </a:cubicBezTo>
                    <a:close/>
                    <a:moveTo>
                      <a:pt x="9450" y="21600"/>
                    </a:moveTo>
                    <a:lnTo>
                      <a:pt x="10125" y="21600"/>
                    </a:lnTo>
                    <a:lnTo>
                      <a:pt x="10125" y="20925"/>
                    </a:lnTo>
                    <a:lnTo>
                      <a:pt x="9450" y="20925"/>
                    </a:lnTo>
                    <a:cubicBezTo>
                      <a:pt x="9450" y="20925"/>
                      <a:pt x="9450" y="21600"/>
                      <a:pt x="9450" y="21600"/>
                    </a:cubicBezTo>
                    <a:close/>
                    <a:moveTo>
                      <a:pt x="0" y="16200"/>
                    </a:moveTo>
                    <a:lnTo>
                      <a:pt x="675" y="16200"/>
                    </a:lnTo>
                    <a:lnTo>
                      <a:pt x="675" y="15525"/>
                    </a:lnTo>
                    <a:lnTo>
                      <a:pt x="0" y="15525"/>
                    </a:lnTo>
                    <a:cubicBezTo>
                      <a:pt x="0" y="15525"/>
                      <a:pt x="0" y="16200"/>
                      <a:pt x="0" y="16200"/>
                    </a:cubicBezTo>
                    <a:close/>
                    <a:moveTo>
                      <a:pt x="0" y="12150"/>
                    </a:moveTo>
                    <a:lnTo>
                      <a:pt x="675" y="12150"/>
                    </a:lnTo>
                    <a:lnTo>
                      <a:pt x="675" y="11475"/>
                    </a:lnTo>
                    <a:lnTo>
                      <a:pt x="0" y="11475"/>
                    </a:lnTo>
                    <a:cubicBezTo>
                      <a:pt x="0" y="11475"/>
                      <a:pt x="0" y="12150"/>
                      <a:pt x="0" y="12150"/>
                    </a:cubicBezTo>
                    <a:close/>
                    <a:moveTo>
                      <a:pt x="0" y="4050"/>
                    </a:moveTo>
                    <a:lnTo>
                      <a:pt x="675" y="4050"/>
                    </a:lnTo>
                    <a:lnTo>
                      <a:pt x="675" y="3375"/>
                    </a:lnTo>
                    <a:lnTo>
                      <a:pt x="0" y="3375"/>
                    </a:lnTo>
                    <a:cubicBezTo>
                      <a:pt x="0" y="3375"/>
                      <a:pt x="0" y="4050"/>
                      <a:pt x="0" y="4050"/>
                    </a:cubicBezTo>
                    <a:close/>
                    <a:moveTo>
                      <a:pt x="0" y="7425"/>
                    </a:moveTo>
                    <a:lnTo>
                      <a:pt x="675" y="7425"/>
                    </a:lnTo>
                    <a:lnTo>
                      <a:pt x="675" y="8100"/>
                    </a:lnTo>
                    <a:lnTo>
                      <a:pt x="0" y="8100"/>
                    </a:lnTo>
                    <a:cubicBezTo>
                      <a:pt x="0" y="8100"/>
                      <a:pt x="0" y="7425"/>
                      <a:pt x="0" y="7425"/>
                    </a:cubicBezTo>
                    <a:close/>
                  </a:path>
                </a:pathLst>
              </a:custGeom>
              <a:solidFill>
                <a:srgbClr val="D6D6D6"/>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pc="0" sz="6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85" name="形狀"/>
              <p:cNvSpPr/>
              <p:nvPr/>
            </p:nvSpPr>
            <p:spPr>
              <a:xfrm>
                <a:off x="83203" y="168744"/>
                <a:ext cx="784053" cy="6533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38" y="0"/>
                    </a:moveTo>
                    <a:lnTo>
                      <a:pt x="21600" y="1"/>
                    </a:lnTo>
                    <a:lnTo>
                      <a:pt x="21600" y="1964"/>
                    </a:lnTo>
                    <a:lnTo>
                      <a:pt x="12462" y="12764"/>
                    </a:lnTo>
                    <a:lnTo>
                      <a:pt x="7477" y="12764"/>
                    </a:lnTo>
                    <a:lnTo>
                      <a:pt x="0" y="21600"/>
                    </a:lnTo>
                    <a:lnTo>
                      <a:pt x="0" y="17673"/>
                    </a:lnTo>
                    <a:lnTo>
                      <a:pt x="6646" y="9818"/>
                    </a:lnTo>
                    <a:lnTo>
                      <a:pt x="11631" y="9818"/>
                    </a:lnTo>
                    <a:cubicBezTo>
                      <a:pt x="11631" y="9818"/>
                      <a:pt x="19938" y="0"/>
                      <a:pt x="19938" y="0"/>
                    </a:cubicBezTo>
                    <a:close/>
                  </a:path>
                </a:pathLst>
              </a:custGeom>
              <a:solidFill>
                <a:srgbClr val="E03F52"/>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493" name="群組"/>
          <p:cNvGrpSpPr/>
          <p:nvPr/>
        </p:nvGrpSpPr>
        <p:grpSpPr>
          <a:xfrm>
            <a:off x="7531100" y="6257925"/>
            <a:ext cx="2286000" cy="2286000"/>
            <a:chOff x="0" y="0"/>
            <a:chExt cx="2286000" cy="2286000"/>
          </a:xfrm>
        </p:grpSpPr>
        <p:sp>
          <p:nvSpPr>
            <p:cNvPr id="488" name="正方形"/>
            <p:cNvSpPr/>
            <p:nvPr/>
          </p:nvSpPr>
          <p:spPr>
            <a:xfrm>
              <a:off x="0" y="0"/>
              <a:ext cx="2286000" cy="2286000"/>
            </a:xfrm>
            <a:prstGeom prst="rect">
              <a:avLst/>
            </a:prstGeom>
            <a:solidFill>
              <a:srgbClr val="FFFFFF"/>
            </a:solidFill>
            <a:ln w="12700" cap="flat">
              <a:noFill/>
              <a:miter lim="400000"/>
            </a:ln>
            <a:effectLst>
              <a:outerShdw sx="100000" sy="100000" kx="0" ky="0" algn="b" rotWithShape="0" blurRad="127000" dist="63500" dir="5400000">
                <a:srgbClr val="0A0A12">
                  <a:alpha val="4000"/>
                </a:srgbClr>
              </a:outerShdw>
            </a:effectLst>
          </p:spPr>
          <p:txBody>
            <a:bodyPr wrap="square" lIns="0" tIns="0" rIns="0" bIns="0" numCol="1" anchor="ctr">
              <a:noAutofit/>
            </a:bodyPr>
            <a:lstStyle/>
            <a:p>
              <a:pPr defTabSz="876300">
                <a:spcBef>
                  <a:spcPts val="3800"/>
                </a:spcBef>
                <a:buClrTx/>
                <a:defRPr spc="42" sz="4200"/>
              </a:pPr>
            </a:p>
          </p:txBody>
        </p:sp>
        <p:grpSp>
          <p:nvGrpSpPr>
            <p:cNvPr id="492" name="群組"/>
            <p:cNvGrpSpPr/>
            <p:nvPr/>
          </p:nvGrpSpPr>
          <p:grpSpPr>
            <a:xfrm>
              <a:off x="774700" y="676275"/>
              <a:ext cx="723900" cy="965200"/>
              <a:chOff x="0" y="0"/>
              <a:chExt cx="723900" cy="965200"/>
            </a:xfrm>
          </p:grpSpPr>
          <p:sp>
            <p:nvSpPr>
              <p:cNvPr id="489" name="形狀"/>
              <p:cNvSpPr/>
              <p:nvPr/>
            </p:nvSpPr>
            <p:spPr>
              <a:xfrm>
                <a:off x="0" y="482600"/>
                <a:ext cx="723900" cy="482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700" y="2700"/>
                    </a:moveTo>
                    <a:lnTo>
                      <a:pt x="11700" y="17619"/>
                    </a:lnTo>
                    <a:cubicBezTo>
                      <a:pt x="14977" y="18024"/>
                      <a:pt x="18000" y="20250"/>
                      <a:pt x="18000" y="20250"/>
                    </a:cubicBezTo>
                    <a:lnTo>
                      <a:pt x="18000" y="21600"/>
                    </a:lnTo>
                    <a:lnTo>
                      <a:pt x="3600" y="21600"/>
                    </a:lnTo>
                    <a:lnTo>
                      <a:pt x="3600" y="20250"/>
                    </a:lnTo>
                    <a:cubicBezTo>
                      <a:pt x="3600" y="20250"/>
                      <a:pt x="6624" y="17952"/>
                      <a:pt x="9900" y="17600"/>
                    </a:cubicBezTo>
                    <a:lnTo>
                      <a:pt x="9900" y="2700"/>
                    </a:lnTo>
                    <a:lnTo>
                      <a:pt x="0" y="2700"/>
                    </a:lnTo>
                    <a:lnTo>
                      <a:pt x="0" y="0"/>
                    </a:lnTo>
                    <a:lnTo>
                      <a:pt x="21600" y="0"/>
                    </a:lnTo>
                    <a:lnTo>
                      <a:pt x="21600" y="2700"/>
                    </a:lnTo>
                    <a:cubicBezTo>
                      <a:pt x="21600" y="2700"/>
                      <a:pt x="11700" y="2700"/>
                      <a:pt x="11700" y="2700"/>
                    </a:cubicBezTo>
                    <a:close/>
                  </a:path>
                </a:pathLst>
              </a:custGeom>
              <a:solidFill>
                <a:srgbClr val="E03F52"/>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0" name="形狀"/>
              <p:cNvSpPr/>
              <p:nvPr/>
            </p:nvSpPr>
            <p:spPr>
              <a:xfrm>
                <a:off x="0" y="0"/>
                <a:ext cx="714375" cy="446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00" y="7200"/>
                    </a:moveTo>
                    <a:cubicBezTo>
                      <a:pt x="2700" y="3224"/>
                      <a:pt x="4715" y="0"/>
                      <a:pt x="7200" y="0"/>
                    </a:cubicBezTo>
                    <a:lnTo>
                      <a:pt x="7200" y="1440"/>
                    </a:lnTo>
                    <a:cubicBezTo>
                      <a:pt x="5212" y="1440"/>
                      <a:pt x="3600" y="4019"/>
                      <a:pt x="3600" y="7200"/>
                    </a:cubicBezTo>
                    <a:lnTo>
                      <a:pt x="7200" y="7200"/>
                    </a:lnTo>
                    <a:lnTo>
                      <a:pt x="10800" y="7200"/>
                    </a:lnTo>
                    <a:lnTo>
                      <a:pt x="11700" y="7200"/>
                    </a:lnTo>
                    <a:lnTo>
                      <a:pt x="18900" y="7200"/>
                    </a:lnTo>
                    <a:lnTo>
                      <a:pt x="21600" y="21600"/>
                    </a:lnTo>
                    <a:lnTo>
                      <a:pt x="0" y="21600"/>
                    </a:lnTo>
                    <a:cubicBezTo>
                      <a:pt x="0" y="21600"/>
                      <a:pt x="2700" y="7200"/>
                      <a:pt x="2700" y="7200"/>
                    </a:cubicBezTo>
                    <a:close/>
                  </a:path>
                </a:pathLst>
              </a:custGeom>
              <a:solidFill>
                <a:srgbClr val="D6D6D6"/>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pc="0" sz="6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1" name="形狀"/>
              <p:cNvSpPr/>
              <p:nvPr/>
            </p:nvSpPr>
            <p:spPr>
              <a:xfrm>
                <a:off x="228600" y="0"/>
                <a:ext cx="238125" cy="59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00" y="0"/>
                    </a:moveTo>
                    <a:lnTo>
                      <a:pt x="18900" y="0"/>
                    </a:lnTo>
                    <a:cubicBezTo>
                      <a:pt x="20393" y="0"/>
                      <a:pt x="21600" y="4833"/>
                      <a:pt x="21600" y="10800"/>
                    </a:cubicBezTo>
                    <a:cubicBezTo>
                      <a:pt x="21600" y="16767"/>
                      <a:pt x="20393" y="21600"/>
                      <a:pt x="18900" y="21600"/>
                    </a:cubicBezTo>
                    <a:lnTo>
                      <a:pt x="2700" y="21600"/>
                    </a:lnTo>
                    <a:cubicBezTo>
                      <a:pt x="1210" y="21600"/>
                      <a:pt x="0" y="16767"/>
                      <a:pt x="0" y="10800"/>
                    </a:cubicBezTo>
                    <a:cubicBezTo>
                      <a:pt x="0" y="4833"/>
                      <a:pt x="1210" y="0"/>
                      <a:pt x="2700" y="0"/>
                    </a:cubicBezTo>
                    <a:close/>
                  </a:path>
                </a:pathLst>
              </a:custGeom>
              <a:solidFill>
                <a:srgbClr val="5166DD"/>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500" name="群組"/>
          <p:cNvGrpSpPr/>
          <p:nvPr/>
        </p:nvGrpSpPr>
        <p:grpSpPr>
          <a:xfrm>
            <a:off x="5016500" y="6257925"/>
            <a:ext cx="2286000" cy="2286000"/>
            <a:chOff x="0" y="0"/>
            <a:chExt cx="2286000" cy="2286000"/>
          </a:xfrm>
        </p:grpSpPr>
        <p:sp>
          <p:nvSpPr>
            <p:cNvPr id="494" name="正方形"/>
            <p:cNvSpPr/>
            <p:nvPr/>
          </p:nvSpPr>
          <p:spPr>
            <a:xfrm>
              <a:off x="0" y="0"/>
              <a:ext cx="2286000" cy="2286000"/>
            </a:xfrm>
            <a:prstGeom prst="rect">
              <a:avLst/>
            </a:prstGeom>
            <a:solidFill>
              <a:srgbClr val="FFFFFF"/>
            </a:solidFill>
            <a:ln w="12700" cap="flat">
              <a:noFill/>
              <a:miter lim="400000"/>
            </a:ln>
            <a:effectLst>
              <a:outerShdw sx="100000" sy="100000" kx="0" ky="0" algn="b" rotWithShape="0" blurRad="127000" dist="63500" dir="5400000">
                <a:srgbClr val="0A0A12">
                  <a:alpha val="4000"/>
                </a:srgbClr>
              </a:outerShdw>
            </a:effectLst>
          </p:spPr>
          <p:txBody>
            <a:bodyPr wrap="square" lIns="0" tIns="0" rIns="0" bIns="0" numCol="1" anchor="ctr">
              <a:noAutofit/>
            </a:bodyPr>
            <a:lstStyle/>
            <a:p>
              <a:pPr defTabSz="876300">
                <a:spcBef>
                  <a:spcPts val="3800"/>
                </a:spcBef>
                <a:buClrTx/>
                <a:defRPr spc="42" sz="4200"/>
              </a:pPr>
            </a:p>
          </p:txBody>
        </p:sp>
        <p:grpSp>
          <p:nvGrpSpPr>
            <p:cNvPr id="499" name="群組"/>
            <p:cNvGrpSpPr/>
            <p:nvPr/>
          </p:nvGrpSpPr>
          <p:grpSpPr>
            <a:xfrm>
              <a:off x="698500" y="638175"/>
              <a:ext cx="901700" cy="1009384"/>
              <a:chOff x="0" y="0"/>
              <a:chExt cx="901700" cy="1009383"/>
            </a:xfrm>
          </p:grpSpPr>
          <p:sp>
            <p:nvSpPr>
              <p:cNvPr id="495" name="形狀"/>
              <p:cNvSpPr/>
              <p:nvPr/>
            </p:nvSpPr>
            <p:spPr>
              <a:xfrm>
                <a:off x="0" y="134244"/>
                <a:ext cx="901700" cy="87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800" y="6331"/>
                    </a:moveTo>
                    <a:lnTo>
                      <a:pt x="1800" y="6331"/>
                    </a:lnTo>
                    <a:lnTo>
                      <a:pt x="1800" y="19738"/>
                    </a:lnTo>
                    <a:lnTo>
                      <a:pt x="19800" y="19738"/>
                    </a:lnTo>
                    <a:cubicBezTo>
                      <a:pt x="19800" y="19738"/>
                      <a:pt x="19800" y="6331"/>
                      <a:pt x="19800" y="6331"/>
                    </a:cubicBezTo>
                    <a:close/>
                    <a:moveTo>
                      <a:pt x="15840" y="1117"/>
                    </a:moveTo>
                    <a:cubicBezTo>
                      <a:pt x="14846" y="1117"/>
                      <a:pt x="14040" y="1617"/>
                      <a:pt x="14040" y="2234"/>
                    </a:cubicBezTo>
                    <a:cubicBezTo>
                      <a:pt x="14040" y="2851"/>
                      <a:pt x="14846" y="3351"/>
                      <a:pt x="15840" y="3351"/>
                    </a:cubicBezTo>
                    <a:cubicBezTo>
                      <a:pt x="16834" y="3351"/>
                      <a:pt x="17640" y="2851"/>
                      <a:pt x="17640" y="2234"/>
                    </a:cubicBezTo>
                    <a:cubicBezTo>
                      <a:pt x="17640" y="1617"/>
                      <a:pt x="16834" y="1117"/>
                      <a:pt x="15840" y="1117"/>
                    </a:cubicBezTo>
                    <a:close/>
                    <a:moveTo>
                      <a:pt x="5760" y="1117"/>
                    </a:moveTo>
                    <a:cubicBezTo>
                      <a:pt x="4766" y="1117"/>
                      <a:pt x="3960" y="1617"/>
                      <a:pt x="3960" y="2234"/>
                    </a:cubicBezTo>
                    <a:cubicBezTo>
                      <a:pt x="3960" y="2851"/>
                      <a:pt x="4766" y="3351"/>
                      <a:pt x="5760" y="3351"/>
                    </a:cubicBezTo>
                    <a:cubicBezTo>
                      <a:pt x="6754" y="3351"/>
                      <a:pt x="7560" y="2851"/>
                      <a:pt x="7560" y="2234"/>
                    </a:cubicBezTo>
                    <a:cubicBezTo>
                      <a:pt x="7560" y="1617"/>
                      <a:pt x="6754" y="1117"/>
                      <a:pt x="5760" y="1117"/>
                    </a:cubicBezTo>
                    <a:close/>
                    <a:moveTo>
                      <a:pt x="21600" y="19365"/>
                    </a:moveTo>
                    <a:cubicBezTo>
                      <a:pt x="21600" y="20855"/>
                      <a:pt x="20880" y="21600"/>
                      <a:pt x="19440" y="21600"/>
                    </a:cubicBezTo>
                    <a:lnTo>
                      <a:pt x="2160" y="21600"/>
                    </a:lnTo>
                    <a:cubicBezTo>
                      <a:pt x="720" y="21600"/>
                      <a:pt x="0" y="20855"/>
                      <a:pt x="0" y="19365"/>
                    </a:cubicBezTo>
                    <a:lnTo>
                      <a:pt x="0" y="2234"/>
                    </a:lnTo>
                    <a:cubicBezTo>
                      <a:pt x="0" y="744"/>
                      <a:pt x="725" y="0"/>
                      <a:pt x="2160" y="0"/>
                    </a:cubicBezTo>
                    <a:lnTo>
                      <a:pt x="19400" y="0"/>
                    </a:lnTo>
                    <a:cubicBezTo>
                      <a:pt x="20880" y="0"/>
                      <a:pt x="21600" y="744"/>
                      <a:pt x="21600" y="2234"/>
                    </a:cubicBezTo>
                    <a:cubicBezTo>
                      <a:pt x="21600" y="2234"/>
                      <a:pt x="21600" y="19365"/>
                      <a:pt x="21600" y="19365"/>
                    </a:cubicBezTo>
                    <a:close/>
                  </a:path>
                </a:pathLst>
              </a:custGeom>
              <a:solidFill>
                <a:srgbClr val="D6D6D6"/>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pc="0" sz="6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6" name="形狀"/>
              <p:cNvSpPr/>
              <p:nvPr/>
            </p:nvSpPr>
            <p:spPr>
              <a:xfrm>
                <a:off x="472579" y="606039"/>
                <a:ext cx="119386" cy="1198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ubicBezTo>
                      <a:pt x="0" y="21600"/>
                      <a:pt x="0" y="0"/>
                      <a:pt x="0" y="0"/>
                    </a:cubicBezTo>
                    <a:close/>
                  </a:path>
                </a:pathLst>
              </a:custGeom>
              <a:solidFill>
                <a:srgbClr val="E03F52"/>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7" name="形狀"/>
              <p:cNvSpPr/>
              <p:nvPr/>
            </p:nvSpPr>
            <p:spPr>
              <a:xfrm>
                <a:off x="114607" y="441096"/>
                <a:ext cx="656581" cy="4494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3927" y="0"/>
                    </a:lnTo>
                    <a:lnTo>
                      <a:pt x="3927" y="5760"/>
                    </a:lnTo>
                    <a:lnTo>
                      <a:pt x="0" y="5760"/>
                    </a:lnTo>
                    <a:cubicBezTo>
                      <a:pt x="0" y="5760"/>
                      <a:pt x="0" y="0"/>
                      <a:pt x="0" y="0"/>
                    </a:cubicBezTo>
                    <a:close/>
                    <a:moveTo>
                      <a:pt x="0" y="7920"/>
                    </a:moveTo>
                    <a:lnTo>
                      <a:pt x="3927" y="7920"/>
                    </a:lnTo>
                    <a:lnTo>
                      <a:pt x="3927" y="13680"/>
                    </a:lnTo>
                    <a:lnTo>
                      <a:pt x="0" y="13680"/>
                    </a:lnTo>
                    <a:cubicBezTo>
                      <a:pt x="0" y="13680"/>
                      <a:pt x="0" y="7920"/>
                      <a:pt x="0" y="7920"/>
                    </a:cubicBezTo>
                    <a:close/>
                    <a:moveTo>
                      <a:pt x="0" y="15840"/>
                    </a:moveTo>
                    <a:lnTo>
                      <a:pt x="3927" y="15840"/>
                    </a:lnTo>
                    <a:lnTo>
                      <a:pt x="3927" y="21600"/>
                    </a:lnTo>
                    <a:lnTo>
                      <a:pt x="0" y="21600"/>
                    </a:lnTo>
                    <a:cubicBezTo>
                      <a:pt x="0" y="21600"/>
                      <a:pt x="0" y="15840"/>
                      <a:pt x="0" y="15840"/>
                    </a:cubicBezTo>
                    <a:close/>
                    <a:moveTo>
                      <a:pt x="5891" y="0"/>
                    </a:moveTo>
                    <a:lnTo>
                      <a:pt x="9818" y="0"/>
                    </a:lnTo>
                    <a:lnTo>
                      <a:pt x="9818" y="5760"/>
                    </a:lnTo>
                    <a:lnTo>
                      <a:pt x="5891" y="5760"/>
                    </a:lnTo>
                    <a:cubicBezTo>
                      <a:pt x="5891" y="5760"/>
                      <a:pt x="5891" y="0"/>
                      <a:pt x="5891" y="0"/>
                    </a:cubicBezTo>
                    <a:close/>
                    <a:moveTo>
                      <a:pt x="5891" y="7920"/>
                    </a:moveTo>
                    <a:lnTo>
                      <a:pt x="9818" y="7920"/>
                    </a:lnTo>
                    <a:lnTo>
                      <a:pt x="9818" y="13680"/>
                    </a:lnTo>
                    <a:lnTo>
                      <a:pt x="5891" y="13680"/>
                    </a:lnTo>
                    <a:cubicBezTo>
                      <a:pt x="5891" y="13680"/>
                      <a:pt x="5891" y="7920"/>
                      <a:pt x="5891" y="7920"/>
                    </a:cubicBezTo>
                    <a:close/>
                    <a:moveTo>
                      <a:pt x="5891" y="15840"/>
                    </a:moveTo>
                    <a:lnTo>
                      <a:pt x="9818" y="15840"/>
                    </a:lnTo>
                    <a:lnTo>
                      <a:pt x="9818" y="21600"/>
                    </a:lnTo>
                    <a:lnTo>
                      <a:pt x="5891" y="21600"/>
                    </a:lnTo>
                    <a:cubicBezTo>
                      <a:pt x="5891" y="21600"/>
                      <a:pt x="5891" y="15840"/>
                      <a:pt x="5891" y="15840"/>
                    </a:cubicBezTo>
                    <a:close/>
                    <a:moveTo>
                      <a:pt x="11782" y="0"/>
                    </a:moveTo>
                    <a:lnTo>
                      <a:pt x="15709" y="0"/>
                    </a:lnTo>
                    <a:lnTo>
                      <a:pt x="15709" y="5760"/>
                    </a:lnTo>
                    <a:lnTo>
                      <a:pt x="11782" y="5760"/>
                    </a:lnTo>
                    <a:cubicBezTo>
                      <a:pt x="11782" y="5760"/>
                      <a:pt x="11782" y="0"/>
                      <a:pt x="11782" y="0"/>
                    </a:cubicBezTo>
                    <a:close/>
                    <a:moveTo>
                      <a:pt x="11782" y="15840"/>
                    </a:moveTo>
                    <a:lnTo>
                      <a:pt x="15709" y="15840"/>
                    </a:lnTo>
                    <a:lnTo>
                      <a:pt x="15709" y="21600"/>
                    </a:lnTo>
                    <a:lnTo>
                      <a:pt x="11782" y="21600"/>
                    </a:lnTo>
                    <a:cubicBezTo>
                      <a:pt x="11782" y="21600"/>
                      <a:pt x="11782" y="15840"/>
                      <a:pt x="11782" y="15840"/>
                    </a:cubicBezTo>
                    <a:close/>
                    <a:moveTo>
                      <a:pt x="17673" y="0"/>
                    </a:moveTo>
                    <a:lnTo>
                      <a:pt x="21600" y="0"/>
                    </a:lnTo>
                    <a:lnTo>
                      <a:pt x="21600" y="5760"/>
                    </a:lnTo>
                    <a:lnTo>
                      <a:pt x="17673" y="5760"/>
                    </a:lnTo>
                    <a:cubicBezTo>
                      <a:pt x="17673" y="5760"/>
                      <a:pt x="17673" y="0"/>
                      <a:pt x="17673" y="0"/>
                    </a:cubicBezTo>
                    <a:close/>
                    <a:moveTo>
                      <a:pt x="17673" y="7920"/>
                    </a:moveTo>
                    <a:lnTo>
                      <a:pt x="21600" y="7920"/>
                    </a:lnTo>
                    <a:lnTo>
                      <a:pt x="21600" y="13680"/>
                    </a:lnTo>
                    <a:lnTo>
                      <a:pt x="17673" y="13680"/>
                    </a:lnTo>
                    <a:cubicBezTo>
                      <a:pt x="17673" y="13680"/>
                      <a:pt x="17673" y="7920"/>
                      <a:pt x="17673" y="7920"/>
                    </a:cubicBezTo>
                    <a:close/>
                    <a:moveTo>
                      <a:pt x="17673" y="21600"/>
                    </a:moveTo>
                    <a:lnTo>
                      <a:pt x="17673" y="15840"/>
                    </a:lnTo>
                    <a:lnTo>
                      <a:pt x="21600" y="15840"/>
                    </a:lnTo>
                    <a:lnTo>
                      <a:pt x="21600" y="21600"/>
                    </a:lnTo>
                    <a:cubicBezTo>
                      <a:pt x="21600" y="21600"/>
                      <a:pt x="17673" y="21600"/>
                      <a:pt x="17673" y="21600"/>
                    </a:cubicBezTo>
                    <a:close/>
                  </a:path>
                </a:pathLst>
              </a:custGeom>
              <a:solidFill>
                <a:srgbClr val="F1F1F2"/>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pc="0" sz="6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8" name="形狀"/>
              <p:cNvSpPr/>
              <p:nvPr/>
            </p:nvSpPr>
            <p:spPr>
              <a:xfrm>
                <a:off x="191013" y="0"/>
                <a:ext cx="507388" cy="2397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6" y="21600"/>
                    </a:moveTo>
                    <a:cubicBezTo>
                      <a:pt x="854" y="21600"/>
                      <a:pt x="0" y="19720"/>
                      <a:pt x="0" y="17399"/>
                    </a:cubicBezTo>
                    <a:lnTo>
                      <a:pt x="0" y="4201"/>
                    </a:lnTo>
                    <a:cubicBezTo>
                      <a:pt x="0" y="1880"/>
                      <a:pt x="854" y="0"/>
                      <a:pt x="1906" y="0"/>
                    </a:cubicBezTo>
                    <a:cubicBezTo>
                      <a:pt x="2958" y="0"/>
                      <a:pt x="3812" y="1880"/>
                      <a:pt x="3812" y="4201"/>
                    </a:cubicBezTo>
                    <a:lnTo>
                      <a:pt x="3812" y="17399"/>
                    </a:lnTo>
                    <a:cubicBezTo>
                      <a:pt x="3812" y="19720"/>
                      <a:pt x="2958" y="21600"/>
                      <a:pt x="1906" y="21600"/>
                    </a:cubicBezTo>
                    <a:close/>
                    <a:moveTo>
                      <a:pt x="19694" y="21600"/>
                    </a:moveTo>
                    <a:cubicBezTo>
                      <a:pt x="18642" y="21600"/>
                      <a:pt x="17788" y="19720"/>
                      <a:pt x="17788" y="17399"/>
                    </a:cubicBezTo>
                    <a:lnTo>
                      <a:pt x="17788" y="4201"/>
                    </a:lnTo>
                    <a:cubicBezTo>
                      <a:pt x="17788" y="1880"/>
                      <a:pt x="18642" y="0"/>
                      <a:pt x="19694" y="0"/>
                    </a:cubicBezTo>
                    <a:cubicBezTo>
                      <a:pt x="20746" y="0"/>
                      <a:pt x="21600" y="1880"/>
                      <a:pt x="21600" y="4201"/>
                    </a:cubicBezTo>
                    <a:lnTo>
                      <a:pt x="21600" y="17399"/>
                    </a:lnTo>
                    <a:cubicBezTo>
                      <a:pt x="21600" y="19720"/>
                      <a:pt x="20746" y="21600"/>
                      <a:pt x="19694"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pc="0"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501" name="70%"/>
          <p:cNvSpPr txBox="1"/>
          <p:nvPr>
            <p:ph type="body" sz="quarter" idx="13"/>
          </p:nvPr>
        </p:nvSpPr>
        <p:spPr>
          <a:xfrm>
            <a:off x="19050000" y="11502032"/>
            <a:ext cx="1206500" cy="558801"/>
          </a:xfrm>
          <a:prstGeom prst="rect">
            <a:avLst/>
          </a:prstGeom>
        </p:spPr>
        <p:txBody>
          <a:bodyPr anchor="ctr">
            <a:spAutoFit/>
          </a:bodyPr>
          <a:lstStyle>
            <a:lvl1pPr marL="117871" algn="l">
              <a:spcBef>
                <a:spcPts val="0"/>
              </a:spcBef>
              <a:buClr>
                <a:srgbClr val="007ABB"/>
              </a:buClr>
              <a:defRPr cap="all" spc="160" sz="3200">
                <a:solidFill>
                  <a:srgbClr val="E03F52"/>
                </a:solidFill>
                <a:effectLst>
                  <a:outerShdw sx="100000" sy="100000" kx="0" ky="0" algn="b" rotWithShape="0" blurRad="25400" dist="25400" dir="13500000">
                    <a:srgbClr val="FFFFFF">
                      <a:alpha val="75000"/>
                    </a:srgbClr>
                  </a:outerShdw>
                </a:effectLst>
              </a:defRPr>
            </a:lvl1pPr>
          </a:lstStyle>
          <a:p>
            <a:pPr/>
            <a:r>
              <a:t>70%</a:t>
            </a:r>
          </a:p>
        </p:txBody>
      </p:sp>
      <p:sp>
        <p:nvSpPr>
          <p:cNvPr id="502" name="36%"/>
          <p:cNvSpPr txBox="1"/>
          <p:nvPr>
            <p:ph type="body" sz="quarter" idx="14"/>
          </p:nvPr>
        </p:nvSpPr>
        <p:spPr>
          <a:xfrm>
            <a:off x="15887700" y="10713839"/>
            <a:ext cx="1206500" cy="558801"/>
          </a:xfrm>
          <a:prstGeom prst="rect">
            <a:avLst/>
          </a:prstGeom>
        </p:spPr>
        <p:txBody>
          <a:bodyPr anchor="ctr">
            <a:spAutoFit/>
          </a:bodyPr>
          <a:lstStyle>
            <a:lvl1pPr marL="117871" algn="l">
              <a:spcBef>
                <a:spcPts val="0"/>
              </a:spcBef>
              <a:buClr>
                <a:srgbClr val="007ABB"/>
              </a:buClr>
              <a:defRPr cap="all" spc="160" sz="3200">
                <a:solidFill>
                  <a:srgbClr val="E03F52"/>
                </a:solidFill>
                <a:effectLst>
                  <a:outerShdw sx="100000" sy="100000" kx="0" ky="0" algn="b" rotWithShape="0" blurRad="25400" dist="25400" dir="13500000">
                    <a:srgbClr val="FFFFFF">
                      <a:alpha val="75000"/>
                    </a:srgbClr>
                  </a:outerShdw>
                </a:effectLst>
              </a:defRPr>
            </a:lvl1pPr>
          </a:lstStyle>
          <a:p>
            <a:pPr/>
            <a:r>
              <a:t>36%</a:t>
            </a:r>
          </a:p>
        </p:txBody>
      </p:sp>
      <p:sp>
        <p:nvSpPr>
          <p:cNvPr id="503" name="13%"/>
          <p:cNvSpPr txBox="1"/>
          <p:nvPr>
            <p:ph type="body" sz="quarter" idx="15"/>
          </p:nvPr>
        </p:nvSpPr>
        <p:spPr>
          <a:xfrm>
            <a:off x="13741400" y="8287345"/>
            <a:ext cx="1206500" cy="558801"/>
          </a:xfrm>
          <a:prstGeom prst="rect">
            <a:avLst/>
          </a:prstGeom>
        </p:spPr>
        <p:txBody>
          <a:bodyPr anchor="ctr">
            <a:spAutoFit/>
          </a:bodyPr>
          <a:lstStyle>
            <a:lvl1pPr marL="117871" algn="l">
              <a:spcBef>
                <a:spcPts val="0"/>
              </a:spcBef>
              <a:buClr>
                <a:srgbClr val="007ABB"/>
              </a:buClr>
              <a:defRPr cap="all" spc="160" sz="3200">
                <a:solidFill>
                  <a:srgbClr val="E03F52"/>
                </a:solidFill>
                <a:effectLst>
                  <a:outerShdw sx="100000" sy="100000" kx="0" ky="0" algn="b" rotWithShape="0" blurRad="25400" dist="25400" dir="13500000">
                    <a:srgbClr val="FFFFFF">
                      <a:alpha val="75000"/>
                    </a:srgbClr>
                  </a:outerShdw>
                </a:effectLst>
              </a:defRPr>
            </a:lvl1pPr>
          </a:lstStyle>
          <a:p>
            <a:pPr/>
            <a:r>
              <a:t>13%</a:t>
            </a:r>
          </a:p>
        </p:txBody>
      </p:sp>
      <p:sp>
        <p:nvSpPr>
          <p:cNvPr id="504" name="80%"/>
          <p:cNvSpPr txBox="1"/>
          <p:nvPr>
            <p:ph type="body" sz="quarter" idx="16"/>
          </p:nvPr>
        </p:nvSpPr>
        <p:spPr>
          <a:xfrm>
            <a:off x="20027900" y="9894689"/>
            <a:ext cx="1206500" cy="558801"/>
          </a:xfrm>
          <a:prstGeom prst="rect">
            <a:avLst/>
          </a:prstGeom>
        </p:spPr>
        <p:txBody>
          <a:bodyPr anchor="ctr">
            <a:spAutoFit/>
          </a:bodyPr>
          <a:lstStyle>
            <a:lvl1pPr marL="117871" algn="l">
              <a:spcBef>
                <a:spcPts val="0"/>
              </a:spcBef>
              <a:buClr>
                <a:srgbClr val="007ABB"/>
              </a:buClr>
              <a:defRPr cap="all" spc="160" sz="3200">
                <a:solidFill>
                  <a:srgbClr val="E03F52"/>
                </a:solidFill>
                <a:effectLst>
                  <a:outerShdw sx="100000" sy="100000" kx="0" ky="0" algn="b" rotWithShape="0" blurRad="25400" dist="25400" dir="13500000">
                    <a:srgbClr val="FFFFFF">
                      <a:alpha val="75000"/>
                    </a:srgbClr>
                  </a:outerShdw>
                </a:effectLst>
              </a:defRPr>
            </a:lvl1pPr>
          </a:lstStyle>
          <a:p>
            <a:pPr/>
            <a:r>
              <a:t>80%</a:t>
            </a:r>
          </a:p>
        </p:txBody>
      </p:sp>
      <p:sp>
        <p:nvSpPr>
          <p:cNvPr id="505" name="57%"/>
          <p:cNvSpPr txBox="1"/>
          <p:nvPr>
            <p:ph type="body" sz="quarter" idx="17"/>
          </p:nvPr>
        </p:nvSpPr>
        <p:spPr>
          <a:xfrm>
            <a:off x="17830800" y="9091017"/>
            <a:ext cx="1206500" cy="558801"/>
          </a:xfrm>
          <a:prstGeom prst="rect">
            <a:avLst/>
          </a:prstGeom>
        </p:spPr>
        <p:txBody>
          <a:bodyPr anchor="ctr">
            <a:spAutoFit/>
          </a:bodyPr>
          <a:lstStyle>
            <a:lvl1pPr marL="117871" algn="l">
              <a:spcBef>
                <a:spcPts val="0"/>
              </a:spcBef>
              <a:buClr>
                <a:srgbClr val="007ABB"/>
              </a:buClr>
              <a:defRPr cap="all" spc="160" sz="3200">
                <a:solidFill>
                  <a:srgbClr val="E03F52"/>
                </a:solidFill>
                <a:effectLst>
                  <a:outerShdw sx="100000" sy="100000" kx="0" ky="0" algn="b" rotWithShape="0" blurRad="25400" dist="25400" dir="13500000">
                    <a:srgbClr val="FFFFFF">
                      <a:alpha val="75000"/>
                    </a:srgbClr>
                  </a:outerShdw>
                </a:effectLst>
              </a:defRPr>
            </a:lvl1pPr>
          </a:lstStyle>
          <a:p>
            <a:pPr/>
            <a:r>
              <a:t>57%</a:t>
            </a:r>
          </a:p>
        </p:txBody>
      </p:sp>
      <p:sp>
        <p:nvSpPr>
          <p:cNvPr id="506" name="Dolor"/>
          <p:cNvSpPr txBox="1"/>
          <p:nvPr>
            <p:ph type="body" sz="quarter" idx="18"/>
          </p:nvPr>
        </p:nvSpPr>
        <p:spPr>
          <a:xfrm>
            <a:off x="10769600" y="9969301"/>
            <a:ext cx="1549400" cy="419101"/>
          </a:xfrm>
          <a:prstGeom prst="rect">
            <a:avLst/>
          </a:prstGeom>
        </p:spPr>
        <p:txBody>
          <a:bodyPr anchor="ctr">
            <a:spAutoFit/>
          </a:bodyPr>
          <a:lstStyle>
            <a:lvl1pPr algn="l">
              <a:spcBef>
                <a:spcPts val="0"/>
              </a:spcBef>
              <a:buClr>
                <a:srgbClr val="007ABB"/>
              </a:buClr>
              <a:defRPr spc="120" sz="2400">
                <a:solidFill>
                  <a:srgbClr val="969592"/>
                </a:solidFill>
                <a:latin typeface="Avenir Next Condensed Medium"/>
                <a:ea typeface="Avenir Next Condensed Medium"/>
                <a:cs typeface="Avenir Next Condensed Medium"/>
                <a:sym typeface="Avenir Next Condensed Medium"/>
              </a:defRPr>
            </a:lvl1pPr>
          </a:lstStyle>
          <a:p>
            <a:pPr/>
            <a:r>
              <a:t>Dolor</a:t>
            </a:r>
          </a:p>
        </p:txBody>
      </p:sp>
      <p:sp>
        <p:nvSpPr>
          <p:cNvPr id="507" name="Ipsum"/>
          <p:cNvSpPr txBox="1"/>
          <p:nvPr>
            <p:ph type="body" sz="quarter" idx="19"/>
          </p:nvPr>
        </p:nvSpPr>
        <p:spPr>
          <a:xfrm>
            <a:off x="10769600" y="9165629"/>
            <a:ext cx="1549400" cy="419101"/>
          </a:xfrm>
          <a:prstGeom prst="rect">
            <a:avLst/>
          </a:prstGeom>
        </p:spPr>
        <p:txBody>
          <a:bodyPr anchor="ctr">
            <a:spAutoFit/>
          </a:bodyPr>
          <a:lstStyle>
            <a:lvl1pPr algn="l">
              <a:spcBef>
                <a:spcPts val="0"/>
              </a:spcBef>
              <a:buClr>
                <a:srgbClr val="007ABB"/>
              </a:buClr>
              <a:defRPr spc="120" sz="2400">
                <a:solidFill>
                  <a:srgbClr val="969592"/>
                </a:solidFill>
                <a:latin typeface="Avenir Next Condensed Medium"/>
                <a:ea typeface="Avenir Next Condensed Medium"/>
                <a:cs typeface="Avenir Next Condensed Medium"/>
                <a:sym typeface="Avenir Next Condensed Medium"/>
              </a:defRPr>
            </a:lvl1pPr>
          </a:lstStyle>
          <a:p>
            <a:pPr/>
            <a:r>
              <a:t>Ipsum</a:t>
            </a:r>
          </a:p>
        </p:txBody>
      </p:sp>
      <p:sp>
        <p:nvSpPr>
          <p:cNvPr id="508" name="Sit"/>
          <p:cNvSpPr txBox="1"/>
          <p:nvPr>
            <p:ph type="body" sz="quarter" idx="20"/>
          </p:nvPr>
        </p:nvSpPr>
        <p:spPr>
          <a:xfrm>
            <a:off x="10769600" y="10772973"/>
            <a:ext cx="1549400" cy="419101"/>
          </a:xfrm>
          <a:prstGeom prst="rect">
            <a:avLst/>
          </a:prstGeom>
        </p:spPr>
        <p:txBody>
          <a:bodyPr anchor="ctr">
            <a:spAutoFit/>
          </a:bodyPr>
          <a:lstStyle>
            <a:lvl1pPr algn="l">
              <a:spcBef>
                <a:spcPts val="0"/>
              </a:spcBef>
              <a:buClr>
                <a:srgbClr val="007ABB"/>
              </a:buClr>
              <a:defRPr spc="120" sz="2400">
                <a:solidFill>
                  <a:srgbClr val="969592"/>
                </a:solidFill>
                <a:latin typeface="Avenir Next Condensed Medium"/>
                <a:ea typeface="Avenir Next Condensed Medium"/>
                <a:cs typeface="Avenir Next Condensed Medium"/>
                <a:sym typeface="Avenir Next Condensed Medium"/>
              </a:defRPr>
            </a:lvl1pPr>
          </a:lstStyle>
          <a:p>
            <a:pPr/>
            <a:r>
              <a:t>Sit</a:t>
            </a:r>
          </a:p>
        </p:txBody>
      </p:sp>
      <p:sp>
        <p:nvSpPr>
          <p:cNvPr id="509" name="Amet"/>
          <p:cNvSpPr txBox="1"/>
          <p:nvPr>
            <p:ph type="body" sz="quarter" idx="21"/>
          </p:nvPr>
        </p:nvSpPr>
        <p:spPr>
          <a:xfrm>
            <a:off x="10769600" y="11576645"/>
            <a:ext cx="1549400" cy="419101"/>
          </a:xfrm>
          <a:prstGeom prst="rect">
            <a:avLst/>
          </a:prstGeom>
        </p:spPr>
        <p:txBody>
          <a:bodyPr anchor="ctr">
            <a:spAutoFit/>
          </a:bodyPr>
          <a:lstStyle>
            <a:lvl1pPr algn="l">
              <a:spcBef>
                <a:spcPts val="0"/>
              </a:spcBef>
              <a:buClr>
                <a:srgbClr val="007ABB"/>
              </a:buClr>
              <a:defRPr spc="120" sz="2400">
                <a:solidFill>
                  <a:srgbClr val="969592"/>
                </a:solidFill>
                <a:latin typeface="Avenir Next Condensed Medium"/>
                <a:ea typeface="Avenir Next Condensed Medium"/>
                <a:cs typeface="Avenir Next Condensed Medium"/>
                <a:sym typeface="Avenir Next Condensed Medium"/>
              </a:defRPr>
            </a:lvl1pPr>
          </a:lstStyle>
          <a:p>
            <a:pPr/>
            <a:r>
              <a:t>Amet</a:t>
            </a:r>
          </a:p>
        </p:txBody>
      </p:sp>
      <p:sp>
        <p:nvSpPr>
          <p:cNvPr id="510" name="Lorem"/>
          <p:cNvSpPr txBox="1"/>
          <p:nvPr>
            <p:ph type="body" sz="quarter" idx="22"/>
          </p:nvPr>
        </p:nvSpPr>
        <p:spPr>
          <a:xfrm>
            <a:off x="10769600" y="8361957"/>
            <a:ext cx="1549400" cy="419101"/>
          </a:xfrm>
          <a:prstGeom prst="rect">
            <a:avLst/>
          </a:prstGeom>
        </p:spPr>
        <p:txBody>
          <a:bodyPr anchor="ctr">
            <a:spAutoFit/>
          </a:bodyPr>
          <a:lstStyle>
            <a:lvl1pPr algn="l">
              <a:spcBef>
                <a:spcPts val="0"/>
              </a:spcBef>
              <a:buClr>
                <a:srgbClr val="007ABB"/>
              </a:buClr>
              <a:defRPr spc="120" sz="2400">
                <a:solidFill>
                  <a:srgbClr val="969592"/>
                </a:solidFill>
                <a:latin typeface="Avenir Next Condensed Medium"/>
                <a:ea typeface="Avenir Next Condensed Medium"/>
                <a:cs typeface="Avenir Next Condensed Medium"/>
                <a:sym typeface="Avenir Next Condensed Medium"/>
              </a:defRPr>
            </a:lvl1pPr>
          </a:lstStyle>
          <a:p>
            <a:pPr/>
            <a:r>
              <a:t>Lorem</a:t>
            </a:r>
          </a:p>
        </p:txBody>
      </p:sp>
      <p:sp>
        <p:nvSpPr>
          <p:cNvPr id="511" name="Maecenas faucibus mollis interdum. Donec sed odio dui. Nulla vitae elit libero, a pharetra augue. Vivamus sagittis lacus vel augue laoreet rutrum faucibus dolor  tellus cursus."/>
          <p:cNvSpPr txBox="1"/>
          <p:nvPr>
            <p:ph type="body" sz="quarter" idx="23"/>
          </p:nvPr>
        </p:nvSpPr>
        <p:spPr>
          <a:xfrm>
            <a:off x="2557665" y="9169400"/>
            <a:ext cx="7264401" cy="3492500"/>
          </a:xfrm>
          <a:prstGeom prst="rect">
            <a:avLst/>
          </a:prstGeom>
        </p:spPr>
        <p:txBody>
          <a:bodyPr/>
          <a:lstStyle>
            <a:lvl1pPr algn="l">
              <a:lnSpc>
                <a:spcPct val="110000"/>
              </a:lnSpc>
              <a:spcBef>
                <a:spcPts val="0"/>
              </a:spcBef>
              <a:buClr>
                <a:srgbClr val="007ABB"/>
              </a:buClr>
              <a:defRPr i="1" spc="96" sz="3200">
                <a:solidFill>
                  <a:srgbClr val="969592"/>
                </a:solidFill>
                <a:latin typeface="+mj-lt"/>
                <a:ea typeface="+mj-ea"/>
                <a:cs typeface="+mj-cs"/>
                <a:sym typeface="Avenir Next Condensed"/>
              </a:defRPr>
            </a:lvl1pPr>
          </a:lstStyle>
          <a:p>
            <a:pPr/>
            <a:r>
              <a:t>Maecenas faucibus mollis interdum. Donec sed odio dui. Nulla vitae elit libero, a pharetra augue. Vivamus sagittis lacus vel augue laoreet rutrum faucibus dolor  tellus cursus.</a:t>
            </a:r>
          </a:p>
        </p:txBody>
      </p:sp>
      <p:sp>
        <p:nvSpPr>
          <p:cNvPr id="512" name="Maecenas faucibus mollis interdum. Donec sed odio dui. Nulla vitae elit libero, a pharetra augue. Vivamus sagittis lacus vel augue laoreet rutrum faucibus dolor auctor. Vivamus sagittis lacus vel augue laoreet rutrum. Etiam porta sem malesuada magna mollis euismod. Morbi leo risus, porta ac consectetur ac, vestibulum at eros. Maecenas sed diam eget risus varius blandit sit amet non magna."/>
          <p:cNvSpPr txBox="1"/>
          <p:nvPr>
            <p:ph type="body" sz="quarter" idx="24"/>
          </p:nvPr>
        </p:nvSpPr>
        <p:spPr>
          <a:xfrm>
            <a:off x="10763452" y="4445000"/>
            <a:ext cx="11125201" cy="3225800"/>
          </a:xfrm>
          <a:prstGeom prst="rect">
            <a:avLst/>
          </a:prstGeom>
        </p:spPr>
        <p:txBody>
          <a:bodyPr/>
          <a:lstStyle>
            <a:lvl1pPr algn="l">
              <a:spcBef>
                <a:spcPts val="3000"/>
              </a:spcBef>
              <a:buClr>
                <a:srgbClr val="007ABB"/>
              </a:buClr>
              <a:defRPr spc="160" sz="3200"/>
            </a:lvl1pPr>
          </a:lstStyle>
          <a:p>
            <a:pPr/>
            <a:r>
              <a:t>Maecenas faucibus mollis interdum. Donec sed odio dui. Nulla vitae elit libero, a pharetra augue. Vivamus sagittis lacus vel augue laoreet rutrum faucibus dolor auctor. Vivamus sagittis lacus vel augue laoreet rutrum. Etiam porta sem malesuada magna mollis euismod. Morbi leo risus, porta ac consectetur ac, vestibulum at eros. Maecenas sed diam eget risus varius blandit sit amet non magna.</a:t>
            </a:r>
          </a:p>
        </p:txBody>
      </p:sp>
      <p:sp>
        <p:nvSpPr>
          <p:cNvPr id="513" name="DESIGN DEPARTMENT"/>
          <p:cNvSpPr txBox="1"/>
          <p:nvPr>
            <p:ph type="body" sz="quarter" idx="25"/>
          </p:nvPr>
        </p:nvSpPr>
        <p:spPr>
          <a:xfrm>
            <a:off x="10763452" y="3746394"/>
            <a:ext cx="11125201" cy="533401"/>
          </a:xfrm>
          <a:prstGeom prst="rect">
            <a:avLst/>
          </a:prstGeom>
        </p:spPr>
        <p:txBody>
          <a:bodyPr/>
          <a:lstStyle>
            <a:lvl1pPr algn="l">
              <a:spcBef>
                <a:spcPts val="0"/>
              </a:spcBef>
              <a:buClr>
                <a:srgbClr val="007ABB"/>
              </a:buClr>
              <a:defRPr cap="all" spc="150" sz="3000">
                <a:solidFill>
                  <a:srgbClr val="969592"/>
                </a:solidFill>
                <a:latin typeface="Avenir Next Condensed Medium"/>
                <a:ea typeface="Avenir Next Condensed Medium"/>
                <a:cs typeface="Avenir Next Condensed Medium"/>
                <a:sym typeface="Avenir Next Condensed Medium"/>
              </a:defRPr>
            </a:lvl1pPr>
          </a:lstStyle>
          <a:p>
            <a:pPr/>
            <a:r>
              <a:t>DESIGN DEPARTMENT</a:t>
            </a:r>
          </a:p>
        </p:txBody>
      </p:sp>
      <p:sp>
        <p:nvSpPr>
          <p:cNvPr id="514" name="大標題文字"/>
          <p:cNvSpPr txBox="1"/>
          <p:nvPr>
            <p:ph type="title"/>
          </p:nvPr>
        </p:nvSpPr>
        <p:spPr>
          <a:xfrm>
            <a:off x="3771900" y="863600"/>
            <a:ext cx="16840200" cy="1320800"/>
          </a:xfrm>
          <a:prstGeom prst="rect">
            <a:avLst/>
          </a:prstGeom>
        </p:spPr>
        <p:txBody>
          <a:bodyPr/>
          <a:lstStyle>
            <a:lvl1pPr>
              <a:lnSpc>
                <a:spcPct val="80000"/>
              </a:lnSpc>
              <a:defRPr spc="780" sz="7800"/>
            </a:lvl1pPr>
          </a:lstStyle>
          <a:p>
            <a:pPr/>
            <a:r>
              <a:t>大標題文字</a:t>
            </a:r>
          </a:p>
        </p:txBody>
      </p:sp>
      <p:sp>
        <p:nvSpPr>
          <p:cNvPr id="515" name="內文層級一…"/>
          <p:cNvSpPr txBox="1"/>
          <p:nvPr>
            <p:ph type="body" sz="quarter" idx="1"/>
          </p:nvPr>
        </p:nvSpPr>
        <p:spPr>
          <a:xfrm>
            <a:off x="3771900" y="2501900"/>
            <a:ext cx="16840200" cy="609600"/>
          </a:xfrm>
          <a:prstGeom prst="rect">
            <a:avLst/>
          </a:prstGeom>
        </p:spPr>
        <p:txBody>
          <a:bodyPr/>
          <a:lstStyle>
            <a:lvl1pPr>
              <a:lnSpc>
                <a:spcPct val="100000"/>
              </a:lnSpc>
              <a:defRPr spc="160" sz="3200"/>
            </a:lvl1pPr>
            <a:lvl2pPr>
              <a:lnSpc>
                <a:spcPct val="100000"/>
              </a:lnSpc>
              <a:defRPr spc="160" sz="3200"/>
            </a:lvl2pPr>
            <a:lvl3pPr>
              <a:lnSpc>
                <a:spcPct val="100000"/>
              </a:lnSpc>
              <a:defRPr spc="160" sz="3200"/>
            </a:lvl3pPr>
            <a:lvl4pPr>
              <a:lnSpc>
                <a:spcPct val="100000"/>
              </a:lnSpc>
              <a:defRPr spc="160" sz="3200"/>
            </a:lvl4pPr>
            <a:lvl5pPr>
              <a:lnSpc>
                <a:spcPct val="100000"/>
              </a:lnSpc>
              <a:defRPr spc="160" sz="3200"/>
            </a:lvl5pPr>
          </a:lstStyle>
          <a:p>
            <a:pPr/>
            <a:r>
              <a:t>內文層級一</a:t>
            </a:r>
          </a:p>
          <a:p>
            <a:pPr lvl="1"/>
            <a:r>
              <a:t>內文層級二</a:t>
            </a:r>
          </a:p>
          <a:p>
            <a:pPr lvl="2"/>
            <a:r>
              <a:t>內文層級三</a:t>
            </a:r>
          </a:p>
          <a:p>
            <a:pPr lvl="3"/>
            <a:r>
              <a:t>內文層級四</a:t>
            </a:r>
          </a:p>
          <a:p>
            <a:pPr lvl="4"/>
            <a:r>
              <a:t>內文層級五</a:t>
            </a:r>
          </a:p>
        </p:txBody>
      </p:sp>
      <p:sp>
        <p:nvSpPr>
          <p:cNvPr id="516"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5EF"/>
        </a:solidFill>
      </p:bgPr>
    </p:bg>
    <p:spTree>
      <p:nvGrpSpPr>
        <p:cNvPr id="1" name=""/>
        <p:cNvGrpSpPr/>
        <p:nvPr/>
      </p:nvGrpSpPr>
      <p:grpSpPr>
        <a:xfrm>
          <a:off x="0" y="0"/>
          <a:ext cx="0" cy="0"/>
          <a:chOff x="0" y="0"/>
          <a:chExt cx="0" cy="0"/>
        </a:xfrm>
      </p:grpSpPr>
      <p:sp>
        <p:nvSpPr>
          <p:cNvPr id="2" name="矩形"/>
          <p:cNvSpPr/>
          <p:nvPr/>
        </p:nvSpPr>
        <p:spPr>
          <a:xfrm>
            <a:off x="250031" y="13360400"/>
            <a:ext cx="23914101" cy="330200"/>
          </a:xfrm>
          <a:prstGeom prst="rect">
            <a:avLst/>
          </a:prstGeom>
          <a:solidFill>
            <a:srgbClr val="FFFFFF"/>
          </a:solidFill>
          <a:ln w="12700">
            <a:miter lim="400000"/>
          </a:ln>
          <a:effectLst>
            <a:outerShdw sx="100000" sy="100000" kx="0" ky="0" algn="b" rotWithShape="0" blurRad="190500" dist="38100" dir="5400000">
              <a:srgbClr val="0A0A12">
                <a:alpha val="5000"/>
              </a:srgbClr>
            </a:outerShdw>
          </a:effectLst>
        </p:spPr>
        <p:txBody>
          <a:bodyPr lIns="0" tIns="0" rIns="0" bIns="0" anchor="ctr"/>
          <a:lstStyle/>
          <a:p>
            <a:pPr/>
          </a:p>
        </p:txBody>
      </p:sp>
      <p:sp>
        <p:nvSpPr>
          <p:cNvPr id="3" name="圓角矩形"/>
          <p:cNvSpPr/>
          <p:nvPr/>
        </p:nvSpPr>
        <p:spPr>
          <a:xfrm>
            <a:off x="2501900" y="3454400"/>
            <a:ext cx="19392900" cy="3530600"/>
          </a:xfrm>
          <a:prstGeom prst="roundRect">
            <a:avLst>
              <a:gd name="adj" fmla="val 50000"/>
            </a:avLst>
          </a:prstGeom>
          <a:solidFill>
            <a:srgbClr val="FFFFFF"/>
          </a:solidFill>
          <a:ln w="12700">
            <a:miter lim="400000"/>
          </a:ln>
          <a:effectLst>
            <a:outerShdw sx="100000" sy="100000" kx="0" ky="0" algn="b" rotWithShape="0" blurRad="190500" dist="63500" dir="5400000">
              <a:srgbClr val="0A0A12">
                <a:alpha val="5000"/>
              </a:srgbClr>
            </a:outerShdw>
          </a:effectLst>
        </p:spPr>
        <p:txBody>
          <a:bodyPr lIns="0" tIns="0" rIns="0" bIns="0" anchor="ctr"/>
          <a:lstStyle/>
          <a:p>
            <a:pPr/>
          </a:p>
        </p:txBody>
      </p:sp>
      <p:sp>
        <p:nvSpPr>
          <p:cNvPr id="4" name="線條"/>
          <p:cNvSpPr/>
          <p:nvPr/>
        </p:nvSpPr>
        <p:spPr>
          <a:xfrm>
            <a:off x="12192000" y="10253041"/>
            <a:ext cx="1" cy="2221594"/>
          </a:xfrm>
          <a:prstGeom prst="line">
            <a:avLst/>
          </a:prstGeom>
          <a:ln w="12700">
            <a:solidFill>
              <a:srgbClr val="D3CEC2"/>
            </a:solidFill>
            <a:miter lim="400000"/>
            <a:headEnd type="triangle" len="sm"/>
            <a:tailEnd type="triangle" len="sm"/>
          </a:ln>
        </p:spPr>
        <p:txBody>
          <a:bodyPr lIns="0" tIns="0" rIns="0" bIns="0"/>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5" name="線條"/>
          <p:cNvSpPr/>
          <p:nvPr/>
        </p:nvSpPr>
        <p:spPr>
          <a:xfrm flipH="1">
            <a:off x="6286499" y="0"/>
            <a:ext cx="1" cy="3004887"/>
          </a:xfrm>
          <a:prstGeom prst="line">
            <a:avLst/>
          </a:prstGeom>
          <a:ln w="12700">
            <a:solidFill>
              <a:srgbClr val="D3CEC2"/>
            </a:solidFill>
            <a:miter lim="400000"/>
            <a:tailEnd type="triangle" len="sm"/>
          </a:ln>
        </p:spPr>
        <p:txBody>
          <a:bodyPr lIns="0" tIns="0" rIns="0" bIns="0"/>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6" name="線條"/>
          <p:cNvSpPr/>
          <p:nvPr/>
        </p:nvSpPr>
        <p:spPr>
          <a:xfrm>
            <a:off x="18097499" y="0"/>
            <a:ext cx="1" cy="3004898"/>
          </a:xfrm>
          <a:prstGeom prst="line">
            <a:avLst/>
          </a:prstGeom>
          <a:ln w="12700">
            <a:solidFill>
              <a:srgbClr val="D3CEC2"/>
            </a:solidFill>
            <a:miter lim="400000"/>
            <a:tailEnd type="triangle" len="sm"/>
          </a:ln>
        </p:spPr>
        <p:txBody>
          <a:bodyPr lIns="0" tIns="0" rIns="0" bIns="0"/>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grpSp>
        <p:nvGrpSpPr>
          <p:cNvPr id="27" name="群組"/>
          <p:cNvGrpSpPr/>
          <p:nvPr/>
        </p:nvGrpSpPr>
        <p:grpSpPr>
          <a:xfrm>
            <a:off x="11772304" y="8492132"/>
            <a:ext cx="830097" cy="830096"/>
            <a:chOff x="0" y="0"/>
            <a:chExt cx="830095" cy="830095"/>
          </a:xfrm>
        </p:grpSpPr>
        <p:grpSp>
          <p:nvGrpSpPr>
            <p:cNvPr id="17" name="群組"/>
            <p:cNvGrpSpPr/>
            <p:nvPr/>
          </p:nvGrpSpPr>
          <p:grpSpPr>
            <a:xfrm>
              <a:off x="0" y="0"/>
              <a:ext cx="830096" cy="830096"/>
              <a:chOff x="0" y="0"/>
              <a:chExt cx="830095" cy="830095"/>
            </a:xfrm>
          </p:grpSpPr>
          <p:sp>
            <p:nvSpPr>
              <p:cNvPr id="7" name="圓形"/>
              <p:cNvSpPr/>
              <p:nvPr/>
            </p:nvSpPr>
            <p:spPr>
              <a:xfrm>
                <a:off x="0" y="0"/>
                <a:ext cx="825500" cy="825500"/>
              </a:xfrm>
              <a:prstGeom prst="ellipse">
                <a:avLst/>
              </a:prstGeom>
              <a:solidFill>
                <a:srgbClr val="FFFFFF"/>
              </a:solidFill>
              <a:ln w="12700" cap="flat">
                <a:noFill/>
                <a:miter lim="400000"/>
              </a:ln>
              <a:effectLst>
                <a:outerShdw sx="100000" sy="100000" kx="0" ky="0" algn="b" rotWithShape="0" blurRad="50800" dist="25400" dir="5400000">
                  <a:srgbClr val="0A0A12">
                    <a:alpha val="10000"/>
                  </a:srgbClr>
                </a:outerShdw>
              </a:effectLst>
            </p:spPr>
            <p:txBody>
              <a:bodyPr wrap="square" lIns="0" tIns="0" rIns="0" bIns="0" numCol="1" anchor="ctr">
                <a:noAutofit/>
              </a:bodyPr>
              <a:lstStyle/>
              <a:p>
                <a:pPr/>
              </a:p>
            </p:txBody>
          </p:sp>
          <p:grpSp>
            <p:nvGrpSpPr>
              <p:cNvPr id="16" name="群組"/>
              <p:cNvGrpSpPr/>
              <p:nvPr/>
            </p:nvGrpSpPr>
            <p:grpSpPr>
              <a:xfrm>
                <a:off x="8564" y="8563"/>
                <a:ext cx="821532" cy="821533"/>
                <a:chOff x="0" y="0"/>
                <a:chExt cx="821531" cy="821531"/>
              </a:xfrm>
            </p:grpSpPr>
            <p:sp>
              <p:nvSpPr>
                <p:cNvPr id="8" name="形狀"/>
                <p:cNvSpPr/>
                <p:nvPr/>
              </p:nvSpPr>
              <p:spPr>
                <a:xfrm>
                  <a:off x="410807" y="120584"/>
                  <a:ext cx="410725" cy="2904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 name="形狀"/>
                <p:cNvSpPr/>
                <p:nvPr/>
              </p:nvSpPr>
              <p:spPr>
                <a:xfrm>
                  <a:off x="410807" y="410807"/>
                  <a:ext cx="410725" cy="2904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 name="形狀"/>
                <p:cNvSpPr/>
                <p:nvPr/>
              </p:nvSpPr>
              <p:spPr>
                <a:xfrm>
                  <a:off x="0" y="120584"/>
                  <a:ext cx="410724" cy="2904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 name="形狀"/>
                <p:cNvSpPr/>
                <p:nvPr/>
              </p:nvSpPr>
              <p:spPr>
                <a:xfrm>
                  <a:off x="0" y="410807"/>
                  <a:ext cx="410724" cy="2904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 name="形狀"/>
                <p:cNvSpPr/>
                <p:nvPr/>
              </p:nvSpPr>
              <p:spPr>
                <a:xfrm>
                  <a:off x="118541" y="0"/>
                  <a:ext cx="290428" cy="410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 name="形狀"/>
                <p:cNvSpPr/>
                <p:nvPr/>
              </p:nvSpPr>
              <p:spPr>
                <a:xfrm>
                  <a:off x="410807" y="0"/>
                  <a:ext cx="290427" cy="410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 name="形狀"/>
                <p:cNvSpPr/>
                <p:nvPr/>
              </p:nvSpPr>
              <p:spPr>
                <a:xfrm>
                  <a:off x="118541" y="410807"/>
                  <a:ext cx="290428" cy="410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 name="形狀"/>
                <p:cNvSpPr/>
                <p:nvPr/>
              </p:nvSpPr>
              <p:spPr>
                <a:xfrm>
                  <a:off x="410807" y="410807"/>
                  <a:ext cx="290427" cy="410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26" name="群組"/>
            <p:cNvGrpSpPr/>
            <p:nvPr/>
          </p:nvGrpSpPr>
          <p:grpSpPr>
            <a:xfrm>
              <a:off x="147356" y="147356"/>
              <a:ext cx="535784" cy="535784"/>
              <a:chOff x="0" y="0"/>
              <a:chExt cx="535782" cy="535782"/>
            </a:xfrm>
          </p:grpSpPr>
          <p:sp>
            <p:nvSpPr>
              <p:cNvPr id="18" name="形狀"/>
              <p:cNvSpPr/>
              <p:nvPr/>
            </p:nvSpPr>
            <p:spPr>
              <a:xfrm>
                <a:off x="267782" y="78630"/>
                <a:ext cx="268001" cy="1895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0"/>
                    </a:moveTo>
                    <a:lnTo>
                      <a:pt x="0" y="21600"/>
                    </a:lnTo>
                    <a:lnTo>
                      <a:pt x="21600" y="21600"/>
                    </a:lnTo>
                    <a:cubicBezTo>
                      <a:pt x="21600" y="13165"/>
                      <a:pt x="19182" y="5528"/>
                      <a:pt x="15274" y="0"/>
                    </a:cubicBezTo>
                    <a:close/>
                  </a:path>
                </a:pathLst>
              </a:custGeom>
              <a:solidFill>
                <a:srgbClr val="67AD39"/>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 name="形狀"/>
              <p:cNvSpPr/>
              <p:nvPr/>
            </p:nvSpPr>
            <p:spPr>
              <a:xfrm>
                <a:off x="267782" y="267782"/>
                <a:ext cx="268001" cy="1895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74" y="21600"/>
                    </a:moveTo>
                    <a:lnTo>
                      <a:pt x="0" y="0"/>
                    </a:lnTo>
                    <a:lnTo>
                      <a:pt x="21600" y="0"/>
                    </a:lnTo>
                    <a:cubicBezTo>
                      <a:pt x="21600" y="8435"/>
                      <a:pt x="19182" y="16072"/>
                      <a:pt x="15274" y="21600"/>
                    </a:cubicBezTo>
                    <a:close/>
                  </a:path>
                </a:pathLst>
              </a:custGeom>
              <a:solidFill>
                <a:srgbClr val="E94E56"/>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 name="形狀"/>
              <p:cNvSpPr/>
              <p:nvPr/>
            </p:nvSpPr>
            <p:spPr>
              <a:xfrm>
                <a:off x="0" y="78630"/>
                <a:ext cx="268001" cy="1895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0"/>
                    </a:moveTo>
                    <a:lnTo>
                      <a:pt x="21600" y="21600"/>
                    </a:lnTo>
                    <a:lnTo>
                      <a:pt x="0" y="21600"/>
                    </a:lnTo>
                    <a:cubicBezTo>
                      <a:pt x="0" y="13165"/>
                      <a:pt x="2418" y="5528"/>
                      <a:pt x="6326" y="0"/>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 name="形狀"/>
              <p:cNvSpPr/>
              <p:nvPr/>
            </p:nvSpPr>
            <p:spPr>
              <a:xfrm>
                <a:off x="0" y="267782"/>
                <a:ext cx="268001" cy="1895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26" y="21600"/>
                    </a:moveTo>
                    <a:lnTo>
                      <a:pt x="21600" y="0"/>
                    </a:lnTo>
                    <a:lnTo>
                      <a:pt x="0" y="0"/>
                    </a:lnTo>
                    <a:cubicBezTo>
                      <a:pt x="0" y="8435"/>
                      <a:pt x="2418" y="16072"/>
                      <a:pt x="6326" y="21600"/>
                    </a:cubicBezTo>
                    <a:close/>
                  </a:path>
                </a:pathLst>
              </a:custGeom>
              <a:solidFill>
                <a:srgbClr val="DE7403"/>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 name="形狀"/>
              <p:cNvSpPr/>
              <p:nvPr/>
            </p:nvSpPr>
            <p:spPr>
              <a:xfrm>
                <a:off x="78631" y="0"/>
                <a:ext cx="189507" cy="268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326"/>
                    </a:moveTo>
                    <a:lnTo>
                      <a:pt x="21600" y="21600"/>
                    </a:lnTo>
                    <a:lnTo>
                      <a:pt x="21600" y="0"/>
                    </a:lnTo>
                    <a:cubicBezTo>
                      <a:pt x="13165" y="0"/>
                      <a:pt x="5528" y="2418"/>
                      <a:pt x="0" y="6326"/>
                    </a:cubicBezTo>
                    <a:close/>
                  </a:path>
                </a:pathLst>
              </a:custGeom>
              <a:solidFill>
                <a:srgbClr val="E5D92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 name="形狀"/>
              <p:cNvSpPr/>
              <p:nvPr/>
            </p:nvSpPr>
            <p:spPr>
              <a:xfrm>
                <a:off x="267782" y="0"/>
                <a:ext cx="189506" cy="268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326"/>
                    </a:moveTo>
                    <a:lnTo>
                      <a:pt x="0" y="21600"/>
                    </a:lnTo>
                    <a:lnTo>
                      <a:pt x="0" y="0"/>
                    </a:lnTo>
                    <a:cubicBezTo>
                      <a:pt x="8435" y="0"/>
                      <a:pt x="16072" y="2418"/>
                      <a:pt x="21600" y="6326"/>
                    </a:cubicBezTo>
                    <a:close/>
                  </a:path>
                </a:pathLst>
              </a:custGeom>
              <a:solidFill>
                <a:srgbClr val="6FBB3E"/>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 name="形狀"/>
              <p:cNvSpPr/>
              <p:nvPr/>
            </p:nvSpPr>
            <p:spPr>
              <a:xfrm>
                <a:off x="78631" y="267782"/>
                <a:ext cx="189507" cy="26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273"/>
                    </a:moveTo>
                    <a:lnTo>
                      <a:pt x="21600" y="0"/>
                    </a:lnTo>
                    <a:lnTo>
                      <a:pt x="21600" y="21600"/>
                    </a:lnTo>
                    <a:cubicBezTo>
                      <a:pt x="13165" y="21600"/>
                      <a:pt x="5528" y="19182"/>
                      <a:pt x="0" y="15273"/>
                    </a:cubicBezTo>
                    <a:close/>
                  </a:path>
                </a:pathLst>
              </a:custGeom>
              <a:solidFill>
                <a:srgbClr val="EE7C06"/>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 name="形狀"/>
              <p:cNvSpPr/>
              <p:nvPr/>
            </p:nvSpPr>
            <p:spPr>
              <a:xfrm>
                <a:off x="267782" y="267782"/>
                <a:ext cx="189506" cy="26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5273"/>
                    </a:moveTo>
                    <a:lnTo>
                      <a:pt x="0" y="0"/>
                    </a:lnTo>
                    <a:lnTo>
                      <a:pt x="0" y="21600"/>
                    </a:lnTo>
                    <a:cubicBezTo>
                      <a:pt x="8435" y="21600"/>
                      <a:pt x="16072" y="19182"/>
                      <a:pt x="21600" y="15273"/>
                    </a:cubicBezTo>
                    <a:close/>
                  </a:path>
                </a:pathLst>
              </a:custGeom>
              <a:solidFill>
                <a:srgbClr val="DE4B51"/>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pc="0" sz="42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28" name="大標題文字"/>
          <p:cNvSpPr txBox="1"/>
          <p:nvPr>
            <p:ph type="title"/>
          </p:nvPr>
        </p:nvSpPr>
        <p:spPr>
          <a:xfrm>
            <a:off x="3771900" y="3530600"/>
            <a:ext cx="16840200" cy="35306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大標題文字</a:t>
            </a:r>
          </a:p>
        </p:txBody>
      </p:sp>
      <p:sp>
        <p:nvSpPr>
          <p:cNvPr id="29" name="內文層級一…"/>
          <p:cNvSpPr txBox="1"/>
          <p:nvPr>
            <p:ph type="body" idx="1"/>
          </p:nvPr>
        </p:nvSpPr>
        <p:spPr>
          <a:xfrm>
            <a:off x="3771900" y="7264400"/>
            <a:ext cx="16840200" cy="10160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內文層級一</a:t>
            </a:r>
          </a:p>
          <a:p>
            <a:pPr lvl="1"/>
            <a:r>
              <a:t>內文層級二</a:t>
            </a:r>
          </a:p>
          <a:p>
            <a:pPr lvl="2"/>
            <a:r>
              <a:t>內文層級三</a:t>
            </a:r>
          </a:p>
          <a:p>
            <a:pPr lvl="3"/>
            <a:r>
              <a:t>內文層級四</a:t>
            </a:r>
          </a:p>
          <a:p>
            <a:pPr lvl="4"/>
            <a:r>
              <a:t>內文層級五</a:t>
            </a:r>
          </a:p>
        </p:txBody>
      </p:sp>
      <p:sp>
        <p:nvSpPr>
          <p:cNvPr id="30" name="線條"/>
          <p:cNvSpPr/>
          <p:nvPr/>
        </p:nvSpPr>
        <p:spPr>
          <a:xfrm>
            <a:off x="16332199" y="10253041"/>
            <a:ext cx="1" cy="2221594"/>
          </a:xfrm>
          <a:prstGeom prst="line">
            <a:avLst/>
          </a:prstGeom>
          <a:ln w="12700">
            <a:solidFill>
              <a:srgbClr val="D3CEC2"/>
            </a:solidFill>
            <a:miter lim="400000"/>
            <a:headEnd type="triangle" len="sm"/>
            <a:tailEnd type="triangle" len="sm"/>
          </a:ln>
        </p:spPr>
        <p:txBody>
          <a:bodyPr lIns="0" tIns="0" rIns="0" bIns="0"/>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31" name="線條"/>
          <p:cNvSpPr/>
          <p:nvPr/>
        </p:nvSpPr>
        <p:spPr>
          <a:xfrm>
            <a:off x="8051800" y="10253041"/>
            <a:ext cx="1" cy="2221594"/>
          </a:xfrm>
          <a:prstGeom prst="line">
            <a:avLst/>
          </a:prstGeom>
          <a:ln w="12700">
            <a:solidFill>
              <a:srgbClr val="D3CEC2"/>
            </a:solidFill>
            <a:miter lim="400000"/>
            <a:headEnd type="triangle" len="sm"/>
            <a:tailEnd type="triangle" len="sm"/>
          </a:ln>
        </p:spPr>
        <p:txBody>
          <a:bodyPr lIns="0" tIns="0" rIns="0" bIns="0"/>
          <a:lstStyle/>
          <a:p>
            <a:pPr algn="l" defTabSz="457200">
              <a:lnSpc>
                <a:spcPct val="100000"/>
              </a:lnSpc>
              <a:spcBef>
                <a:spcPts val="0"/>
              </a:spcBef>
              <a:buClrTx/>
              <a:defRPr spc="0" sz="1200">
                <a:solidFill>
                  <a:srgbClr val="000000"/>
                </a:solidFill>
                <a:latin typeface="Helvetica"/>
                <a:ea typeface="Helvetica"/>
                <a:cs typeface="Helvetica"/>
                <a:sym typeface="Helvetica"/>
              </a:defRPr>
            </a:pPr>
          </a:p>
        </p:txBody>
      </p:sp>
      <p:sp>
        <p:nvSpPr>
          <p:cNvPr id="32" name="幻燈片編號"/>
          <p:cNvSpPr txBox="1"/>
          <p:nvPr>
            <p:ph type="sldNum" sz="quarter" idx="2"/>
          </p:nvPr>
        </p:nvSpPr>
        <p:spPr>
          <a:xfrm>
            <a:off x="12034472" y="12712700"/>
            <a:ext cx="337008" cy="419100"/>
          </a:xfrm>
          <a:prstGeom prst="rect">
            <a:avLst/>
          </a:prstGeom>
          <a:ln w="12700">
            <a:miter lim="400000"/>
          </a:ln>
        </p:spPr>
        <p:txBody>
          <a:bodyPr wrap="none" lIns="0" tIns="0" rIns="0" bIns="0">
            <a:normAutofit fontScale="100000" lnSpcReduction="0"/>
          </a:bodyPr>
          <a:lstStyle>
            <a:lvl1pPr>
              <a:lnSpc>
                <a:spcPct val="100000"/>
              </a:lnSpc>
              <a:spcBef>
                <a:spcPts val="0"/>
              </a:spcBef>
              <a:buClrTx/>
              <a:defRPr spc="120" sz="2400">
                <a:solidFill>
                  <a:srgbClr val="969592"/>
                </a:solidFill>
                <a:effectLst>
                  <a:outerShdw sx="100000" sy="100000" kx="0" ky="0" algn="b" rotWithShape="0" blurRad="25400" dist="25400" dir="13500000">
                    <a:srgbClr val="FFFFFF">
                      <a:alpha val="35000"/>
                    </a:srgbClr>
                  </a:outerShdw>
                </a:effectLst>
                <a:latin typeface="Avenir Next Condensed Medium"/>
                <a:ea typeface="Avenir Next Condensed Medium"/>
                <a:cs typeface="Avenir Next Condensed Medium"/>
                <a:sym typeface="Avenir Next Condensed Medium"/>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transition xmlns:p14="http://schemas.microsoft.com/office/powerpoint/2010/main" spd="med" advClick="1"/>
  <p:txStyles>
    <p:titleStyle>
      <a:lvl1pPr marL="0" marR="0" indent="0" algn="ctr" defTabSz="825500" rtl="0" latinLnBrk="0">
        <a:lnSpc>
          <a:spcPct val="70000"/>
        </a:lnSpc>
        <a:spcBef>
          <a:spcPts val="0"/>
        </a:spcBef>
        <a:spcAft>
          <a:spcPts val="0"/>
        </a:spcAft>
        <a:buClrTx/>
        <a:buSzTx/>
        <a:buFontTx/>
        <a:buNone/>
        <a:tabLst/>
        <a:defRPr b="0" baseline="0" cap="all" i="0" spc="1980" strike="noStrike" sz="19800" u="none">
          <a:ln>
            <a:noFill/>
          </a:ln>
          <a:solidFill>
            <a:srgbClr val="969592"/>
          </a:solidFill>
          <a:effectLst>
            <a:outerShdw sx="100000" sy="100000" kx="0" ky="0" algn="b" rotWithShape="0" blurRad="25400" dist="25400" dir="13500000">
              <a:srgbClr val="FFFFFF">
                <a:alpha val="35000"/>
              </a:srgbClr>
            </a:outerShdw>
          </a:effectLst>
          <a:uFillTx/>
          <a:latin typeface="+mj-lt"/>
          <a:ea typeface="+mj-ea"/>
          <a:cs typeface="+mj-cs"/>
          <a:sym typeface="Avenir Next Condensed"/>
        </a:defRPr>
      </a:lvl1pPr>
      <a:lvl2pPr marL="0" marR="0" indent="228600" algn="ctr" defTabSz="825500" rtl="0" latinLnBrk="0">
        <a:lnSpc>
          <a:spcPct val="70000"/>
        </a:lnSpc>
        <a:spcBef>
          <a:spcPts val="0"/>
        </a:spcBef>
        <a:spcAft>
          <a:spcPts val="0"/>
        </a:spcAft>
        <a:buClrTx/>
        <a:buSzTx/>
        <a:buFontTx/>
        <a:buNone/>
        <a:tabLst/>
        <a:defRPr b="0" baseline="0" cap="all" i="0" spc="1980" strike="noStrike" sz="19800" u="none">
          <a:ln>
            <a:noFill/>
          </a:ln>
          <a:solidFill>
            <a:srgbClr val="969592"/>
          </a:solidFill>
          <a:effectLst>
            <a:outerShdw sx="100000" sy="100000" kx="0" ky="0" algn="b" rotWithShape="0" blurRad="25400" dist="25400" dir="13500000">
              <a:srgbClr val="FFFFFF">
                <a:alpha val="35000"/>
              </a:srgbClr>
            </a:outerShdw>
          </a:effectLst>
          <a:uFillTx/>
          <a:latin typeface="+mj-lt"/>
          <a:ea typeface="+mj-ea"/>
          <a:cs typeface="+mj-cs"/>
          <a:sym typeface="Avenir Next Condensed"/>
        </a:defRPr>
      </a:lvl2pPr>
      <a:lvl3pPr marL="0" marR="0" indent="457200" algn="ctr" defTabSz="825500" rtl="0" latinLnBrk="0">
        <a:lnSpc>
          <a:spcPct val="70000"/>
        </a:lnSpc>
        <a:spcBef>
          <a:spcPts val="0"/>
        </a:spcBef>
        <a:spcAft>
          <a:spcPts val="0"/>
        </a:spcAft>
        <a:buClrTx/>
        <a:buSzTx/>
        <a:buFontTx/>
        <a:buNone/>
        <a:tabLst/>
        <a:defRPr b="0" baseline="0" cap="all" i="0" spc="1980" strike="noStrike" sz="19800" u="none">
          <a:ln>
            <a:noFill/>
          </a:ln>
          <a:solidFill>
            <a:srgbClr val="969592"/>
          </a:solidFill>
          <a:effectLst>
            <a:outerShdw sx="100000" sy="100000" kx="0" ky="0" algn="b" rotWithShape="0" blurRad="25400" dist="25400" dir="13500000">
              <a:srgbClr val="FFFFFF">
                <a:alpha val="35000"/>
              </a:srgbClr>
            </a:outerShdw>
          </a:effectLst>
          <a:uFillTx/>
          <a:latin typeface="+mj-lt"/>
          <a:ea typeface="+mj-ea"/>
          <a:cs typeface="+mj-cs"/>
          <a:sym typeface="Avenir Next Condensed"/>
        </a:defRPr>
      </a:lvl3pPr>
      <a:lvl4pPr marL="0" marR="0" indent="685800" algn="ctr" defTabSz="825500" rtl="0" latinLnBrk="0">
        <a:lnSpc>
          <a:spcPct val="70000"/>
        </a:lnSpc>
        <a:spcBef>
          <a:spcPts val="0"/>
        </a:spcBef>
        <a:spcAft>
          <a:spcPts val="0"/>
        </a:spcAft>
        <a:buClrTx/>
        <a:buSzTx/>
        <a:buFontTx/>
        <a:buNone/>
        <a:tabLst/>
        <a:defRPr b="0" baseline="0" cap="all" i="0" spc="1980" strike="noStrike" sz="19800" u="none">
          <a:ln>
            <a:noFill/>
          </a:ln>
          <a:solidFill>
            <a:srgbClr val="969592"/>
          </a:solidFill>
          <a:effectLst>
            <a:outerShdw sx="100000" sy="100000" kx="0" ky="0" algn="b" rotWithShape="0" blurRad="25400" dist="25400" dir="13500000">
              <a:srgbClr val="FFFFFF">
                <a:alpha val="35000"/>
              </a:srgbClr>
            </a:outerShdw>
          </a:effectLst>
          <a:uFillTx/>
          <a:latin typeface="+mj-lt"/>
          <a:ea typeface="+mj-ea"/>
          <a:cs typeface="+mj-cs"/>
          <a:sym typeface="Avenir Next Condensed"/>
        </a:defRPr>
      </a:lvl4pPr>
      <a:lvl5pPr marL="0" marR="0" indent="914400" algn="ctr" defTabSz="825500" rtl="0" latinLnBrk="0">
        <a:lnSpc>
          <a:spcPct val="70000"/>
        </a:lnSpc>
        <a:spcBef>
          <a:spcPts val="0"/>
        </a:spcBef>
        <a:spcAft>
          <a:spcPts val="0"/>
        </a:spcAft>
        <a:buClrTx/>
        <a:buSzTx/>
        <a:buFontTx/>
        <a:buNone/>
        <a:tabLst/>
        <a:defRPr b="0" baseline="0" cap="all" i="0" spc="1980" strike="noStrike" sz="19800" u="none">
          <a:ln>
            <a:noFill/>
          </a:ln>
          <a:solidFill>
            <a:srgbClr val="969592"/>
          </a:solidFill>
          <a:effectLst>
            <a:outerShdw sx="100000" sy="100000" kx="0" ky="0" algn="b" rotWithShape="0" blurRad="25400" dist="25400" dir="13500000">
              <a:srgbClr val="FFFFFF">
                <a:alpha val="35000"/>
              </a:srgbClr>
            </a:outerShdw>
          </a:effectLst>
          <a:uFillTx/>
          <a:latin typeface="+mj-lt"/>
          <a:ea typeface="+mj-ea"/>
          <a:cs typeface="+mj-cs"/>
          <a:sym typeface="Avenir Next Condensed"/>
        </a:defRPr>
      </a:lvl5pPr>
      <a:lvl6pPr marL="0" marR="0" indent="1143000" algn="ctr" defTabSz="825500" rtl="0" latinLnBrk="0">
        <a:lnSpc>
          <a:spcPct val="70000"/>
        </a:lnSpc>
        <a:spcBef>
          <a:spcPts val="0"/>
        </a:spcBef>
        <a:spcAft>
          <a:spcPts val="0"/>
        </a:spcAft>
        <a:buClrTx/>
        <a:buSzTx/>
        <a:buFontTx/>
        <a:buNone/>
        <a:tabLst/>
        <a:defRPr b="0" baseline="0" cap="all" i="0" spc="1980" strike="noStrike" sz="19800" u="none">
          <a:ln>
            <a:noFill/>
          </a:ln>
          <a:solidFill>
            <a:srgbClr val="969592"/>
          </a:solidFill>
          <a:effectLst>
            <a:outerShdw sx="100000" sy="100000" kx="0" ky="0" algn="b" rotWithShape="0" blurRad="25400" dist="25400" dir="13500000">
              <a:srgbClr val="FFFFFF">
                <a:alpha val="35000"/>
              </a:srgbClr>
            </a:outerShdw>
          </a:effectLst>
          <a:uFillTx/>
          <a:latin typeface="+mj-lt"/>
          <a:ea typeface="+mj-ea"/>
          <a:cs typeface="+mj-cs"/>
          <a:sym typeface="Avenir Next Condensed"/>
        </a:defRPr>
      </a:lvl6pPr>
      <a:lvl7pPr marL="0" marR="0" indent="1371600" algn="ctr" defTabSz="825500" rtl="0" latinLnBrk="0">
        <a:lnSpc>
          <a:spcPct val="70000"/>
        </a:lnSpc>
        <a:spcBef>
          <a:spcPts val="0"/>
        </a:spcBef>
        <a:spcAft>
          <a:spcPts val="0"/>
        </a:spcAft>
        <a:buClrTx/>
        <a:buSzTx/>
        <a:buFontTx/>
        <a:buNone/>
        <a:tabLst/>
        <a:defRPr b="0" baseline="0" cap="all" i="0" spc="1980" strike="noStrike" sz="19800" u="none">
          <a:ln>
            <a:noFill/>
          </a:ln>
          <a:solidFill>
            <a:srgbClr val="969592"/>
          </a:solidFill>
          <a:effectLst>
            <a:outerShdw sx="100000" sy="100000" kx="0" ky="0" algn="b" rotWithShape="0" blurRad="25400" dist="25400" dir="13500000">
              <a:srgbClr val="FFFFFF">
                <a:alpha val="35000"/>
              </a:srgbClr>
            </a:outerShdw>
          </a:effectLst>
          <a:uFillTx/>
          <a:latin typeface="+mj-lt"/>
          <a:ea typeface="+mj-ea"/>
          <a:cs typeface="+mj-cs"/>
          <a:sym typeface="Avenir Next Condensed"/>
        </a:defRPr>
      </a:lvl7pPr>
      <a:lvl8pPr marL="0" marR="0" indent="1600200" algn="ctr" defTabSz="825500" rtl="0" latinLnBrk="0">
        <a:lnSpc>
          <a:spcPct val="70000"/>
        </a:lnSpc>
        <a:spcBef>
          <a:spcPts val="0"/>
        </a:spcBef>
        <a:spcAft>
          <a:spcPts val="0"/>
        </a:spcAft>
        <a:buClrTx/>
        <a:buSzTx/>
        <a:buFontTx/>
        <a:buNone/>
        <a:tabLst/>
        <a:defRPr b="0" baseline="0" cap="all" i="0" spc="1980" strike="noStrike" sz="19800" u="none">
          <a:ln>
            <a:noFill/>
          </a:ln>
          <a:solidFill>
            <a:srgbClr val="969592"/>
          </a:solidFill>
          <a:effectLst>
            <a:outerShdw sx="100000" sy="100000" kx="0" ky="0" algn="b" rotWithShape="0" blurRad="25400" dist="25400" dir="13500000">
              <a:srgbClr val="FFFFFF">
                <a:alpha val="35000"/>
              </a:srgbClr>
            </a:outerShdw>
          </a:effectLst>
          <a:uFillTx/>
          <a:latin typeface="+mj-lt"/>
          <a:ea typeface="+mj-ea"/>
          <a:cs typeface="+mj-cs"/>
          <a:sym typeface="Avenir Next Condensed"/>
        </a:defRPr>
      </a:lvl8pPr>
      <a:lvl9pPr marL="0" marR="0" indent="1828800" algn="ctr" defTabSz="825500" rtl="0" latinLnBrk="0">
        <a:lnSpc>
          <a:spcPct val="70000"/>
        </a:lnSpc>
        <a:spcBef>
          <a:spcPts val="0"/>
        </a:spcBef>
        <a:spcAft>
          <a:spcPts val="0"/>
        </a:spcAft>
        <a:buClrTx/>
        <a:buSzTx/>
        <a:buFontTx/>
        <a:buNone/>
        <a:tabLst/>
        <a:defRPr b="0" baseline="0" cap="all" i="0" spc="1980" strike="noStrike" sz="19800" u="none">
          <a:ln>
            <a:noFill/>
          </a:ln>
          <a:solidFill>
            <a:srgbClr val="969592"/>
          </a:solidFill>
          <a:effectLst>
            <a:outerShdw sx="100000" sy="100000" kx="0" ky="0" algn="b" rotWithShape="0" blurRad="25400" dist="25400" dir="13500000">
              <a:srgbClr val="FFFFFF">
                <a:alpha val="35000"/>
              </a:srgbClr>
            </a:outerShdw>
          </a:effectLst>
          <a:uFillTx/>
          <a:latin typeface="+mj-lt"/>
          <a:ea typeface="+mj-ea"/>
          <a:cs typeface="+mj-cs"/>
          <a:sym typeface="Avenir Next Condensed"/>
        </a:defRPr>
      </a:lvl9pPr>
    </p:titleStyle>
    <p:bodyStyle>
      <a:lvl1pPr marL="0" marR="0" indent="0" algn="ctr" defTabSz="825500" rtl="0" latinLnBrk="0">
        <a:lnSpc>
          <a:spcPct val="90000"/>
        </a:lnSpc>
        <a:spcBef>
          <a:spcPts val="3500"/>
        </a:spcBef>
        <a:spcAft>
          <a:spcPts val="0"/>
        </a:spcAft>
        <a:buClrTx/>
        <a:buSzTx/>
        <a:buFontTx/>
        <a:buNone/>
        <a:tabLst/>
        <a:defRPr b="0" baseline="0" cap="none" i="0" spc="250" strike="noStrike" sz="5000" u="none">
          <a:ln>
            <a:noFill/>
          </a:ln>
          <a:solidFill>
            <a:srgbClr val="6B6A67"/>
          </a:solidFill>
          <a:effectLst>
            <a:outerShdw sx="100000" sy="100000" kx="0" ky="0" algn="b" rotWithShape="0" blurRad="25400" dist="25400" dir="13500000">
              <a:srgbClr val="FFFFFF">
                <a:alpha val="35000"/>
              </a:srgbClr>
            </a:outerShdw>
          </a:effectLst>
          <a:uFillTx/>
          <a:latin typeface="+mn-lt"/>
          <a:ea typeface="+mn-ea"/>
          <a:cs typeface="+mn-cs"/>
          <a:sym typeface="Avenir Next Condensed Ultra Lig"/>
        </a:defRPr>
      </a:lvl1pPr>
      <a:lvl2pPr marL="0" marR="0" indent="0" algn="ctr" defTabSz="825500" rtl="0" latinLnBrk="0">
        <a:lnSpc>
          <a:spcPct val="90000"/>
        </a:lnSpc>
        <a:spcBef>
          <a:spcPts val="3500"/>
        </a:spcBef>
        <a:spcAft>
          <a:spcPts val="0"/>
        </a:spcAft>
        <a:buClrTx/>
        <a:buSzTx/>
        <a:buFontTx/>
        <a:buNone/>
        <a:tabLst/>
        <a:defRPr b="0" baseline="0" cap="none" i="0" spc="250" strike="noStrike" sz="5000" u="none">
          <a:ln>
            <a:noFill/>
          </a:ln>
          <a:solidFill>
            <a:srgbClr val="6B6A67"/>
          </a:solidFill>
          <a:effectLst>
            <a:outerShdw sx="100000" sy="100000" kx="0" ky="0" algn="b" rotWithShape="0" blurRad="25400" dist="25400" dir="13500000">
              <a:srgbClr val="FFFFFF">
                <a:alpha val="35000"/>
              </a:srgbClr>
            </a:outerShdw>
          </a:effectLst>
          <a:uFillTx/>
          <a:latin typeface="+mn-lt"/>
          <a:ea typeface="+mn-ea"/>
          <a:cs typeface="+mn-cs"/>
          <a:sym typeface="Avenir Next Condensed Ultra Lig"/>
        </a:defRPr>
      </a:lvl2pPr>
      <a:lvl3pPr marL="0" marR="0" indent="0" algn="ctr" defTabSz="825500" rtl="0" latinLnBrk="0">
        <a:lnSpc>
          <a:spcPct val="90000"/>
        </a:lnSpc>
        <a:spcBef>
          <a:spcPts val="3500"/>
        </a:spcBef>
        <a:spcAft>
          <a:spcPts val="0"/>
        </a:spcAft>
        <a:buClrTx/>
        <a:buSzTx/>
        <a:buFontTx/>
        <a:buNone/>
        <a:tabLst/>
        <a:defRPr b="0" baseline="0" cap="none" i="0" spc="250" strike="noStrike" sz="5000" u="none">
          <a:ln>
            <a:noFill/>
          </a:ln>
          <a:solidFill>
            <a:srgbClr val="6B6A67"/>
          </a:solidFill>
          <a:effectLst>
            <a:outerShdw sx="100000" sy="100000" kx="0" ky="0" algn="b" rotWithShape="0" blurRad="25400" dist="25400" dir="13500000">
              <a:srgbClr val="FFFFFF">
                <a:alpha val="35000"/>
              </a:srgbClr>
            </a:outerShdw>
          </a:effectLst>
          <a:uFillTx/>
          <a:latin typeface="+mn-lt"/>
          <a:ea typeface="+mn-ea"/>
          <a:cs typeface="+mn-cs"/>
          <a:sym typeface="Avenir Next Condensed Ultra Lig"/>
        </a:defRPr>
      </a:lvl3pPr>
      <a:lvl4pPr marL="0" marR="0" indent="0" algn="ctr" defTabSz="825500" rtl="0" latinLnBrk="0">
        <a:lnSpc>
          <a:spcPct val="90000"/>
        </a:lnSpc>
        <a:spcBef>
          <a:spcPts val="3500"/>
        </a:spcBef>
        <a:spcAft>
          <a:spcPts val="0"/>
        </a:spcAft>
        <a:buClrTx/>
        <a:buSzTx/>
        <a:buFontTx/>
        <a:buNone/>
        <a:tabLst/>
        <a:defRPr b="0" baseline="0" cap="none" i="0" spc="250" strike="noStrike" sz="5000" u="none">
          <a:ln>
            <a:noFill/>
          </a:ln>
          <a:solidFill>
            <a:srgbClr val="6B6A67"/>
          </a:solidFill>
          <a:effectLst>
            <a:outerShdw sx="100000" sy="100000" kx="0" ky="0" algn="b" rotWithShape="0" blurRad="25400" dist="25400" dir="13500000">
              <a:srgbClr val="FFFFFF">
                <a:alpha val="35000"/>
              </a:srgbClr>
            </a:outerShdw>
          </a:effectLst>
          <a:uFillTx/>
          <a:latin typeface="+mn-lt"/>
          <a:ea typeface="+mn-ea"/>
          <a:cs typeface="+mn-cs"/>
          <a:sym typeface="Avenir Next Condensed Ultra Lig"/>
        </a:defRPr>
      </a:lvl4pPr>
      <a:lvl5pPr marL="0" marR="0" indent="0" algn="ctr" defTabSz="825500" rtl="0" latinLnBrk="0">
        <a:lnSpc>
          <a:spcPct val="90000"/>
        </a:lnSpc>
        <a:spcBef>
          <a:spcPts val="3500"/>
        </a:spcBef>
        <a:spcAft>
          <a:spcPts val="0"/>
        </a:spcAft>
        <a:buClrTx/>
        <a:buSzTx/>
        <a:buFontTx/>
        <a:buNone/>
        <a:tabLst/>
        <a:defRPr b="0" baseline="0" cap="none" i="0" spc="250" strike="noStrike" sz="5000" u="none">
          <a:ln>
            <a:noFill/>
          </a:ln>
          <a:solidFill>
            <a:srgbClr val="6B6A67"/>
          </a:solidFill>
          <a:effectLst>
            <a:outerShdw sx="100000" sy="100000" kx="0" ky="0" algn="b" rotWithShape="0" blurRad="25400" dist="25400" dir="13500000">
              <a:srgbClr val="FFFFFF">
                <a:alpha val="35000"/>
              </a:srgbClr>
            </a:outerShdw>
          </a:effectLst>
          <a:uFillTx/>
          <a:latin typeface="+mn-lt"/>
          <a:ea typeface="+mn-ea"/>
          <a:cs typeface="+mn-cs"/>
          <a:sym typeface="Avenir Next Condensed Ultra Lig"/>
        </a:defRPr>
      </a:lvl5pPr>
      <a:lvl6pPr marL="0" marR="0" indent="0" algn="ctr" defTabSz="825500" rtl="0" latinLnBrk="0">
        <a:lnSpc>
          <a:spcPct val="90000"/>
        </a:lnSpc>
        <a:spcBef>
          <a:spcPts val="3500"/>
        </a:spcBef>
        <a:spcAft>
          <a:spcPts val="0"/>
        </a:spcAft>
        <a:buClrTx/>
        <a:buSzTx/>
        <a:buFontTx/>
        <a:buNone/>
        <a:tabLst/>
        <a:defRPr b="0" baseline="0" cap="none" i="0" spc="250" strike="noStrike" sz="5000" u="none">
          <a:ln>
            <a:noFill/>
          </a:ln>
          <a:solidFill>
            <a:srgbClr val="6B6A67"/>
          </a:solidFill>
          <a:effectLst>
            <a:outerShdw sx="100000" sy="100000" kx="0" ky="0" algn="b" rotWithShape="0" blurRad="25400" dist="25400" dir="13500000">
              <a:srgbClr val="FFFFFF">
                <a:alpha val="35000"/>
              </a:srgbClr>
            </a:outerShdw>
          </a:effectLst>
          <a:uFillTx/>
          <a:latin typeface="+mn-lt"/>
          <a:ea typeface="+mn-ea"/>
          <a:cs typeface="+mn-cs"/>
          <a:sym typeface="Avenir Next Condensed Ultra Lig"/>
        </a:defRPr>
      </a:lvl6pPr>
      <a:lvl7pPr marL="0" marR="0" indent="0" algn="ctr" defTabSz="825500" rtl="0" latinLnBrk="0">
        <a:lnSpc>
          <a:spcPct val="90000"/>
        </a:lnSpc>
        <a:spcBef>
          <a:spcPts val="3500"/>
        </a:spcBef>
        <a:spcAft>
          <a:spcPts val="0"/>
        </a:spcAft>
        <a:buClrTx/>
        <a:buSzTx/>
        <a:buFontTx/>
        <a:buNone/>
        <a:tabLst/>
        <a:defRPr b="0" baseline="0" cap="none" i="0" spc="250" strike="noStrike" sz="5000" u="none">
          <a:ln>
            <a:noFill/>
          </a:ln>
          <a:solidFill>
            <a:srgbClr val="6B6A67"/>
          </a:solidFill>
          <a:effectLst>
            <a:outerShdw sx="100000" sy="100000" kx="0" ky="0" algn="b" rotWithShape="0" blurRad="25400" dist="25400" dir="13500000">
              <a:srgbClr val="FFFFFF">
                <a:alpha val="35000"/>
              </a:srgbClr>
            </a:outerShdw>
          </a:effectLst>
          <a:uFillTx/>
          <a:latin typeface="+mn-lt"/>
          <a:ea typeface="+mn-ea"/>
          <a:cs typeface="+mn-cs"/>
          <a:sym typeface="Avenir Next Condensed Ultra Lig"/>
        </a:defRPr>
      </a:lvl7pPr>
      <a:lvl8pPr marL="0" marR="0" indent="0" algn="ctr" defTabSz="825500" rtl="0" latinLnBrk="0">
        <a:lnSpc>
          <a:spcPct val="90000"/>
        </a:lnSpc>
        <a:spcBef>
          <a:spcPts val="3500"/>
        </a:spcBef>
        <a:spcAft>
          <a:spcPts val="0"/>
        </a:spcAft>
        <a:buClrTx/>
        <a:buSzTx/>
        <a:buFontTx/>
        <a:buNone/>
        <a:tabLst/>
        <a:defRPr b="0" baseline="0" cap="none" i="0" spc="250" strike="noStrike" sz="5000" u="none">
          <a:ln>
            <a:noFill/>
          </a:ln>
          <a:solidFill>
            <a:srgbClr val="6B6A67"/>
          </a:solidFill>
          <a:effectLst>
            <a:outerShdw sx="100000" sy="100000" kx="0" ky="0" algn="b" rotWithShape="0" blurRad="25400" dist="25400" dir="13500000">
              <a:srgbClr val="FFFFFF">
                <a:alpha val="35000"/>
              </a:srgbClr>
            </a:outerShdw>
          </a:effectLst>
          <a:uFillTx/>
          <a:latin typeface="+mn-lt"/>
          <a:ea typeface="+mn-ea"/>
          <a:cs typeface="+mn-cs"/>
          <a:sym typeface="Avenir Next Condensed Ultra Lig"/>
        </a:defRPr>
      </a:lvl8pPr>
      <a:lvl9pPr marL="0" marR="0" indent="0" algn="ctr" defTabSz="825500" rtl="0" latinLnBrk="0">
        <a:lnSpc>
          <a:spcPct val="90000"/>
        </a:lnSpc>
        <a:spcBef>
          <a:spcPts val="3500"/>
        </a:spcBef>
        <a:spcAft>
          <a:spcPts val="0"/>
        </a:spcAft>
        <a:buClrTx/>
        <a:buSzTx/>
        <a:buFontTx/>
        <a:buNone/>
        <a:tabLst/>
        <a:defRPr b="0" baseline="0" cap="none" i="0" spc="250" strike="noStrike" sz="5000" u="none">
          <a:ln>
            <a:noFill/>
          </a:ln>
          <a:solidFill>
            <a:srgbClr val="6B6A67"/>
          </a:solidFill>
          <a:effectLst>
            <a:outerShdw sx="100000" sy="100000" kx="0" ky="0" algn="b" rotWithShape="0" blurRad="25400" dist="25400" dir="13500000">
              <a:srgbClr val="FFFFFF">
                <a:alpha val="35000"/>
              </a:srgbClr>
            </a:outerShdw>
          </a:effectLst>
          <a:uFillTx/>
          <a:latin typeface="+mn-lt"/>
          <a:ea typeface="+mn-ea"/>
          <a:cs typeface="+mn-cs"/>
          <a:sym typeface="Avenir Next Condensed Ultra Lig"/>
        </a:defRPr>
      </a:lvl9pPr>
    </p:bodyStyle>
    <p:otherStyle>
      <a:lvl1pPr marL="0" marR="0" indent="0" algn="ctr" defTabSz="825500" latinLnBrk="0">
        <a:lnSpc>
          <a:spcPct val="100000"/>
        </a:lnSpc>
        <a:spcBef>
          <a:spcPts val="0"/>
        </a:spcBef>
        <a:spcAft>
          <a:spcPts val="0"/>
        </a:spcAft>
        <a:buClrTx/>
        <a:buSzTx/>
        <a:buFontTx/>
        <a:buNone/>
        <a:tabLst/>
        <a:defRPr b="0" baseline="0" cap="none" i="0" spc="120" strike="noStrike" sz="2400" u="none">
          <a:ln>
            <a:noFill/>
          </a:ln>
          <a:solidFill>
            <a:schemeClr val="tx1"/>
          </a:solidFill>
          <a:effectLst>
            <a:outerShdw sx="100000" sy="100000" kx="0" ky="0" algn="b" rotWithShape="0" blurRad="25400" dist="25400" dir="13500000">
              <a:srgbClr val="FFFFFF">
                <a:alpha val="35000"/>
              </a:srgbClr>
            </a:outerShdw>
          </a:effectLst>
          <a:uFillTx/>
          <a:latin typeface="+mn-lt"/>
          <a:ea typeface="+mn-ea"/>
          <a:cs typeface="+mn-cs"/>
          <a:sym typeface="Avenir Next Condensed Medium"/>
        </a:defRPr>
      </a:lvl1pPr>
      <a:lvl2pPr marL="0" marR="0" indent="228600" algn="ctr" defTabSz="825500" latinLnBrk="0">
        <a:lnSpc>
          <a:spcPct val="100000"/>
        </a:lnSpc>
        <a:spcBef>
          <a:spcPts val="0"/>
        </a:spcBef>
        <a:spcAft>
          <a:spcPts val="0"/>
        </a:spcAft>
        <a:buClrTx/>
        <a:buSzTx/>
        <a:buFontTx/>
        <a:buNone/>
        <a:tabLst/>
        <a:defRPr b="0" baseline="0" cap="none" i="0" spc="120" strike="noStrike" sz="2400" u="none">
          <a:ln>
            <a:noFill/>
          </a:ln>
          <a:solidFill>
            <a:schemeClr val="tx1"/>
          </a:solidFill>
          <a:effectLst>
            <a:outerShdw sx="100000" sy="100000" kx="0" ky="0" algn="b" rotWithShape="0" blurRad="25400" dist="25400" dir="13500000">
              <a:srgbClr val="FFFFFF">
                <a:alpha val="35000"/>
              </a:srgbClr>
            </a:outerShdw>
          </a:effectLst>
          <a:uFillTx/>
          <a:latin typeface="+mn-lt"/>
          <a:ea typeface="+mn-ea"/>
          <a:cs typeface="+mn-cs"/>
          <a:sym typeface="Avenir Next Condensed Medium"/>
        </a:defRPr>
      </a:lvl2pPr>
      <a:lvl3pPr marL="0" marR="0" indent="457200" algn="ctr" defTabSz="825500" latinLnBrk="0">
        <a:lnSpc>
          <a:spcPct val="100000"/>
        </a:lnSpc>
        <a:spcBef>
          <a:spcPts val="0"/>
        </a:spcBef>
        <a:spcAft>
          <a:spcPts val="0"/>
        </a:spcAft>
        <a:buClrTx/>
        <a:buSzTx/>
        <a:buFontTx/>
        <a:buNone/>
        <a:tabLst/>
        <a:defRPr b="0" baseline="0" cap="none" i="0" spc="120" strike="noStrike" sz="2400" u="none">
          <a:ln>
            <a:noFill/>
          </a:ln>
          <a:solidFill>
            <a:schemeClr val="tx1"/>
          </a:solidFill>
          <a:effectLst>
            <a:outerShdw sx="100000" sy="100000" kx="0" ky="0" algn="b" rotWithShape="0" blurRad="25400" dist="25400" dir="13500000">
              <a:srgbClr val="FFFFFF">
                <a:alpha val="35000"/>
              </a:srgbClr>
            </a:outerShdw>
          </a:effectLst>
          <a:uFillTx/>
          <a:latin typeface="+mn-lt"/>
          <a:ea typeface="+mn-ea"/>
          <a:cs typeface="+mn-cs"/>
          <a:sym typeface="Avenir Next Condensed Medium"/>
        </a:defRPr>
      </a:lvl3pPr>
      <a:lvl4pPr marL="0" marR="0" indent="685800" algn="ctr" defTabSz="825500" latinLnBrk="0">
        <a:lnSpc>
          <a:spcPct val="100000"/>
        </a:lnSpc>
        <a:spcBef>
          <a:spcPts val="0"/>
        </a:spcBef>
        <a:spcAft>
          <a:spcPts val="0"/>
        </a:spcAft>
        <a:buClrTx/>
        <a:buSzTx/>
        <a:buFontTx/>
        <a:buNone/>
        <a:tabLst/>
        <a:defRPr b="0" baseline="0" cap="none" i="0" spc="120" strike="noStrike" sz="2400" u="none">
          <a:ln>
            <a:noFill/>
          </a:ln>
          <a:solidFill>
            <a:schemeClr val="tx1"/>
          </a:solidFill>
          <a:effectLst>
            <a:outerShdw sx="100000" sy="100000" kx="0" ky="0" algn="b" rotWithShape="0" blurRad="25400" dist="25400" dir="13500000">
              <a:srgbClr val="FFFFFF">
                <a:alpha val="35000"/>
              </a:srgbClr>
            </a:outerShdw>
          </a:effectLst>
          <a:uFillTx/>
          <a:latin typeface="+mn-lt"/>
          <a:ea typeface="+mn-ea"/>
          <a:cs typeface="+mn-cs"/>
          <a:sym typeface="Avenir Next Condensed Medium"/>
        </a:defRPr>
      </a:lvl4pPr>
      <a:lvl5pPr marL="0" marR="0" indent="914400" algn="ctr" defTabSz="825500" latinLnBrk="0">
        <a:lnSpc>
          <a:spcPct val="100000"/>
        </a:lnSpc>
        <a:spcBef>
          <a:spcPts val="0"/>
        </a:spcBef>
        <a:spcAft>
          <a:spcPts val="0"/>
        </a:spcAft>
        <a:buClrTx/>
        <a:buSzTx/>
        <a:buFontTx/>
        <a:buNone/>
        <a:tabLst/>
        <a:defRPr b="0" baseline="0" cap="none" i="0" spc="120" strike="noStrike" sz="2400" u="none">
          <a:ln>
            <a:noFill/>
          </a:ln>
          <a:solidFill>
            <a:schemeClr val="tx1"/>
          </a:solidFill>
          <a:effectLst>
            <a:outerShdw sx="100000" sy="100000" kx="0" ky="0" algn="b" rotWithShape="0" blurRad="25400" dist="25400" dir="13500000">
              <a:srgbClr val="FFFFFF">
                <a:alpha val="35000"/>
              </a:srgbClr>
            </a:outerShdw>
          </a:effectLst>
          <a:uFillTx/>
          <a:latin typeface="+mn-lt"/>
          <a:ea typeface="+mn-ea"/>
          <a:cs typeface="+mn-cs"/>
          <a:sym typeface="Avenir Next Condensed Medium"/>
        </a:defRPr>
      </a:lvl5pPr>
      <a:lvl6pPr marL="0" marR="0" indent="1143000" algn="ctr" defTabSz="825500" latinLnBrk="0">
        <a:lnSpc>
          <a:spcPct val="100000"/>
        </a:lnSpc>
        <a:spcBef>
          <a:spcPts val="0"/>
        </a:spcBef>
        <a:spcAft>
          <a:spcPts val="0"/>
        </a:spcAft>
        <a:buClrTx/>
        <a:buSzTx/>
        <a:buFontTx/>
        <a:buNone/>
        <a:tabLst/>
        <a:defRPr b="0" baseline="0" cap="none" i="0" spc="120" strike="noStrike" sz="2400" u="none">
          <a:ln>
            <a:noFill/>
          </a:ln>
          <a:solidFill>
            <a:schemeClr val="tx1"/>
          </a:solidFill>
          <a:effectLst>
            <a:outerShdw sx="100000" sy="100000" kx="0" ky="0" algn="b" rotWithShape="0" blurRad="25400" dist="25400" dir="13500000">
              <a:srgbClr val="FFFFFF">
                <a:alpha val="35000"/>
              </a:srgbClr>
            </a:outerShdw>
          </a:effectLst>
          <a:uFillTx/>
          <a:latin typeface="+mn-lt"/>
          <a:ea typeface="+mn-ea"/>
          <a:cs typeface="+mn-cs"/>
          <a:sym typeface="Avenir Next Condensed Medium"/>
        </a:defRPr>
      </a:lvl6pPr>
      <a:lvl7pPr marL="0" marR="0" indent="1371600" algn="ctr" defTabSz="825500" latinLnBrk="0">
        <a:lnSpc>
          <a:spcPct val="100000"/>
        </a:lnSpc>
        <a:spcBef>
          <a:spcPts val="0"/>
        </a:spcBef>
        <a:spcAft>
          <a:spcPts val="0"/>
        </a:spcAft>
        <a:buClrTx/>
        <a:buSzTx/>
        <a:buFontTx/>
        <a:buNone/>
        <a:tabLst/>
        <a:defRPr b="0" baseline="0" cap="none" i="0" spc="120" strike="noStrike" sz="2400" u="none">
          <a:ln>
            <a:noFill/>
          </a:ln>
          <a:solidFill>
            <a:schemeClr val="tx1"/>
          </a:solidFill>
          <a:effectLst>
            <a:outerShdw sx="100000" sy="100000" kx="0" ky="0" algn="b" rotWithShape="0" blurRad="25400" dist="25400" dir="13500000">
              <a:srgbClr val="FFFFFF">
                <a:alpha val="35000"/>
              </a:srgbClr>
            </a:outerShdw>
          </a:effectLst>
          <a:uFillTx/>
          <a:latin typeface="+mn-lt"/>
          <a:ea typeface="+mn-ea"/>
          <a:cs typeface="+mn-cs"/>
          <a:sym typeface="Avenir Next Condensed Medium"/>
        </a:defRPr>
      </a:lvl7pPr>
      <a:lvl8pPr marL="0" marR="0" indent="1600200" algn="ctr" defTabSz="825500" latinLnBrk="0">
        <a:lnSpc>
          <a:spcPct val="100000"/>
        </a:lnSpc>
        <a:spcBef>
          <a:spcPts val="0"/>
        </a:spcBef>
        <a:spcAft>
          <a:spcPts val="0"/>
        </a:spcAft>
        <a:buClrTx/>
        <a:buSzTx/>
        <a:buFontTx/>
        <a:buNone/>
        <a:tabLst/>
        <a:defRPr b="0" baseline="0" cap="none" i="0" spc="120" strike="noStrike" sz="2400" u="none">
          <a:ln>
            <a:noFill/>
          </a:ln>
          <a:solidFill>
            <a:schemeClr val="tx1"/>
          </a:solidFill>
          <a:effectLst>
            <a:outerShdw sx="100000" sy="100000" kx="0" ky="0" algn="b" rotWithShape="0" blurRad="25400" dist="25400" dir="13500000">
              <a:srgbClr val="FFFFFF">
                <a:alpha val="35000"/>
              </a:srgbClr>
            </a:outerShdw>
          </a:effectLst>
          <a:uFillTx/>
          <a:latin typeface="+mn-lt"/>
          <a:ea typeface="+mn-ea"/>
          <a:cs typeface="+mn-cs"/>
          <a:sym typeface="Avenir Next Condensed Medium"/>
        </a:defRPr>
      </a:lvl8pPr>
      <a:lvl9pPr marL="0" marR="0" indent="1828800" algn="ctr" defTabSz="825500" latinLnBrk="0">
        <a:lnSpc>
          <a:spcPct val="100000"/>
        </a:lnSpc>
        <a:spcBef>
          <a:spcPts val="0"/>
        </a:spcBef>
        <a:spcAft>
          <a:spcPts val="0"/>
        </a:spcAft>
        <a:buClrTx/>
        <a:buSzTx/>
        <a:buFontTx/>
        <a:buNone/>
        <a:tabLst/>
        <a:defRPr b="0" baseline="0" cap="none" i="0" spc="120" strike="noStrike" sz="2400" u="none">
          <a:ln>
            <a:noFill/>
          </a:ln>
          <a:solidFill>
            <a:schemeClr val="tx1"/>
          </a:solidFill>
          <a:effectLst>
            <a:outerShdw sx="100000" sy="100000" kx="0" ky="0" algn="b" rotWithShape="0" blurRad="25400" dist="25400" dir="13500000">
              <a:srgbClr val="FFFFFF">
                <a:alpha val="35000"/>
              </a:srgbClr>
            </a:outerShdw>
          </a:effectLst>
          <a:uFillTx/>
          <a:latin typeface="+mn-lt"/>
          <a:ea typeface="+mn-ea"/>
          <a:cs typeface="+mn-cs"/>
          <a:sym typeface="Avenir Next Condensed Medium"/>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s://goo.gl/CrzuQN" TargetMode="Externa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6.png"/><Relationship Id="rId8" Type="http://schemas.openxmlformats.org/officeDocument/2006/relationships/image" Target="../media/image8.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tif"/><Relationship Id="rId5" Type="http://schemas.openxmlformats.org/officeDocument/2006/relationships/image" Target="../media/image1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7" name="陳玉璇"/>
          <p:cNvSpPr txBox="1"/>
          <p:nvPr>
            <p:ph type="body" idx="13"/>
          </p:nvPr>
        </p:nvSpPr>
        <p:spPr>
          <a:xfrm>
            <a:off x="18555295" y="10976488"/>
            <a:ext cx="1523703" cy="622301"/>
          </a:xfrm>
          <a:prstGeom prst="rect">
            <a:avLst/>
          </a:prstGeom>
        </p:spPr>
        <p:txBody>
          <a:bodyPr/>
          <a:lstStyle>
            <a:lvl1pPr>
              <a:defRPr spc="175" sz="3500">
                <a:latin typeface="Avenir Next Condensed Medium"/>
                <a:ea typeface="Avenir Next Condensed Medium"/>
                <a:cs typeface="Avenir Next Condensed Medium"/>
                <a:sym typeface="Avenir Next Condensed Medium"/>
              </a:defRPr>
            </a:lvl1pPr>
          </a:lstStyle>
          <a:p>
            <a:pPr/>
            <a:r>
              <a:t>陳玉璇</a:t>
            </a:r>
          </a:p>
        </p:txBody>
      </p:sp>
      <p:sp>
        <p:nvSpPr>
          <p:cNvPr id="1028" name="鄭安傑"/>
          <p:cNvSpPr txBox="1"/>
          <p:nvPr>
            <p:ph type="body" idx="14"/>
          </p:nvPr>
        </p:nvSpPr>
        <p:spPr>
          <a:xfrm>
            <a:off x="14297173" y="11052688"/>
            <a:ext cx="1523704" cy="622301"/>
          </a:xfrm>
          <a:prstGeom prst="rect">
            <a:avLst/>
          </a:prstGeom>
        </p:spPr>
        <p:txBody>
          <a:bodyPr/>
          <a:lstStyle>
            <a:lvl1pPr>
              <a:defRPr spc="175" sz="3500">
                <a:solidFill>
                  <a:srgbClr val="6B6A67"/>
                </a:solidFill>
              </a:defRPr>
            </a:lvl1pPr>
          </a:lstStyle>
          <a:p>
            <a:pPr/>
            <a:r>
              <a:t>鄭安傑</a:t>
            </a:r>
          </a:p>
        </p:txBody>
      </p:sp>
      <p:sp>
        <p:nvSpPr>
          <p:cNvPr id="1029" name="黃庭柏"/>
          <p:cNvSpPr txBox="1"/>
          <p:nvPr>
            <p:ph type="body" idx="15"/>
          </p:nvPr>
        </p:nvSpPr>
        <p:spPr>
          <a:xfrm>
            <a:off x="10039052" y="11052688"/>
            <a:ext cx="1523703" cy="622301"/>
          </a:xfrm>
          <a:prstGeom prst="rect">
            <a:avLst/>
          </a:prstGeom>
        </p:spPr>
        <p:txBody>
          <a:bodyPr/>
          <a:lstStyle>
            <a:lvl1pPr>
              <a:defRPr spc="175" sz="3500">
                <a:latin typeface="Avenir Next Condensed Medium"/>
                <a:ea typeface="Avenir Next Condensed Medium"/>
                <a:cs typeface="Avenir Next Condensed Medium"/>
                <a:sym typeface="Avenir Next Condensed Medium"/>
              </a:defRPr>
            </a:lvl1pPr>
          </a:lstStyle>
          <a:p>
            <a:pPr/>
            <a:r>
              <a:t>黃庭柏</a:t>
            </a:r>
          </a:p>
        </p:txBody>
      </p:sp>
      <p:sp>
        <p:nvSpPr>
          <p:cNvPr id="1030" name="蘇政瑋"/>
          <p:cNvSpPr txBox="1"/>
          <p:nvPr>
            <p:ph type="body" idx="16"/>
          </p:nvPr>
        </p:nvSpPr>
        <p:spPr>
          <a:xfrm>
            <a:off x="6223000" y="11052688"/>
            <a:ext cx="1523703" cy="622301"/>
          </a:xfrm>
          <a:prstGeom prst="rect">
            <a:avLst/>
          </a:prstGeom>
        </p:spPr>
        <p:txBody>
          <a:bodyPr/>
          <a:lstStyle>
            <a:lvl1pPr>
              <a:defRPr spc="175" sz="3500">
                <a:solidFill>
                  <a:srgbClr val="6B6A67"/>
                </a:solidFill>
              </a:defRPr>
            </a:lvl1pPr>
          </a:lstStyle>
          <a:p>
            <a:pPr/>
            <a:r>
              <a:t>蘇政瑋</a:t>
            </a:r>
          </a:p>
        </p:txBody>
      </p:sp>
      <p:sp>
        <p:nvSpPr>
          <p:cNvPr id="1031" name=":3XDDD"/>
          <p:cNvSpPr txBox="1"/>
          <p:nvPr>
            <p:ph type="ctrTitle"/>
          </p:nvPr>
        </p:nvSpPr>
        <p:spPr>
          <a:prstGeom prst="rect">
            <a:avLst/>
          </a:prstGeom>
        </p:spPr>
        <p:txBody>
          <a:bodyPr/>
          <a:lstStyle/>
          <a:p>
            <a:pPr>
              <a:defRPr>
                <a:effectLst/>
              </a:defRPr>
            </a:pPr>
            <a:r>
              <a:t>:3XDDD</a:t>
            </a:r>
          </a:p>
        </p:txBody>
      </p:sp>
      <p:sp>
        <p:nvSpPr>
          <p:cNvPr id="1032" name="CS565600 - Deep Learning Contest 1"/>
          <p:cNvSpPr txBox="1"/>
          <p:nvPr>
            <p:ph type="subTitle" sz="quarter" idx="1"/>
          </p:nvPr>
        </p:nvSpPr>
        <p:spPr>
          <a:prstGeom prst="rect">
            <a:avLst/>
          </a:prstGeom>
        </p:spPr>
        <p:txBody>
          <a:bodyPr/>
          <a:lstStyle/>
          <a:p>
            <a:pPr>
              <a:defRPr>
                <a:effectLst/>
              </a:defRPr>
            </a:pPr>
            <a:r>
              <a:t>CS565600 - Deep Learning Contest 1</a:t>
            </a:r>
          </a:p>
        </p:txBody>
      </p:sp>
      <p:sp>
        <p:nvSpPr>
          <p:cNvPr id="1033" name="圓形"/>
          <p:cNvSpPr/>
          <p:nvPr/>
        </p:nvSpPr>
        <p:spPr>
          <a:xfrm>
            <a:off x="4559598" y="10555304"/>
            <a:ext cx="1587501" cy="1591669"/>
          </a:xfrm>
          <a:prstGeom prst="ellipse">
            <a:avLst/>
          </a:prstGeom>
          <a:blipFill>
            <a:blip r:embed="rId2"/>
          </a:blipFill>
          <a:ln w="63500">
            <a:solidFill>
              <a:srgbClr val="FFFFFF"/>
            </a:solidFill>
            <a:miter lim="400000"/>
          </a:ln>
        </p:spPr>
        <p:txBody>
          <a:bodyPr lIns="0" tIns="0" rIns="0" bIns="0" anchor="ctr"/>
          <a:lstStyle/>
          <a:p>
            <a:pPr/>
          </a:p>
        </p:txBody>
      </p:sp>
      <p:sp>
        <p:nvSpPr>
          <p:cNvPr id="1034" name="圓形"/>
          <p:cNvSpPr/>
          <p:nvPr/>
        </p:nvSpPr>
        <p:spPr>
          <a:xfrm>
            <a:off x="8372623" y="10568003"/>
            <a:ext cx="1587501" cy="1591669"/>
          </a:xfrm>
          <a:prstGeom prst="ellipse">
            <a:avLst/>
          </a:prstGeom>
          <a:blipFill>
            <a:blip r:embed="rId2"/>
          </a:blipFill>
          <a:ln w="63500">
            <a:solidFill>
              <a:srgbClr val="FFFFFF"/>
            </a:solidFill>
            <a:miter lim="400000"/>
          </a:ln>
        </p:spPr>
        <p:txBody>
          <a:bodyPr lIns="0" tIns="0" rIns="0" bIns="0" anchor="ctr"/>
          <a:lstStyle/>
          <a:p>
            <a:pPr/>
          </a:p>
        </p:txBody>
      </p:sp>
      <p:sp>
        <p:nvSpPr>
          <p:cNvPr id="1035" name="圓形"/>
          <p:cNvSpPr/>
          <p:nvPr/>
        </p:nvSpPr>
        <p:spPr>
          <a:xfrm>
            <a:off x="16669047" y="10491804"/>
            <a:ext cx="1587501" cy="1591669"/>
          </a:xfrm>
          <a:prstGeom prst="ellipse">
            <a:avLst/>
          </a:prstGeom>
          <a:blipFill>
            <a:blip r:embed="rId2"/>
          </a:blipFill>
          <a:ln w="63500">
            <a:solidFill>
              <a:srgbClr val="FFFFFF"/>
            </a:solidFill>
            <a:miter lim="400000"/>
          </a:ln>
        </p:spPr>
        <p:txBody>
          <a:bodyPr lIns="0" tIns="0" rIns="0" bIns="0" anchor="ctr"/>
          <a:lstStyle/>
          <a:p>
            <a:pPr/>
          </a:p>
        </p:txBody>
      </p:sp>
      <p:sp>
        <p:nvSpPr>
          <p:cNvPr id="1036" name="圓形"/>
          <p:cNvSpPr/>
          <p:nvPr/>
        </p:nvSpPr>
        <p:spPr>
          <a:xfrm>
            <a:off x="12520835" y="10568003"/>
            <a:ext cx="1587501" cy="1591669"/>
          </a:xfrm>
          <a:prstGeom prst="ellipse">
            <a:avLst/>
          </a:prstGeom>
          <a:blipFill>
            <a:blip r:embed="rId2"/>
          </a:blipFill>
          <a:ln w="63500">
            <a:solidFill>
              <a:srgbClr val="FFFFFF"/>
            </a:solidFill>
            <a:miter lim="400000"/>
          </a:ln>
        </p:spPr>
        <p:txBody>
          <a:bodyPr lIns="0" tIns="0" rIns="0" bIns="0" anchor="ctr"/>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8" name="Pretrained Word2Vec Model: Downloaded from Formosa Grand Challenge, https://goo.gl/CrzuQN"/>
          <p:cNvSpPr txBox="1"/>
          <p:nvPr>
            <p:ph type="body" idx="13"/>
          </p:nvPr>
        </p:nvSpPr>
        <p:spPr>
          <a:xfrm>
            <a:off x="4610100" y="11524129"/>
            <a:ext cx="16626781" cy="643709"/>
          </a:xfrm>
          <a:prstGeom prst="rect">
            <a:avLst/>
          </a:prstGeom>
        </p:spPr>
        <p:txBody>
          <a:bodyPr/>
          <a:lstStyle/>
          <a:p>
            <a:pPr/>
            <a:r>
              <a:rPr>
                <a:latin typeface="Avenir Next Condensed Demi Bold"/>
                <a:ea typeface="Avenir Next Condensed Demi Bold"/>
                <a:cs typeface="Avenir Next Condensed Demi Bold"/>
                <a:sym typeface="Avenir Next Condensed Demi Bold"/>
              </a:rPr>
              <a:t>Pretrained Word2Vec Model: </a:t>
            </a:r>
            <a:r>
              <a:rPr>
                <a:latin typeface="Avenir Next Condensed Medium"/>
                <a:ea typeface="Avenir Next Condensed Medium"/>
                <a:cs typeface="Avenir Next Condensed Medium"/>
                <a:sym typeface="Avenir Next Condensed Medium"/>
              </a:rPr>
              <a:t>Downloaded from Formosa Grand Challenge, </a:t>
            </a:r>
            <a:r>
              <a:rPr u="sng">
                <a:latin typeface="Avenir Next Condensed Medium"/>
                <a:ea typeface="Avenir Next Condensed Medium"/>
                <a:cs typeface="Avenir Next Condensed Medium"/>
                <a:sym typeface="Avenir Next Condensed Medium"/>
                <a:hlinkClick r:id="rId2" invalidUrl="" action="" tgtFrame="" tooltip="" history="1" highlightClick="0" endSnd="0"/>
              </a:rPr>
              <a:t>https://goo.gl/CrzuQN</a:t>
            </a:r>
          </a:p>
        </p:txBody>
      </p:sp>
      <p:sp>
        <p:nvSpPr>
          <p:cNvPr id="1039" name="5."/>
          <p:cNvSpPr txBox="1"/>
          <p:nvPr>
            <p:ph type="body" idx="14"/>
          </p:nvPr>
        </p:nvSpPr>
        <p:spPr>
          <a:prstGeom prst="rect">
            <a:avLst/>
          </a:prstGeom>
        </p:spPr>
        <p:txBody>
          <a:bodyPr/>
          <a:lstStyle/>
          <a:p>
            <a:pPr/>
            <a:r>
              <a:t>5.</a:t>
            </a:r>
          </a:p>
        </p:txBody>
      </p:sp>
      <p:sp>
        <p:nvSpPr>
          <p:cNvPr id="1040" name="4."/>
          <p:cNvSpPr txBox="1"/>
          <p:nvPr>
            <p:ph type="body" idx="15"/>
          </p:nvPr>
        </p:nvSpPr>
        <p:spPr>
          <a:prstGeom prst="rect">
            <a:avLst/>
          </a:prstGeom>
        </p:spPr>
        <p:txBody>
          <a:bodyPr/>
          <a:lstStyle/>
          <a:p>
            <a:pPr/>
            <a:r>
              <a:t>4.</a:t>
            </a:r>
          </a:p>
        </p:txBody>
      </p:sp>
      <p:sp>
        <p:nvSpPr>
          <p:cNvPr id="1041" name="3."/>
          <p:cNvSpPr txBox="1"/>
          <p:nvPr>
            <p:ph type="body" idx="16"/>
          </p:nvPr>
        </p:nvSpPr>
        <p:spPr>
          <a:prstGeom prst="rect">
            <a:avLst/>
          </a:prstGeom>
        </p:spPr>
        <p:txBody>
          <a:bodyPr/>
          <a:lstStyle/>
          <a:p>
            <a:pPr/>
            <a:r>
              <a:t>3.</a:t>
            </a:r>
          </a:p>
        </p:txBody>
      </p:sp>
      <p:sp>
        <p:nvSpPr>
          <p:cNvPr id="1042" name="2."/>
          <p:cNvSpPr txBox="1"/>
          <p:nvPr>
            <p:ph type="body" idx="17"/>
          </p:nvPr>
        </p:nvSpPr>
        <p:spPr>
          <a:prstGeom prst="rect">
            <a:avLst/>
          </a:prstGeom>
        </p:spPr>
        <p:txBody>
          <a:bodyPr/>
          <a:lstStyle/>
          <a:p>
            <a:pPr/>
            <a:r>
              <a:t>2.</a:t>
            </a:r>
          </a:p>
        </p:txBody>
      </p:sp>
      <p:sp>
        <p:nvSpPr>
          <p:cNvPr id="1043" name="1."/>
          <p:cNvSpPr txBox="1"/>
          <p:nvPr>
            <p:ph type="body" idx="18"/>
          </p:nvPr>
        </p:nvSpPr>
        <p:spPr>
          <a:prstGeom prst="rect">
            <a:avLst/>
          </a:prstGeom>
        </p:spPr>
        <p:txBody>
          <a:bodyPr/>
          <a:lstStyle/>
          <a:p>
            <a:pPr/>
            <a:r>
              <a:t>1.</a:t>
            </a:r>
          </a:p>
        </p:txBody>
      </p:sp>
      <p:sp>
        <p:nvSpPr>
          <p:cNvPr id="1044" name="Softmax classification layer."/>
          <p:cNvSpPr txBox="1"/>
          <p:nvPr>
            <p:ph type="body" idx="19"/>
          </p:nvPr>
        </p:nvSpPr>
        <p:spPr>
          <a:prstGeom prst="rect">
            <a:avLst/>
          </a:prstGeom>
        </p:spPr>
        <p:txBody>
          <a:bodyPr/>
          <a:lstStyle>
            <a:lvl1pPr marL="444499" indent="-444499" algn="l">
              <a:lnSpc>
                <a:spcPct val="70000"/>
              </a:lnSpc>
              <a:spcBef>
                <a:spcPts val="1400"/>
              </a:spcBef>
              <a:buSzPct val="55000"/>
              <a:buBlip>
                <a:blip r:embed="rId3"/>
              </a:buBlip>
              <a:defRPr spc="135" sz="4500"/>
            </a:lvl1pPr>
          </a:lstStyle>
          <a:p>
            <a:pPr/>
            <a:r>
              <a:t>Softmax classification layer.</a:t>
            </a:r>
          </a:p>
        </p:txBody>
      </p:sp>
      <p:sp>
        <p:nvSpPr>
          <p:cNvPr id="1045" name="ANN with 5 dense layers."/>
          <p:cNvSpPr txBox="1"/>
          <p:nvPr>
            <p:ph type="body" idx="20"/>
          </p:nvPr>
        </p:nvSpPr>
        <p:spPr>
          <a:prstGeom prst="rect">
            <a:avLst/>
          </a:prstGeom>
        </p:spPr>
        <p:txBody>
          <a:bodyPr/>
          <a:lstStyle>
            <a:lvl1pPr marL="444499" indent="-444499" algn="l">
              <a:lnSpc>
                <a:spcPct val="70000"/>
              </a:lnSpc>
              <a:spcBef>
                <a:spcPts val="1400"/>
              </a:spcBef>
              <a:buSzPct val="55000"/>
              <a:buBlip>
                <a:blip r:embed="rId4"/>
              </a:buBlip>
              <a:defRPr spc="135" sz="4500"/>
            </a:lvl1pPr>
          </a:lstStyle>
          <a:p>
            <a:pPr/>
            <a:r>
              <a:t>ANN with 5 dense layers.</a:t>
            </a:r>
          </a:p>
        </p:txBody>
      </p:sp>
      <p:sp>
        <p:nvSpPr>
          <p:cNvPr id="1046" name="Feature Engineering.…"/>
          <p:cNvSpPr txBox="1"/>
          <p:nvPr>
            <p:ph type="body" idx="21"/>
          </p:nvPr>
        </p:nvSpPr>
        <p:spPr>
          <a:prstGeom prst="rect">
            <a:avLst/>
          </a:prstGeom>
        </p:spPr>
        <p:txBody>
          <a:bodyPr/>
          <a:lstStyle/>
          <a:p>
            <a:pPr marL="444499" indent="-444499" algn="l">
              <a:lnSpc>
                <a:spcPct val="70000"/>
              </a:lnSpc>
              <a:spcBef>
                <a:spcPts val="1400"/>
              </a:spcBef>
              <a:buSzPct val="55000"/>
              <a:buBlip>
                <a:blip r:embed="rId5"/>
              </a:buBlip>
              <a:defRPr spc="135" sz="4500"/>
            </a:pPr>
            <a:r>
              <a:t>Feature Engineering.</a:t>
            </a:r>
          </a:p>
          <a:p>
            <a:pPr marL="444499" indent="-444499" algn="l">
              <a:lnSpc>
                <a:spcPct val="70000"/>
              </a:lnSpc>
              <a:spcBef>
                <a:spcPts val="1400"/>
              </a:spcBef>
              <a:buSzPct val="55000"/>
              <a:buBlip>
                <a:blip r:embed="rId5"/>
              </a:buBlip>
              <a:defRPr spc="135" sz="4500"/>
            </a:pPr>
            <a:r>
              <a:t>46 Columns.</a:t>
            </a:r>
          </a:p>
        </p:txBody>
      </p:sp>
      <p:sp>
        <p:nvSpPr>
          <p:cNvPr id="1047" name="Parsing sentences using Jieba.…"/>
          <p:cNvSpPr txBox="1"/>
          <p:nvPr>
            <p:ph type="body" idx="22"/>
          </p:nvPr>
        </p:nvSpPr>
        <p:spPr>
          <a:prstGeom prst="rect">
            <a:avLst/>
          </a:prstGeom>
        </p:spPr>
        <p:txBody>
          <a:bodyPr/>
          <a:lstStyle/>
          <a:p>
            <a:pPr marL="444499" indent="-444499" algn="l">
              <a:lnSpc>
                <a:spcPct val="70000"/>
              </a:lnSpc>
              <a:spcBef>
                <a:spcPts val="1400"/>
              </a:spcBef>
              <a:buSzPct val="55000"/>
              <a:buBlip>
                <a:blip r:embed="rId6"/>
              </a:buBlip>
              <a:defRPr spc="135" sz="4500"/>
            </a:pPr>
            <a:r>
              <a:t>Parsing sentences using Jieba.</a:t>
            </a:r>
          </a:p>
          <a:p>
            <a:pPr marL="444499" indent="-444499" algn="l">
              <a:lnSpc>
                <a:spcPct val="70000"/>
              </a:lnSpc>
              <a:spcBef>
                <a:spcPts val="1400"/>
              </a:spcBef>
              <a:buSzPct val="55000"/>
              <a:buBlip>
                <a:blip r:embed="rId6"/>
              </a:buBlip>
              <a:defRPr spc="135" sz="4500"/>
            </a:pPr>
            <a:r>
              <a:t>Get the sentence vectors.</a:t>
            </a:r>
          </a:p>
        </p:txBody>
      </p:sp>
      <p:sp>
        <p:nvSpPr>
          <p:cNvPr id="1048" name="Generate Training /Testing Data."/>
          <p:cNvSpPr txBox="1"/>
          <p:nvPr>
            <p:ph type="body" idx="23"/>
          </p:nvPr>
        </p:nvSpPr>
        <p:spPr>
          <a:prstGeom prst="rect">
            <a:avLst/>
          </a:prstGeom>
        </p:spPr>
        <p:txBody>
          <a:bodyPr/>
          <a:lstStyle>
            <a:lvl1pPr marL="444499" indent="-444499" algn="l">
              <a:lnSpc>
                <a:spcPct val="70000"/>
              </a:lnSpc>
              <a:spcBef>
                <a:spcPts val="1400"/>
              </a:spcBef>
              <a:buSzPct val="55000"/>
              <a:buBlip>
                <a:blip r:embed="rId7"/>
              </a:buBlip>
              <a:defRPr spc="135" sz="4500"/>
            </a:lvl1pPr>
          </a:lstStyle>
          <a:p>
            <a:pPr/>
            <a:r>
              <a:t>Generate Training /Testing Data.</a:t>
            </a:r>
          </a:p>
        </p:txBody>
      </p:sp>
      <p:sp>
        <p:nvSpPr>
          <p:cNvPr id="1049" name="Flow path"/>
          <p:cNvSpPr txBox="1"/>
          <p:nvPr>
            <p:ph type="title"/>
          </p:nvPr>
        </p:nvSpPr>
        <p:spPr>
          <a:prstGeom prst="rect">
            <a:avLst/>
          </a:prstGeom>
        </p:spPr>
        <p:txBody>
          <a:bodyPr/>
          <a:lstStyle>
            <a:lvl1pPr defTabSz="808990">
              <a:defRPr spc="764" sz="7644"/>
            </a:lvl1pPr>
          </a:lstStyle>
          <a:p>
            <a:pPr>
              <a:defRPr>
                <a:effectLst/>
              </a:defRPr>
            </a:pPr>
            <a:r>
              <a:t>Flow path</a:t>
            </a:r>
          </a:p>
        </p:txBody>
      </p:sp>
      <p:pic>
        <p:nvPicPr>
          <p:cNvPr id="1050" name="cube.png" descr="cube.png"/>
          <p:cNvPicPr>
            <a:picLocks noChangeAspect="1"/>
          </p:cNvPicPr>
          <p:nvPr/>
        </p:nvPicPr>
        <p:blipFill>
          <a:blip r:embed="rId8">
            <a:extLst/>
          </a:blip>
          <a:stretch>
            <a:fillRect/>
          </a:stretch>
        </p:blipFill>
        <p:spPr>
          <a:xfrm>
            <a:off x="21412200" y="6050334"/>
            <a:ext cx="1615331" cy="161533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2" name="Word2vec Distance"/>
          <p:cNvSpPr txBox="1"/>
          <p:nvPr>
            <p:ph type="body" idx="13"/>
          </p:nvPr>
        </p:nvSpPr>
        <p:spPr>
          <a:xfrm>
            <a:off x="6583179" y="5077537"/>
            <a:ext cx="5192290" cy="822151"/>
          </a:xfrm>
          <a:prstGeom prst="rect">
            <a:avLst/>
          </a:prstGeom>
        </p:spPr>
        <p:txBody>
          <a:bodyPr/>
          <a:lstStyle>
            <a:lvl1pPr>
              <a:defRPr spc="225" sz="4500"/>
            </a:lvl1pPr>
          </a:lstStyle>
          <a:p>
            <a:pPr/>
            <a:r>
              <a:t>Word2vec Distance</a:t>
            </a:r>
          </a:p>
        </p:txBody>
      </p:sp>
      <p:sp>
        <p:nvSpPr>
          <p:cNvPr id="1053" name="Distance between Q &amp; A"/>
          <p:cNvSpPr txBox="1"/>
          <p:nvPr>
            <p:ph type="body" idx="15"/>
          </p:nvPr>
        </p:nvSpPr>
        <p:spPr>
          <a:xfrm>
            <a:off x="6640737" y="5705760"/>
            <a:ext cx="4724401" cy="596901"/>
          </a:xfrm>
          <a:prstGeom prst="rect">
            <a:avLst/>
          </a:prstGeom>
        </p:spPr>
        <p:txBody>
          <a:bodyPr/>
          <a:lstStyle>
            <a:lvl1pPr defTabSz="627379">
              <a:defRPr spc="171" sz="3420">
                <a:effectLst>
                  <a:outerShdw sx="100000" sy="100000" kx="0" ky="0" algn="b" rotWithShape="0" blurRad="19304" dist="19304" dir="13500000">
                    <a:srgbClr val="FFFFFF">
                      <a:alpha val="35000"/>
                    </a:srgbClr>
                  </a:outerShdw>
                </a:effectLst>
              </a:defRPr>
            </a:lvl1pPr>
          </a:lstStyle>
          <a:p>
            <a:pPr/>
            <a:r>
              <a:t>Distance between Q &amp; A</a:t>
            </a:r>
          </a:p>
        </p:txBody>
      </p:sp>
      <p:sp>
        <p:nvSpPr>
          <p:cNvPr id="1054" name="1."/>
          <p:cNvSpPr txBox="1"/>
          <p:nvPr>
            <p:ph type="body" idx="23"/>
          </p:nvPr>
        </p:nvSpPr>
        <p:spPr>
          <a:prstGeom prst="rect">
            <a:avLst/>
          </a:prstGeom>
        </p:spPr>
        <p:txBody>
          <a:bodyPr/>
          <a:lstStyle/>
          <a:p>
            <a:pPr/>
            <a:r>
              <a:t>1.</a:t>
            </a:r>
          </a:p>
        </p:txBody>
      </p:sp>
      <p:sp>
        <p:nvSpPr>
          <p:cNvPr id="1055" name="5."/>
          <p:cNvSpPr txBox="1"/>
          <p:nvPr>
            <p:ph type="body" idx="24"/>
          </p:nvPr>
        </p:nvSpPr>
        <p:spPr>
          <a:prstGeom prst="rect">
            <a:avLst/>
          </a:prstGeom>
        </p:spPr>
        <p:txBody>
          <a:bodyPr/>
          <a:lstStyle/>
          <a:p>
            <a:pPr/>
            <a:r>
              <a:t>5.</a:t>
            </a:r>
          </a:p>
        </p:txBody>
      </p:sp>
      <p:sp>
        <p:nvSpPr>
          <p:cNvPr id="1056" name="3."/>
          <p:cNvSpPr txBox="1"/>
          <p:nvPr>
            <p:ph type="body" idx="25"/>
          </p:nvPr>
        </p:nvSpPr>
        <p:spPr>
          <a:xfrm>
            <a:off x="485063" y="7914218"/>
            <a:ext cx="321311" cy="520701"/>
          </a:xfrm>
          <a:prstGeom prst="rect">
            <a:avLst/>
          </a:prstGeom>
        </p:spPr>
        <p:txBody>
          <a:bodyPr/>
          <a:lstStyle/>
          <a:p>
            <a:pPr/>
            <a:r>
              <a:t>3.</a:t>
            </a:r>
          </a:p>
        </p:txBody>
      </p:sp>
      <p:sp>
        <p:nvSpPr>
          <p:cNvPr id="1057" name="2."/>
          <p:cNvSpPr txBox="1"/>
          <p:nvPr>
            <p:ph type="body" idx="26"/>
          </p:nvPr>
        </p:nvSpPr>
        <p:spPr>
          <a:prstGeom prst="rect">
            <a:avLst/>
          </a:prstGeom>
        </p:spPr>
        <p:txBody>
          <a:bodyPr/>
          <a:lstStyle/>
          <a:p>
            <a:pPr/>
            <a:r>
              <a:t>2.</a:t>
            </a:r>
          </a:p>
        </p:txBody>
      </p:sp>
      <p:sp>
        <p:nvSpPr>
          <p:cNvPr id="1058" name="4."/>
          <p:cNvSpPr txBox="1"/>
          <p:nvPr>
            <p:ph type="body" idx="27"/>
          </p:nvPr>
        </p:nvSpPr>
        <p:spPr>
          <a:xfrm>
            <a:off x="8267663" y="7914218"/>
            <a:ext cx="321311" cy="520701"/>
          </a:xfrm>
          <a:prstGeom prst="rect">
            <a:avLst/>
          </a:prstGeom>
        </p:spPr>
        <p:txBody>
          <a:bodyPr/>
          <a:lstStyle/>
          <a:p>
            <a:pPr/>
            <a:r>
              <a:t>4.</a:t>
            </a:r>
          </a:p>
        </p:txBody>
      </p:sp>
      <p:sp>
        <p:nvSpPr>
          <p:cNvPr id="1059" name="Feature List"/>
          <p:cNvSpPr txBox="1"/>
          <p:nvPr>
            <p:ph type="title"/>
          </p:nvPr>
        </p:nvSpPr>
        <p:spPr>
          <a:prstGeom prst="rect">
            <a:avLst/>
          </a:prstGeom>
        </p:spPr>
        <p:txBody>
          <a:bodyPr/>
          <a:lstStyle>
            <a:lvl1pPr defTabSz="808990">
              <a:defRPr spc="764" sz="7644">
                <a:effectLst>
                  <a:outerShdw sx="100000" sy="100000" kx="0" ky="0" algn="b" rotWithShape="0" blurRad="24892" dist="24892" dir="13500000">
                    <a:srgbClr val="FFFFFF">
                      <a:alpha val="35000"/>
                    </a:srgbClr>
                  </a:outerShdw>
                </a:effectLst>
              </a:defRPr>
            </a:lvl1pPr>
          </a:lstStyle>
          <a:p>
            <a:pPr/>
            <a:r>
              <a:t>Feature List</a:t>
            </a:r>
          </a:p>
        </p:txBody>
      </p:sp>
      <p:sp>
        <p:nvSpPr>
          <p:cNvPr id="1060" name="Word2vec Distance"/>
          <p:cNvSpPr txBox="1"/>
          <p:nvPr/>
        </p:nvSpPr>
        <p:spPr>
          <a:xfrm>
            <a:off x="13268935" y="5126643"/>
            <a:ext cx="4957367" cy="72938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lgn="l" defTabSz="775969">
              <a:lnSpc>
                <a:spcPct val="90000"/>
              </a:lnSpc>
              <a:spcBef>
                <a:spcPts val="0"/>
              </a:spcBef>
              <a:defRPr cap="all" spc="211" sz="4230">
                <a:solidFill>
                  <a:srgbClr val="969592"/>
                </a:solidFill>
                <a:effectLst>
                  <a:outerShdw sx="100000" sy="100000" kx="0" ky="0" algn="b" rotWithShape="0" blurRad="23876" dist="23876" dir="13500000">
                    <a:srgbClr val="FFFFFF">
                      <a:alpha val="35000"/>
                    </a:srgbClr>
                  </a:outerShdw>
                </a:effectLst>
                <a:latin typeface="Avenir Next Condensed Medium"/>
                <a:ea typeface="Avenir Next Condensed Medium"/>
                <a:cs typeface="Avenir Next Condensed Medium"/>
                <a:sym typeface="Avenir Next Condensed Medium"/>
              </a:defRPr>
            </a:lvl1pPr>
          </a:lstStyle>
          <a:p>
            <a:pPr/>
            <a:r>
              <a:t>Word2vec Distance</a:t>
            </a:r>
          </a:p>
        </p:txBody>
      </p:sp>
      <p:sp>
        <p:nvSpPr>
          <p:cNvPr id="1061" name="Distance between A &amp; A"/>
          <p:cNvSpPr txBox="1"/>
          <p:nvPr/>
        </p:nvSpPr>
        <p:spPr>
          <a:xfrm>
            <a:off x="13385418" y="5656654"/>
            <a:ext cx="4724401" cy="5969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627379">
              <a:lnSpc>
                <a:spcPct val="90000"/>
              </a:lnSpc>
              <a:spcBef>
                <a:spcPts val="0"/>
              </a:spcBef>
              <a:defRPr spc="171" sz="3420">
                <a:solidFill>
                  <a:srgbClr val="6B6A67"/>
                </a:solidFill>
                <a:effectLst>
                  <a:outerShdw sx="100000" sy="100000" kx="0" ky="0" algn="b" rotWithShape="0" blurRad="19304" dist="19304" dir="13500000">
                    <a:srgbClr val="FFFFFF">
                      <a:alpha val="35000"/>
                    </a:srgbClr>
                  </a:outerShdw>
                </a:effectLst>
                <a:latin typeface="+mn-lt"/>
                <a:ea typeface="+mn-ea"/>
                <a:cs typeface="+mn-cs"/>
                <a:sym typeface="Avenir Next Condensed Ultra Lig"/>
              </a:defRPr>
            </a:lvl1pPr>
          </a:lstStyle>
          <a:p>
            <a:pPr/>
            <a:r>
              <a:t>Distance between A &amp; A</a:t>
            </a:r>
          </a:p>
        </p:txBody>
      </p:sp>
      <p:sp>
        <p:nvSpPr>
          <p:cNvPr id="1062" name="number of same String"/>
          <p:cNvSpPr txBox="1"/>
          <p:nvPr/>
        </p:nvSpPr>
        <p:spPr>
          <a:xfrm>
            <a:off x="1330318" y="7548356"/>
            <a:ext cx="6413402" cy="93583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lgn="l">
              <a:lnSpc>
                <a:spcPct val="90000"/>
              </a:lnSpc>
              <a:spcBef>
                <a:spcPts val="0"/>
              </a:spcBef>
              <a:defRPr cap="all" spc="225" sz="4500">
                <a:solidFill>
                  <a:srgbClr val="969592"/>
                </a:solidFill>
                <a:effectLst>
                  <a:outerShdw sx="100000" sy="100000" kx="0" ky="0" algn="b" rotWithShape="0" blurRad="25400" dist="25400" dir="13500000">
                    <a:srgbClr val="FFFFFF">
                      <a:alpha val="35000"/>
                    </a:srgbClr>
                  </a:outerShdw>
                </a:effectLst>
                <a:latin typeface="Avenir Next Condensed Medium"/>
                <a:ea typeface="Avenir Next Condensed Medium"/>
                <a:cs typeface="Avenir Next Condensed Medium"/>
                <a:sym typeface="Avenir Next Condensed Medium"/>
              </a:defRPr>
            </a:lvl1pPr>
          </a:lstStyle>
          <a:p>
            <a:pPr/>
            <a:r>
              <a:t>number of same String</a:t>
            </a:r>
          </a:p>
        </p:txBody>
      </p:sp>
      <p:sp>
        <p:nvSpPr>
          <p:cNvPr id="1063" name="Stripping Dont-Want tokens"/>
          <p:cNvSpPr txBox="1"/>
          <p:nvPr/>
        </p:nvSpPr>
        <p:spPr>
          <a:xfrm>
            <a:off x="1330318" y="8214966"/>
            <a:ext cx="4686301" cy="113356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660400">
              <a:lnSpc>
                <a:spcPct val="90000"/>
              </a:lnSpc>
              <a:spcBef>
                <a:spcPts val="0"/>
              </a:spcBef>
              <a:defRPr spc="180">
                <a:solidFill>
                  <a:srgbClr val="6B6A67"/>
                </a:solidFill>
                <a:effectLst>
                  <a:outerShdw sx="100000" sy="100000" kx="0" ky="0" algn="b" rotWithShape="0" blurRad="20320" dist="20320" dir="13500000">
                    <a:srgbClr val="FFFFFF">
                      <a:alpha val="35000"/>
                    </a:srgbClr>
                  </a:outerShdw>
                </a:effectLst>
                <a:latin typeface="+mn-lt"/>
                <a:ea typeface="+mn-ea"/>
                <a:cs typeface="+mn-cs"/>
                <a:sym typeface="Avenir Next Condensed Ultra Lig"/>
              </a:defRPr>
            </a:lvl1pPr>
          </a:lstStyle>
          <a:p>
            <a:pPr/>
            <a:r>
              <a:t>Stripping Dont-Want tokens</a:t>
            </a:r>
          </a:p>
        </p:txBody>
      </p:sp>
      <p:sp>
        <p:nvSpPr>
          <p:cNvPr id="1064" name="Latent Dirichlet Allocation"/>
          <p:cNvSpPr txBox="1"/>
          <p:nvPr/>
        </p:nvSpPr>
        <p:spPr>
          <a:xfrm>
            <a:off x="16891829" y="7522957"/>
            <a:ext cx="7546083" cy="93583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lgn="l">
              <a:lnSpc>
                <a:spcPct val="90000"/>
              </a:lnSpc>
              <a:spcBef>
                <a:spcPts val="0"/>
              </a:spcBef>
              <a:defRPr cap="all" spc="225" sz="4500">
                <a:solidFill>
                  <a:srgbClr val="969592"/>
                </a:solidFill>
                <a:effectLst>
                  <a:outerShdw sx="100000" sy="100000" kx="0" ky="0" algn="b" rotWithShape="0" blurRad="25400" dist="25400" dir="13500000">
                    <a:srgbClr val="FFFFFF">
                      <a:alpha val="35000"/>
                    </a:srgbClr>
                  </a:outerShdw>
                </a:effectLst>
                <a:latin typeface="Avenir Next Condensed Medium"/>
                <a:ea typeface="Avenir Next Condensed Medium"/>
                <a:cs typeface="Avenir Next Condensed Medium"/>
                <a:sym typeface="Avenir Next Condensed Medium"/>
              </a:defRPr>
            </a:lvl1pPr>
          </a:lstStyle>
          <a:p>
            <a:pPr/>
            <a:r>
              <a:t>Latent Dirichlet Allocation</a:t>
            </a:r>
          </a:p>
        </p:txBody>
      </p:sp>
      <p:sp>
        <p:nvSpPr>
          <p:cNvPr id="1065" name="Discovering the abstract topics"/>
          <p:cNvSpPr txBox="1"/>
          <p:nvPr/>
        </p:nvSpPr>
        <p:spPr>
          <a:xfrm>
            <a:off x="16891829" y="8264655"/>
            <a:ext cx="5192290" cy="72938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668655">
              <a:lnSpc>
                <a:spcPct val="90000"/>
              </a:lnSpc>
              <a:spcBef>
                <a:spcPts val="0"/>
              </a:spcBef>
              <a:defRPr spc="182" sz="3645">
                <a:solidFill>
                  <a:srgbClr val="6B6A67"/>
                </a:solidFill>
                <a:effectLst>
                  <a:outerShdw sx="100000" sy="100000" kx="0" ky="0" algn="b" rotWithShape="0" blurRad="20574" dist="20574" dir="13500000">
                    <a:srgbClr val="FFFFFF">
                      <a:alpha val="35000"/>
                    </a:srgbClr>
                  </a:outerShdw>
                </a:effectLst>
                <a:latin typeface="+mn-lt"/>
                <a:ea typeface="+mn-ea"/>
                <a:cs typeface="+mn-cs"/>
                <a:sym typeface="Avenir Next Condensed Ultra Lig"/>
              </a:defRPr>
            </a:lvl1pPr>
          </a:lstStyle>
          <a:p>
            <a:pPr/>
            <a:r>
              <a:t>Discovering the abstract topics</a:t>
            </a:r>
          </a:p>
        </p:txBody>
      </p:sp>
      <p:sp>
        <p:nvSpPr>
          <p:cNvPr id="1066" name="number of same Char"/>
          <p:cNvSpPr txBox="1"/>
          <p:nvPr/>
        </p:nvSpPr>
        <p:spPr>
          <a:xfrm>
            <a:off x="9111074" y="7522956"/>
            <a:ext cx="6413401" cy="93583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lgn="l">
              <a:lnSpc>
                <a:spcPct val="90000"/>
              </a:lnSpc>
              <a:spcBef>
                <a:spcPts val="0"/>
              </a:spcBef>
              <a:defRPr cap="all" spc="225" sz="4500">
                <a:solidFill>
                  <a:srgbClr val="969592"/>
                </a:solidFill>
                <a:effectLst>
                  <a:outerShdw sx="100000" sy="100000" kx="0" ky="0" algn="b" rotWithShape="0" blurRad="25400" dist="25400" dir="13500000">
                    <a:srgbClr val="FFFFFF">
                      <a:alpha val="35000"/>
                    </a:srgbClr>
                  </a:outerShdw>
                </a:effectLst>
                <a:latin typeface="Avenir Next Condensed Medium"/>
                <a:ea typeface="Avenir Next Condensed Medium"/>
                <a:cs typeface="Avenir Next Condensed Medium"/>
                <a:sym typeface="Avenir Next Condensed Medium"/>
              </a:defRPr>
            </a:lvl1pPr>
          </a:lstStyle>
          <a:p>
            <a:pPr/>
            <a:r>
              <a:t>number of same Char</a:t>
            </a:r>
          </a:p>
        </p:txBody>
      </p:sp>
      <p:sp>
        <p:nvSpPr>
          <p:cNvPr id="1067" name="Stripping Dont-Want tokens"/>
          <p:cNvSpPr txBox="1"/>
          <p:nvPr/>
        </p:nvSpPr>
        <p:spPr>
          <a:xfrm>
            <a:off x="9111074" y="8189566"/>
            <a:ext cx="4686301" cy="113356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660400">
              <a:lnSpc>
                <a:spcPct val="90000"/>
              </a:lnSpc>
              <a:spcBef>
                <a:spcPts val="0"/>
              </a:spcBef>
              <a:defRPr spc="180">
                <a:solidFill>
                  <a:srgbClr val="6B6A67"/>
                </a:solidFill>
                <a:effectLst>
                  <a:outerShdw sx="100000" sy="100000" kx="0" ky="0" algn="b" rotWithShape="0" blurRad="20320" dist="20320" dir="13500000">
                    <a:srgbClr val="FFFFFF">
                      <a:alpha val="35000"/>
                    </a:srgbClr>
                  </a:outerShdw>
                </a:effectLst>
                <a:latin typeface="+mn-lt"/>
                <a:ea typeface="+mn-ea"/>
                <a:cs typeface="+mn-cs"/>
                <a:sym typeface="Avenir Next Condensed Ultra Lig"/>
              </a:defRPr>
            </a:lvl1pPr>
          </a:lstStyle>
          <a:p>
            <a:pPr/>
            <a:r>
              <a:t>Stripping Dont-Want tokens</a:t>
            </a:r>
          </a:p>
        </p:txBody>
      </p:sp>
      <p:pic>
        <p:nvPicPr>
          <p:cNvPr id="1068" name="if_stock_draw-dimension-line_93990.png" descr="if_stock_draw-dimension-line_93990.png"/>
          <p:cNvPicPr>
            <a:picLocks noChangeAspect="1"/>
          </p:cNvPicPr>
          <p:nvPr/>
        </p:nvPicPr>
        <p:blipFill>
          <a:blip r:embed="rId2">
            <a:extLst/>
          </a:blip>
          <a:stretch>
            <a:fillRect/>
          </a:stretch>
        </p:blipFill>
        <p:spPr>
          <a:xfrm>
            <a:off x="17458790" y="5707086"/>
            <a:ext cx="729381" cy="729382"/>
          </a:xfrm>
          <a:prstGeom prst="rect">
            <a:avLst/>
          </a:prstGeom>
          <a:ln w="12700">
            <a:miter lim="400000"/>
          </a:ln>
        </p:spPr>
      </p:pic>
      <p:pic>
        <p:nvPicPr>
          <p:cNvPr id="1069" name="if_stock_draw-dimension-line_93990.png" descr="if_stock_draw-dimension-line_93990.png"/>
          <p:cNvPicPr>
            <a:picLocks noChangeAspect="1"/>
          </p:cNvPicPr>
          <p:nvPr/>
        </p:nvPicPr>
        <p:blipFill>
          <a:blip r:embed="rId2">
            <a:extLst/>
          </a:blip>
          <a:stretch>
            <a:fillRect/>
          </a:stretch>
        </p:blipFill>
        <p:spPr>
          <a:xfrm rot="5421379">
            <a:off x="10713142" y="5851819"/>
            <a:ext cx="646841" cy="646841"/>
          </a:xfrm>
          <a:prstGeom prst="rect">
            <a:avLst/>
          </a:prstGeom>
          <a:ln w="12700">
            <a:miter lim="400000"/>
          </a:ln>
        </p:spPr>
      </p:pic>
      <p:pic>
        <p:nvPicPr>
          <p:cNvPr id="1070" name="if_cssi_douban_214731.png" descr="if_cssi_douban_214731.png"/>
          <p:cNvPicPr>
            <a:picLocks noChangeAspect="1"/>
          </p:cNvPicPr>
          <p:nvPr/>
        </p:nvPicPr>
        <p:blipFill>
          <a:blip r:embed="rId3">
            <a:extLst/>
          </a:blip>
          <a:stretch>
            <a:fillRect/>
          </a:stretch>
        </p:blipFill>
        <p:spPr>
          <a:xfrm>
            <a:off x="14135000" y="8370671"/>
            <a:ext cx="822151" cy="822150"/>
          </a:xfrm>
          <a:prstGeom prst="rect">
            <a:avLst/>
          </a:prstGeom>
          <a:ln w="12700">
            <a:miter lim="400000"/>
          </a:ln>
        </p:spPr>
      </p:pic>
      <p:pic>
        <p:nvPicPr>
          <p:cNvPr id="1071" name="影像" descr="影像"/>
          <p:cNvPicPr>
            <a:picLocks noChangeAspect="1"/>
          </p:cNvPicPr>
          <p:nvPr/>
        </p:nvPicPr>
        <p:blipFill>
          <a:blip r:embed="rId4">
            <a:extLst/>
          </a:blip>
          <a:srcRect l="35686" t="4442" r="13792" b="58950"/>
          <a:stretch>
            <a:fillRect/>
          </a:stretch>
        </p:blipFill>
        <p:spPr>
          <a:xfrm>
            <a:off x="6353843" y="8449760"/>
            <a:ext cx="1221893" cy="664036"/>
          </a:xfrm>
          <a:prstGeom prst="rect">
            <a:avLst/>
          </a:prstGeom>
          <a:ln w="12700">
            <a:miter lim="400000"/>
          </a:ln>
        </p:spPr>
      </p:pic>
      <p:pic>
        <p:nvPicPr>
          <p:cNvPr id="1072" name="rgb.png" descr="rgb.png"/>
          <p:cNvPicPr>
            <a:picLocks noChangeAspect="1"/>
          </p:cNvPicPr>
          <p:nvPr/>
        </p:nvPicPr>
        <p:blipFill>
          <a:blip r:embed="rId5">
            <a:extLst/>
          </a:blip>
          <a:stretch>
            <a:fillRect/>
          </a:stretch>
        </p:blipFill>
        <p:spPr>
          <a:xfrm>
            <a:off x="22606218" y="8406903"/>
            <a:ext cx="1028701" cy="1028702"/>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4" name="#200"/>
          <p:cNvSpPr txBox="1"/>
          <p:nvPr>
            <p:ph type="body" idx="13"/>
          </p:nvPr>
        </p:nvSpPr>
        <p:spPr>
          <a:prstGeom prst="rect">
            <a:avLst/>
          </a:prstGeom>
        </p:spPr>
        <p:txBody>
          <a:bodyPr/>
          <a:lstStyle/>
          <a:p>
            <a:pPr>
              <a:defRPr>
                <a:effectLst/>
              </a:defRPr>
            </a:pPr>
            <a:r>
              <a:t>#200</a:t>
            </a:r>
          </a:p>
        </p:txBody>
      </p:sp>
      <p:sp>
        <p:nvSpPr>
          <p:cNvPr id="1075" name="Dense"/>
          <p:cNvSpPr txBox="1"/>
          <p:nvPr>
            <p:ph type="body" idx="14"/>
          </p:nvPr>
        </p:nvSpPr>
        <p:spPr>
          <a:prstGeom prst="rect">
            <a:avLst/>
          </a:prstGeom>
        </p:spPr>
        <p:txBody>
          <a:bodyPr/>
          <a:lstStyle/>
          <a:p>
            <a:pPr/>
            <a:r>
              <a:t>Dense</a:t>
            </a:r>
          </a:p>
        </p:txBody>
      </p:sp>
      <p:sp>
        <p:nvSpPr>
          <p:cNvPr id="1076" name="0.3"/>
          <p:cNvSpPr txBox="1"/>
          <p:nvPr>
            <p:ph type="body" idx="15"/>
          </p:nvPr>
        </p:nvSpPr>
        <p:spPr>
          <a:prstGeom prst="rect">
            <a:avLst/>
          </a:prstGeom>
        </p:spPr>
        <p:txBody>
          <a:bodyPr/>
          <a:lstStyle/>
          <a:p>
            <a:pPr>
              <a:defRPr>
                <a:effectLst/>
              </a:defRPr>
            </a:pPr>
            <a:r>
              <a:t>0.3</a:t>
            </a:r>
          </a:p>
        </p:txBody>
      </p:sp>
      <p:sp>
        <p:nvSpPr>
          <p:cNvPr id="1077" name="#200"/>
          <p:cNvSpPr txBox="1"/>
          <p:nvPr>
            <p:ph type="body" idx="16"/>
          </p:nvPr>
        </p:nvSpPr>
        <p:spPr>
          <a:prstGeom prst="rect">
            <a:avLst/>
          </a:prstGeom>
        </p:spPr>
        <p:txBody>
          <a:bodyPr/>
          <a:lstStyle/>
          <a:p>
            <a:pPr>
              <a:defRPr>
                <a:effectLst/>
              </a:defRPr>
            </a:pPr>
            <a:r>
              <a:t>#200</a:t>
            </a:r>
          </a:p>
        </p:txBody>
      </p:sp>
      <p:sp>
        <p:nvSpPr>
          <p:cNvPr id="1078" name="Dropout"/>
          <p:cNvSpPr txBox="1"/>
          <p:nvPr>
            <p:ph type="body" idx="17"/>
          </p:nvPr>
        </p:nvSpPr>
        <p:spPr>
          <a:prstGeom prst="rect">
            <a:avLst/>
          </a:prstGeom>
        </p:spPr>
        <p:txBody>
          <a:bodyPr/>
          <a:lstStyle/>
          <a:p>
            <a:pPr/>
            <a:r>
              <a:t>Dropout</a:t>
            </a:r>
          </a:p>
        </p:txBody>
      </p:sp>
      <p:sp>
        <p:nvSpPr>
          <p:cNvPr id="1079" name="Dense"/>
          <p:cNvSpPr txBox="1"/>
          <p:nvPr>
            <p:ph type="body" idx="18"/>
          </p:nvPr>
        </p:nvSpPr>
        <p:spPr>
          <a:prstGeom prst="rect">
            <a:avLst/>
          </a:prstGeom>
        </p:spPr>
        <p:txBody>
          <a:bodyPr/>
          <a:lstStyle/>
          <a:p>
            <a:pPr/>
            <a:r>
              <a:t>Dense</a:t>
            </a:r>
          </a:p>
        </p:txBody>
      </p:sp>
      <p:sp>
        <p:nvSpPr>
          <p:cNvPr id="1080" name="6"/>
          <p:cNvSpPr txBox="1"/>
          <p:nvPr>
            <p:ph type="body" idx="19"/>
          </p:nvPr>
        </p:nvSpPr>
        <p:spPr>
          <a:prstGeom prst="rect">
            <a:avLst/>
          </a:prstGeom>
        </p:spPr>
        <p:txBody>
          <a:bodyPr/>
          <a:lstStyle/>
          <a:p>
            <a:pPr>
              <a:defRPr b="0">
                <a:effectLst/>
                <a:latin typeface="Avenir Next Condensed Medium"/>
                <a:ea typeface="Avenir Next Condensed Medium"/>
                <a:cs typeface="Avenir Next Condensed Medium"/>
                <a:sym typeface="Avenir Next Condensed Medium"/>
              </a:defRPr>
            </a:pPr>
            <a:r>
              <a:rPr b="1">
                <a:latin typeface="+mj-lt"/>
                <a:ea typeface="+mj-ea"/>
                <a:cs typeface="+mj-cs"/>
                <a:sym typeface="Avenir Next Condensed"/>
              </a:rPr>
              <a:t>6</a:t>
            </a:r>
          </a:p>
        </p:txBody>
      </p:sp>
      <p:sp>
        <p:nvSpPr>
          <p:cNvPr id="1081" name="output"/>
          <p:cNvSpPr txBox="1"/>
          <p:nvPr>
            <p:ph type="body" idx="20"/>
          </p:nvPr>
        </p:nvSpPr>
        <p:spPr>
          <a:prstGeom prst="rect">
            <a:avLst/>
          </a:prstGeom>
        </p:spPr>
        <p:txBody>
          <a:bodyPr/>
          <a:lstStyle/>
          <a:p>
            <a:pPr>
              <a:defRPr>
                <a:effectLst/>
              </a:defRPr>
            </a:pPr>
            <a:r>
              <a:t>output</a:t>
            </a:r>
          </a:p>
        </p:txBody>
      </p:sp>
      <p:sp>
        <p:nvSpPr>
          <p:cNvPr id="1082" name="46"/>
          <p:cNvSpPr txBox="1"/>
          <p:nvPr>
            <p:ph type="body" idx="21"/>
          </p:nvPr>
        </p:nvSpPr>
        <p:spPr>
          <a:prstGeom prst="rect">
            <a:avLst/>
          </a:prstGeom>
        </p:spPr>
        <p:txBody>
          <a:bodyPr/>
          <a:lstStyle/>
          <a:p>
            <a:pPr>
              <a:defRPr b="0">
                <a:effectLst/>
                <a:latin typeface="Avenir Next Condensed Medium"/>
                <a:ea typeface="Avenir Next Condensed Medium"/>
                <a:cs typeface="Avenir Next Condensed Medium"/>
                <a:sym typeface="Avenir Next Condensed Medium"/>
              </a:defRPr>
            </a:pPr>
            <a:r>
              <a:rPr b="1">
                <a:latin typeface="+mj-lt"/>
                <a:ea typeface="+mj-ea"/>
                <a:cs typeface="+mj-cs"/>
                <a:sym typeface="Avenir Next Condensed"/>
              </a:rPr>
              <a:t>46</a:t>
            </a:r>
          </a:p>
        </p:txBody>
      </p:sp>
      <p:sp>
        <p:nvSpPr>
          <p:cNvPr id="1083" name="Input"/>
          <p:cNvSpPr txBox="1"/>
          <p:nvPr>
            <p:ph type="body" idx="22"/>
          </p:nvPr>
        </p:nvSpPr>
        <p:spPr>
          <a:prstGeom prst="rect">
            <a:avLst/>
          </a:prstGeom>
        </p:spPr>
        <p:txBody>
          <a:bodyPr/>
          <a:lstStyle/>
          <a:p>
            <a:pPr>
              <a:defRPr>
                <a:effectLst/>
              </a:defRPr>
            </a:pPr>
            <a:r>
              <a:t>Input</a:t>
            </a:r>
          </a:p>
        </p:txBody>
      </p:sp>
      <p:sp>
        <p:nvSpPr>
          <p:cNvPr id="1084" name="Network Architecture"/>
          <p:cNvSpPr txBox="1"/>
          <p:nvPr>
            <p:ph type="title"/>
          </p:nvPr>
        </p:nvSpPr>
        <p:spPr>
          <a:prstGeom prst="rect">
            <a:avLst/>
          </a:prstGeom>
        </p:spPr>
        <p:txBody>
          <a:bodyPr/>
          <a:lstStyle>
            <a:lvl1pPr defTabSz="808990">
              <a:defRPr spc="764" sz="7644"/>
            </a:lvl1pPr>
          </a:lstStyle>
          <a:p>
            <a:pPr>
              <a:defRPr>
                <a:effectLst/>
              </a:defRPr>
            </a:pPr>
            <a:r>
              <a:t>Network Architecture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6" name="feature pruning"/>
          <p:cNvSpPr txBox="1"/>
          <p:nvPr>
            <p:ph type="title"/>
          </p:nvPr>
        </p:nvSpPr>
        <p:spPr>
          <a:prstGeom prst="rect">
            <a:avLst/>
          </a:prstGeom>
        </p:spPr>
        <p:txBody>
          <a:bodyPr/>
          <a:lstStyle>
            <a:lvl1pPr defTabSz="808990">
              <a:defRPr spc="764" sz="7644">
                <a:effectLst>
                  <a:outerShdw sx="100000" sy="100000" kx="0" ky="0" algn="b" rotWithShape="0" blurRad="24892" dist="24892" dir="13500000">
                    <a:srgbClr val="FFFFFF">
                      <a:alpha val="35000"/>
                    </a:srgbClr>
                  </a:outerShdw>
                </a:effectLst>
              </a:defRPr>
            </a:lvl1pPr>
          </a:lstStyle>
          <a:p>
            <a:pPr/>
            <a:r>
              <a:t>feature pruning</a:t>
            </a:r>
          </a:p>
        </p:txBody>
      </p:sp>
      <p:sp>
        <p:nvSpPr>
          <p:cNvPr id="1087" name="Distance functions between two numeric vectors u and v. We consider functions provided in scipy.spatial.distance"/>
          <p:cNvSpPr txBox="1"/>
          <p:nvPr>
            <p:ph type="body" sz="quarter" idx="1"/>
          </p:nvPr>
        </p:nvSpPr>
        <p:spPr>
          <a:prstGeom prst="rect">
            <a:avLst/>
          </a:prstGeom>
        </p:spPr>
        <p:txBody>
          <a:bodyPr/>
          <a:lstStyle/>
          <a:p>
            <a:pPr defTabSz="817244">
              <a:spcBef>
                <a:spcPts val="3400"/>
              </a:spcBef>
              <a:defRPr spc="158" sz="3168">
                <a:effectLst>
                  <a:outerShdw sx="100000" sy="100000" kx="0" ky="0" algn="b" rotWithShape="0" blurRad="25146" dist="25146" dir="13500000">
                    <a:srgbClr val="FFFFFF">
                      <a:alpha val="35000"/>
                    </a:srgbClr>
                  </a:outerShdw>
                </a:effectLst>
              </a:defRPr>
            </a:pPr>
            <a:r>
              <a:t>Distance functions between two numeric vectors u and v. We consider functions provided in </a:t>
            </a:r>
            <a:r>
              <a:rPr i="1">
                <a:solidFill>
                  <a:srgbClr val="000000"/>
                </a:solidFill>
                <a:latin typeface="+mj-lt"/>
                <a:ea typeface="+mj-ea"/>
                <a:cs typeface="+mj-cs"/>
                <a:sym typeface="Avenir Next Condensed"/>
              </a:rPr>
              <a:t>scipy.spatial.distance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515151"/>
      </a:dk1>
      <a:lt1>
        <a:srgbClr val="F8F5E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Condensed"/>
        <a:ea typeface="Avenir Next Condensed"/>
        <a:cs typeface="Avenir Next Condensed"/>
      </a:majorFont>
      <a:minorFont>
        <a:latin typeface="Avenir Next Condensed Ultra Lig"/>
        <a:ea typeface="Avenir Next Condensed Ultra Lig"/>
        <a:cs typeface="Avenir Next Condensed Ultra Lig"/>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20000"/>
          </a:lnSpc>
          <a:spcBef>
            <a:spcPts val="3500"/>
          </a:spcBef>
          <a:spcAft>
            <a:spcPts val="0"/>
          </a:spcAft>
          <a:buClr>
            <a:srgbClr val="007ABB"/>
          </a:buClr>
          <a:buSzTx/>
          <a:buFontTx/>
          <a:buNone/>
          <a:tabLst/>
          <a:defRPr b="0" baseline="0" cap="none" i="0" spc="36" strike="noStrike" sz="3600" u="none" kumimoji="0" normalizeH="0">
            <a:ln>
              <a:noFill/>
            </a:ln>
            <a:solidFill>
              <a:srgbClr val="515151"/>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20000"/>
          </a:lnSpc>
          <a:spcBef>
            <a:spcPts val="3500"/>
          </a:spcBef>
          <a:spcAft>
            <a:spcPts val="0"/>
          </a:spcAft>
          <a:buClr>
            <a:srgbClr val="007ABB"/>
          </a:buClr>
          <a:buSzTx/>
          <a:buFontTx/>
          <a:buNone/>
          <a:tabLst/>
          <a:defRPr b="0" baseline="0" cap="none" i="0" spc="36" strike="noStrike" sz="3600" u="none" kumimoji="0" normalizeH="0">
            <a:ln>
              <a:noFill/>
            </a:ln>
            <a:solidFill>
              <a:srgbClr val="515151"/>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Condensed"/>
        <a:ea typeface="Avenir Next Condensed"/>
        <a:cs typeface="Avenir Next Condensed"/>
      </a:majorFont>
      <a:minorFont>
        <a:latin typeface="Avenir Next Condensed Ultra Lig"/>
        <a:ea typeface="Avenir Next Condensed Ultra Lig"/>
        <a:cs typeface="Avenir Next Condensed Ultra Lig"/>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20000"/>
          </a:lnSpc>
          <a:spcBef>
            <a:spcPts val="3500"/>
          </a:spcBef>
          <a:spcAft>
            <a:spcPts val="0"/>
          </a:spcAft>
          <a:buClr>
            <a:srgbClr val="007ABB"/>
          </a:buClr>
          <a:buSzTx/>
          <a:buFontTx/>
          <a:buNone/>
          <a:tabLst/>
          <a:defRPr b="0" baseline="0" cap="none" i="0" spc="36" strike="noStrike" sz="3600" u="none" kumimoji="0" normalizeH="0">
            <a:ln>
              <a:noFill/>
            </a:ln>
            <a:solidFill>
              <a:srgbClr val="515151"/>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20000"/>
          </a:lnSpc>
          <a:spcBef>
            <a:spcPts val="3500"/>
          </a:spcBef>
          <a:spcAft>
            <a:spcPts val="0"/>
          </a:spcAft>
          <a:buClr>
            <a:srgbClr val="007ABB"/>
          </a:buClr>
          <a:buSzTx/>
          <a:buFontTx/>
          <a:buNone/>
          <a:tabLst/>
          <a:defRPr b="0" baseline="0" cap="none" i="0" spc="36" strike="noStrike" sz="3600" u="none" kumimoji="0" normalizeH="0">
            <a:ln>
              <a:noFill/>
            </a:ln>
            <a:solidFill>
              <a:srgbClr val="515151"/>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