
<file path=[Content_Types].xml><?xml version="1.0" encoding="utf-8"?>
<Types xmlns="http://schemas.openxmlformats.org/package/2006/content-types">
  <Override PartName="/_rels/.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charts/chart2.xml" ContentType="application/vnd.openxmlformats-officedocument.drawingml.char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Lst>
  <p:sldSz cx="24384000" cy="1371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166477165055903"/>
          <c:y val="0.0853569472338872"/>
          <c:w val="0.701945549870507"/>
          <c:h val="0.609046923498265"/>
        </c:manualLayout>
      </c:layout>
      <c:barChart>
        <c:barDir val="col"/>
        <c:grouping val="clustered"/>
        <c:varyColors val="0"/>
        <c:ser>
          <c:idx val="0"/>
          <c:order val="0"/>
          <c:tx>
            <c:strRef>
              <c:f>label 0</c:f>
              <c:strCache>
                <c:ptCount val="1"/>
                <c:pt idx="0">
                  <c:v>Baseline</c:v>
                </c:pt>
              </c:strCache>
            </c:strRef>
          </c:tx>
          <c:spPr>
            <a:solidFill>
              <a:srgbClr val="f7ea3d"/>
            </a:solidFill>
            <a:ln w="12600">
              <a:noFill/>
            </a:ln>
          </c:spPr>
          <c:invertIfNegative val="0"/>
          <c:dLbls>
            <c:dLblPos val="inEnd"/>
            <c:showLegendKey val="0"/>
            <c:showVal val="1"/>
            <c:showCatName val="0"/>
            <c:showSerName val="0"/>
            <c:showPercent val="0"/>
            <c:showLeaderLines val="0"/>
          </c:dLbls>
          <c:cat>
            <c:strRef>
              <c:f>categories</c:f>
              <c:strCache>
                <c:ptCount val="1"/>
                <c:pt idx="0">
                  <c:v>Vector Distance</c:v>
                </c:pt>
              </c:strCache>
            </c:strRef>
          </c:cat>
          <c:val>
            <c:numRef>
              <c:f>0</c:f>
              <c:numCache>
                <c:formatCode>General</c:formatCode>
                <c:ptCount val="1"/>
                <c:pt idx="0">
                  <c:v>47.5</c:v>
                </c:pt>
              </c:numCache>
            </c:numRef>
          </c:val>
        </c:ser>
        <c:ser>
          <c:idx val="1"/>
          <c:order val="1"/>
          <c:tx>
            <c:strRef>
              <c:f>label 1</c:f>
              <c:strCache>
                <c:ptCount val="1"/>
                <c:pt idx="0">
                  <c:v>Canberra</c:v>
                </c:pt>
              </c:strCache>
            </c:strRef>
          </c:tx>
          <c:spPr>
            <a:solidFill>
              <a:srgbClr val="e03f52"/>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1</c:f>
              <c:numCache>
                <c:formatCode>General</c:formatCode>
                <c:ptCount val="1"/>
                <c:pt idx="0">
                  <c:v>49</c:v>
                </c:pt>
              </c:numCache>
            </c:numRef>
          </c:val>
        </c:ser>
        <c:ser>
          <c:idx val="2"/>
          <c:order val="2"/>
          <c:tx>
            <c:strRef>
              <c:f>label 2</c:f>
              <c:strCache>
                <c:ptCount val="1"/>
                <c:pt idx="0">
                  <c:v>Bray-Curtis</c:v>
                </c:pt>
              </c:strCache>
            </c:strRef>
          </c:tx>
          <c:spPr>
            <a:solidFill>
              <a:srgbClr val="67ac39"/>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2</c:f>
              <c:numCache>
                <c:formatCode>General</c:formatCode>
                <c:ptCount val="1"/>
                <c:pt idx="0">
                  <c:v>45</c:v>
                </c:pt>
              </c:numCache>
            </c:numRef>
          </c:val>
        </c:ser>
        <c:ser>
          <c:idx val="3"/>
          <c:order val="3"/>
          <c:tx>
            <c:strRef>
              <c:f>label 3</c:f>
              <c:strCache>
                <c:ptCount val="1"/>
                <c:pt idx="0">
                  <c:v>Manhattan</c:v>
                </c:pt>
              </c:strCache>
            </c:strRef>
          </c:tx>
          <c:spPr>
            <a:solidFill>
              <a:srgbClr val="2fc4e8"/>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3</c:f>
              <c:numCache>
                <c:formatCode>General</c:formatCode>
                <c:ptCount val="1"/>
                <c:pt idx="0">
                  <c:v>51</c:v>
                </c:pt>
              </c:numCache>
            </c:numRef>
          </c:val>
        </c:ser>
        <c:ser>
          <c:idx val="4"/>
          <c:order val="4"/>
          <c:tx>
            <c:strRef>
              <c:f>label 4</c:f>
              <c:strCache>
                <c:ptCount val="1"/>
                <c:pt idx="0">
                  <c:v>Correlation</c:v>
                </c:pt>
              </c:strCache>
            </c:strRef>
          </c:tx>
          <c:spPr>
            <a:solidFill>
              <a:srgbClr val="ecbc2b"/>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4</c:f>
              <c:numCache>
                <c:formatCode>General</c:formatCode>
                <c:ptCount val="1"/>
                <c:pt idx="0">
                  <c:v>61</c:v>
                </c:pt>
              </c:numCache>
            </c:numRef>
          </c:val>
        </c:ser>
        <c:ser>
          <c:idx val="5"/>
          <c:order val="5"/>
          <c:tx>
            <c:strRef>
              <c:f>label 5</c:f>
              <c:strCache>
                <c:ptCount val="1"/>
                <c:pt idx="0">
                  <c:v>Cosine</c:v>
                </c:pt>
              </c:strCache>
            </c:strRef>
          </c:tx>
          <c:spPr>
            <a:solidFill>
              <a:srgbClr val="ab58bc"/>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5</c:f>
              <c:numCache>
                <c:formatCode>General</c:formatCode>
                <c:ptCount val="1"/>
                <c:pt idx="0">
                  <c:v>60</c:v>
                </c:pt>
              </c:numCache>
            </c:numRef>
          </c:val>
        </c:ser>
        <c:ser>
          <c:idx val="6"/>
          <c:order val="6"/>
          <c:tx>
            <c:strRef>
              <c:f>label 6</c:f>
              <c:strCache>
                <c:ptCount val="1"/>
                <c:pt idx="0">
                  <c:v>Euclidean</c:v>
                </c:pt>
              </c:strCache>
            </c:strRef>
          </c:tx>
          <c:spPr>
            <a:solidFill>
              <a:srgbClr val="19b66b"/>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6</c:f>
              <c:numCache>
                <c:formatCode>General</c:formatCode>
                <c:ptCount val="1"/>
                <c:pt idx="0">
                  <c:v>62.5</c:v>
                </c:pt>
              </c:numCache>
            </c:numRef>
          </c:val>
        </c:ser>
        <c:gapWidth val="40"/>
        <c:overlap val="0"/>
        <c:axId val="69873939"/>
        <c:axId val="93524029"/>
      </c:barChart>
      <c:catAx>
        <c:axId val="69873939"/>
        <c:scaling>
          <c:orientation val="minMax"/>
        </c:scaling>
        <c:delete val="0"/>
        <c:axPos val="b"/>
        <c:numFmt formatCode="MM/DD/YYYY" sourceLinked="1"/>
        <c:majorTickMark val="out"/>
        <c:minorTickMark val="none"/>
        <c:tickLblPos val="low"/>
        <c:spPr>
          <a:ln w="12600">
            <a:solidFill>
              <a:srgbClr val="d3cec2"/>
            </a:solidFill>
            <a:round/>
          </a:ln>
        </c:spPr>
        <c:txPr>
          <a:bodyPr/>
          <a:p>
            <a:pPr>
              <a:defRPr b="0" sz="3890" spc="-1" strike="noStrike">
                <a:solidFill>
                  <a:srgbClr val="969592"/>
                </a:solidFill>
                <a:uFill>
                  <a:solidFill>
                    <a:srgbClr val="ffffff"/>
                  </a:solidFill>
                </a:uFill>
                <a:latin typeface="Avenir Next Condensed Medium"/>
                <a:ea typeface="Avenir Next Condensed Ultra Lig"/>
              </a:defRPr>
            </a:pPr>
          </a:p>
        </c:txPr>
        <c:crossAx val="93524029"/>
        <c:crosses val="autoZero"/>
        <c:auto val="1"/>
        <c:lblAlgn val="ctr"/>
        <c:lblOffset val="100"/>
      </c:catAx>
      <c:valAx>
        <c:axId val="93524029"/>
        <c:scaling>
          <c:orientation val="minMax"/>
        </c:scaling>
        <c:delete val="0"/>
        <c:axPos val="l"/>
        <c:majorGridlines>
          <c:spPr>
            <a:ln w="12600">
              <a:solidFill>
                <a:srgbClr val="d3cec2"/>
              </a:solidFill>
              <a:round/>
            </a:ln>
          </c:spPr>
        </c:majorGridlines>
        <c:numFmt formatCode="General&quot; %&quot;" sourceLinked="0"/>
        <c:majorTickMark val="out"/>
        <c:minorTickMark val="none"/>
        <c:tickLblPos val="nextTo"/>
        <c:spPr>
          <a:ln w="12600">
            <a:noFill/>
          </a:ln>
        </c:spPr>
        <c:txPr>
          <a:bodyPr/>
          <a:p>
            <a:pPr>
              <a:defRPr b="0" sz="3890" spc="-1" strike="noStrike">
                <a:solidFill>
                  <a:srgbClr val="969592"/>
                </a:solidFill>
                <a:uFill>
                  <a:solidFill>
                    <a:srgbClr val="ffffff"/>
                  </a:solidFill>
                </a:uFill>
                <a:latin typeface="Avenir Next Condensed Medium"/>
                <a:ea typeface="Avenir Next Condensed Ultra Lig"/>
              </a:defRPr>
            </a:pPr>
          </a:p>
        </c:txPr>
        <c:crossAx val="69873939"/>
        <c:crosses val="autoZero"/>
        <c:crossBetween val="midCat"/>
        <c:majorUnit val="7"/>
        <c:minorUnit val="3.5"/>
      </c:valAx>
      <c:spPr>
        <a:noFill/>
        <a:ln w="12600">
          <a:noFill/>
        </a:ln>
      </c:spPr>
    </c:plotArea>
    <c:legend>
      <c:layout>
        <c:manualLayout>
          <c:xMode val="edge"/>
          <c:yMode val="edge"/>
          <c:x val="0"/>
          <c:y val="0.902136205952164"/>
        </c:manualLayout>
      </c:layout>
      <c:spPr>
        <a:noFill/>
        <a:ln w="12600">
          <a:noFill/>
        </a:ln>
      </c:spPr>
    </c:legend>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 Id="rId3" Type="http://schemas.openxmlformats.org/officeDocument/2006/relationships/image" Target="../media/image23.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 Id="rId3" Type="http://schemas.openxmlformats.org/officeDocument/2006/relationships/image" Target="../media/image25.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3" name="PlaceHolder 2"/>
          <p:cNvSpPr>
            <a:spLocks noGrp="1"/>
          </p:cNvSpPr>
          <p:nvPr>
            <p:ph type="body"/>
          </p:nvPr>
        </p:nvSpPr>
        <p:spPr>
          <a:xfrm>
            <a:off x="6590880" y="509904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4" name="PlaceHolder 3"/>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6"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7"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8"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9" name="PlaceHolder 5"/>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61"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62" name="PlaceHolder 3"/>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63" name="" descr=""/>
          <p:cNvPicPr/>
          <p:nvPr/>
        </p:nvPicPr>
        <p:blipFill>
          <a:blip r:embed="rId2"/>
          <a:stretch/>
        </p:blipFill>
        <p:spPr>
          <a:xfrm>
            <a:off x="8618760" y="5098680"/>
            <a:ext cx="668160" cy="533160"/>
          </a:xfrm>
          <a:prstGeom prst="rect">
            <a:avLst/>
          </a:prstGeom>
          <a:ln>
            <a:noFill/>
          </a:ln>
        </p:spPr>
      </p:pic>
      <p:pic>
        <p:nvPicPr>
          <p:cNvPr id="64" name="" descr=""/>
          <p:cNvPicPr/>
          <p:nvPr/>
        </p:nvPicPr>
        <p:blipFill>
          <a:blip r:embed="rId3"/>
          <a:stretch/>
        </p:blipFill>
        <p:spPr>
          <a:xfrm>
            <a:off x="8618760" y="5098680"/>
            <a:ext cx="668160" cy="5331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88" name="PlaceHolder 2"/>
          <p:cNvSpPr>
            <a:spLocks noGrp="1"/>
          </p:cNvSpPr>
          <p:nvPr>
            <p:ph type="subTitle"/>
          </p:nvPr>
        </p:nvSpPr>
        <p:spPr>
          <a:xfrm>
            <a:off x="6590880" y="5099040"/>
            <a:ext cx="4723920" cy="533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90"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92"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193" name="PlaceHolder 3"/>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97"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198" name="PlaceHolder 3"/>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199" name="PlaceHolder 4"/>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2" name="PlaceHolder 2"/>
          <p:cNvSpPr>
            <a:spLocks noGrp="1"/>
          </p:cNvSpPr>
          <p:nvPr>
            <p:ph type="subTitle"/>
          </p:nvPr>
        </p:nvSpPr>
        <p:spPr>
          <a:xfrm>
            <a:off x="6590880" y="5099040"/>
            <a:ext cx="4723920" cy="533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01"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2"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3"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05"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6"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7" name="PlaceHolder 4"/>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09" name="PlaceHolder 2"/>
          <p:cNvSpPr>
            <a:spLocks noGrp="1"/>
          </p:cNvSpPr>
          <p:nvPr>
            <p:ph type="body"/>
          </p:nvPr>
        </p:nvSpPr>
        <p:spPr>
          <a:xfrm>
            <a:off x="6590880" y="509904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0" name="PlaceHolder 3"/>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12"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3"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4"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5" name="PlaceHolder 5"/>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17"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8" name="PlaceHolder 3"/>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219" name="" descr=""/>
          <p:cNvPicPr/>
          <p:nvPr/>
        </p:nvPicPr>
        <p:blipFill>
          <a:blip r:embed="rId2"/>
          <a:stretch/>
        </p:blipFill>
        <p:spPr>
          <a:xfrm>
            <a:off x="8618760" y="5098680"/>
            <a:ext cx="668160" cy="533160"/>
          </a:xfrm>
          <a:prstGeom prst="rect">
            <a:avLst/>
          </a:prstGeom>
          <a:ln>
            <a:noFill/>
          </a:ln>
        </p:spPr>
      </p:pic>
      <p:pic>
        <p:nvPicPr>
          <p:cNvPr id="220" name="" descr=""/>
          <p:cNvPicPr/>
          <p:nvPr/>
        </p:nvPicPr>
        <p:blipFill>
          <a:blip r:embed="rId3"/>
          <a:stretch/>
        </p:blipFill>
        <p:spPr>
          <a:xfrm>
            <a:off x="8618760" y="5098680"/>
            <a:ext cx="668160" cy="5331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13" name="PlaceHolder 2"/>
          <p:cNvSpPr>
            <a:spLocks noGrp="1"/>
          </p:cNvSpPr>
          <p:nvPr>
            <p:ph type="subTitle"/>
          </p:nvPr>
        </p:nvSpPr>
        <p:spPr>
          <a:xfrm>
            <a:off x="6590880" y="5099040"/>
            <a:ext cx="4723920" cy="533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15"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17"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18" name="PlaceHolder 3"/>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4"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22"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3" name="PlaceHolder 3"/>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4" name="PlaceHolder 4"/>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26"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7"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8"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30"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1"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2" name="PlaceHolder 4"/>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34" name="PlaceHolder 2"/>
          <p:cNvSpPr>
            <a:spLocks noGrp="1"/>
          </p:cNvSpPr>
          <p:nvPr>
            <p:ph type="body"/>
          </p:nvPr>
        </p:nvSpPr>
        <p:spPr>
          <a:xfrm>
            <a:off x="6590880" y="509904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5" name="PlaceHolder 3"/>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37"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8"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9"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40" name="PlaceHolder 5"/>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42"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43" name="PlaceHolder 3"/>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344" name="" descr=""/>
          <p:cNvPicPr/>
          <p:nvPr/>
        </p:nvPicPr>
        <p:blipFill>
          <a:blip r:embed="rId2"/>
          <a:stretch/>
        </p:blipFill>
        <p:spPr>
          <a:xfrm>
            <a:off x="8618760" y="5098680"/>
            <a:ext cx="668160" cy="533160"/>
          </a:xfrm>
          <a:prstGeom prst="rect">
            <a:avLst/>
          </a:prstGeom>
          <a:ln>
            <a:noFill/>
          </a:ln>
        </p:spPr>
      </p:pic>
      <p:pic>
        <p:nvPicPr>
          <p:cNvPr id="345" name="" descr=""/>
          <p:cNvPicPr/>
          <p:nvPr/>
        </p:nvPicPr>
        <p:blipFill>
          <a:blip r:embed="rId3"/>
          <a:stretch/>
        </p:blipFill>
        <p:spPr>
          <a:xfrm>
            <a:off x="8618760" y="5098680"/>
            <a:ext cx="668160" cy="5331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3" name="PlaceHolder 2"/>
          <p:cNvSpPr>
            <a:spLocks noGrp="1"/>
          </p:cNvSpPr>
          <p:nvPr>
            <p:ph type="subTitle"/>
          </p:nvPr>
        </p:nvSpPr>
        <p:spPr>
          <a:xfrm>
            <a:off x="6590880" y="5099040"/>
            <a:ext cx="4723920" cy="533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5"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6"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7" name="PlaceHolder 3"/>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7"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18" name="PlaceHolder 3"/>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22"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3" name="PlaceHolder 3"/>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4" name="PlaceHolder 4"/>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26"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7"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8"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30"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1"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2" name="PlaceHolder 4"/>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34" name="PlaceHolder 2"/>
          <p:cNvSpPr>
            <a:spLocks noGrp="1"/>
          </p:cNvSpPr>
          <p:nvPr>
            <p:ph type="body"/>
          </p:nvPr>
        </p:nvSpPr>
        <p:spPr>
          <a:xfrm>
            <a:off x="6590880" y="509904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5" name="PlaceHolder 3"/>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37"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8"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9"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40" name="PlaceHolder 5"/>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42"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43" name="PlaceHolder 3"/>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444" name="" descr=""/>
          <p:cNvPicPr/>
          <p:nvPr/>
        </p:nvPicPr>
        <p:blipFill>
          <a:blip r:embed="rId2"/>
          <a:stretch/>
        </p:blipFill>
        <p:spPr>
          <a:xfrm>
            <a:off x="8618760" y="5098680"/>
            <a:ext cx="668160" cy="533160"/>
          </a:xfrm>
          <a:prstGeom prst="rect">
            <a:avLst/>
          </a:prstGeom>
          <a:ln>
            <a:noFill/>
          </a:ln>
        </p:spPr>
      </p:pic>
      <p:pic>
        <p:nvPicPr>
          <p:cNvPr id="445" name="" descr=""/>
          <p:cNvPicPr/>
          <p:nvPr/>
        </p:nvPicPr>
        <p:blipFill>
          <a:blip r:embed="rId3"/>
          <a:stretch/>
        </p:blipFill>
        <p:spPr>
          <a:xfrm>
            <a:off x="8618760" y="5098680"/>
            <a:ext cx="668160" cy="5331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81" name="PlaceHolder 2"/>
          <p:cNvSpPr>
            <a:spLocks noGrp="1"/>
          </p:cNvSpPr>
          <p:nvPr>
            <p:ph type="subTitle"/>
          </p:nvPr>
        </p:nvSpPr>
        <p:spPr>
          <a:xfrm>
            <a:off x="6590880" y="5099040"/>
            <a:ext cx="4723920" cy="533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83"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85"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86" name="PlaceHolder 3"/>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0"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1" name="PlaceHolder 3"/>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2" name="PlaceHolder 4"/>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4"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5"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6"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8"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9"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0" name="PlaceHolder 4"/>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02" name="PlaceHolder 2"/>
          <p:cNvSpPr>
            <a:spLocks noGrp="1"/>
          </p:cNvSpPr>
          <p:nvPr>
            <p:ph type="body"/>
          </p:nvPr>
        </p:nvSpPr>
        <p:spPr>
          <a:xfrm>
            <a:off x="6590880" y="509904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3" name="PlaceHolder 3"/>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05"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6"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7"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8" name="PlaceHolder 5"/>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10" name="PlaceHolder 2"/>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11" name="PlaceHolder 3"/>
          <p:cNvSpPr>
            <a:spLocks noGrp="1"/>
          </p:cNvSpPr>
          <p:nvPr>
            <p:ph type="body"/>
          </p:nvPr>
        </p:nvSpPr>
        <p:spPr>
          <a:xfrm>
            <a:off x="6590880" y="5099040"/>
            <a:ext cx="472392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512" name="" descr=""/>
          <p:cNvPicPr/>
          <p:nvPr/>
        </p:nvPicPr>
        <p:blipFill>
          <a:blip r:embed="rId2"/>
          <a:stretch/>
        </p:blipFill>
        <p:spPr>
          <a:xfrm>
            <a:off x="8618760" y="5098680"/>
            <a:ext cx="668160" cy="533160"/>
          </a:xfrm>
          <a:prstGeom prst="rect">
            <a:avLst/>
          </a:prstGeom>
          <a:ln>
            <a:noFill/>
          </a:ln>
        </p:spPr>
      </p:pic>
      <p:pic>
        <p:nvPicPr>
          <p:cNvPr id="513" name="" descr=""/>
          <p:cNvPicPr/>
          <p:nvPr/>
        </p:nvPicPr>
        <p:blipFill>
          <a:blip r:embed="rId3"/>
          <a:stretch/>
        </p:blipFill>
        <p:spPr>
          <a:xfrm>
            <a:off x="8618760" y="5098680"/>
            <a:ext cx="668160" cy="5331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 name="PlaceHolder 3"/>
          <p:cNvSpPr>
            <a:spLocks noGrp="1"/>
          </p:cNvSpPr>
          <p:nvPr>
            <p:ph type="body"/>
          </p:nvPr>
        </p:nvSpPr>
        <p:spPr>
          <a:xfrm>
            <a:off x="659088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 name="PlaceHolder 4"/>
          <p:cNvSpPr>
            <a:spLocks noGrp="1"/>
          </p:cNvSpPr>
          <p:nvPr>
            <p:ph type="body"/>
          </p:nvPr>
        </p:nvSpPr>
        <p:spPr>
          <a:xfrm>
            <a:off x="901152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5" name="PlaceHolder 2"/>
          <p:cNvSpPr>
            <a:spLocks noGrp="1"/>
          </p:cNvSpPr>
          <p:nvPr>
            <p:ph type="body"/>
          </p:nvPr>
        </p:nvSpPr>
        <p:spPr>
          <a:xfrm>
            <a:off x="6590880" y="5099040"/>
            <a:ext cx="2305080" cy="533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6"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7" name="PlaceHolder 4"/>
          <p:cNvSpPr>
            <a:spLocks noGrp="1"/>
          </p:cNvSpPr>
          <p:nvPr>
            <p:ph type="body"/>
          </p:nvPr>
        </p:nvSpPr>
        <p:spPr>
          <a:xfrm>
            <a:off x="9011520" y="537768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 name="PlaceHolder 2"/>
          <p:cNvSpPr>
            <a:spLocks noGrp="1"/>
          </p:cNvSpPr>
          <p:nvPr>
            <p:ph type="body"/>
          </p:nvPr>
        </p:nvSpPr>
        <p:spPr>
          <a:xfrm>
            <a:off x="659088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 name="PlaceHolder 3"/>
          <p:cNvSpPr>
            <a:spLocks noGrp="1"/>
          </p:cNvSpPr>
          <p:nvPr>
            <p:ph type="body"/>
          </p:nvPr>
        </p:nvSpPr>
        <p:spPr>
          <a:xfrm>
            <a:off x="9011520" y="5099040"/>
            <a:ext cx="230508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1" name="PlaceHolder 4"/>
          <p:cNvSpPr>
            <a:spLocks noGrp="1"/>
          </p:cNvSpPr>
          <p:nvPr>
            <p:ph type="body"/>
          </p:nvPr>
        </p:nvSpPr>
        <p:spPr>
          <a:xfrm>
            <a:off x="6590880" y="5377680"/>
            <a:ext cx="4723920" cy="25416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chart" Target="../charts/chart2.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0" name="CustomShape 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fillRef idx="0"/>
          <a:effectRef idx="0"/>
          <a:fontRef idx="minor"/>
        </p:style>
      </p:sp>
      <p:sp>
        <p:nvSpPr>
          <p:cNvPr id="1" name="CustomShape 2"/>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fillRef idx="0"/>
          <a:effectRef idx="0"/>
          <a:fontRef idx="minor"/>
        </p:style>
      </p:sp>
      <p:sp>
        <p:nvSpPr>
          <p:cNvPr id="2"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4"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5"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6"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7"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8"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9"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0"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1"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2"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3"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4"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15"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16"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17"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18"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19"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20"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21"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22"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3"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4" name="PlaceHolder 25"/>
          <p:cNvSpPr>
            <a:spLocks noGrp="1"/>
          </p:cNvSpPr>
          <p:nvPr>
            <p:ph type="body"/>
          </p:nvPr>
        </p:nvSpPr>
        <p:spPr>
          <a:xfrm>
            <a:off x="12773160" y="766080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k</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x</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m</a:t>
            </a:r>
            <a:r>
              <a:rPr b="0" lang="en-US" sz="3200" spc="157" strike="noStrike">
                <a:solidFill>
                  <a:srgbClr val="6b6a67"/>
                </a:solidFill>
                <a:uFill>
                  <a:solidFill>
                    <a:srgbClr val="ffffff"/>
                  </a:solidFill>
                </a:uFill>
                <a:latin typeface="Avenir Next Condensed Ultra Lig"/>
                <a:ea typeface="Avenir Next Condensed Ultra Lig"/>
              </a:rPr>
              <a:t>a</a:t>
            </a:r>
            <a:r>
              <a:rPr b="0" lang="en-US" sz="3200" spc="157" strike="noStrike">
                <a:solidFill>
                  <a:srgbClr val="6b6a67"/>
                </a:solidFill>
                <a:uFill>
                  <a:solidFill>
                    <a:srgbClr val="ffffff"/>
                  </a:solidFill>
                </a:uFill>
                <a:latin typeface="Avenir Next Condensed Ultra Lig"/>
                <a:ea typeface="Avenir Next Condensed Ultra Lig"/>
              </a:rPr>
              <a:t>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x</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2000" spc="248" strike="noStrike">
              <a:solidFill>
                <a:srgbClr val="6b6a67"/>
              </a:solidFill>
              <a:uFill>
                <a:solidFill>
                  <a:srgbClr val="ffffff"/>
                </a:solidFill>
              </a:uFill>
              <a:latin typeface="Avenir Next Condensed Ultra Lig"/>
            </a:endParaRPr>
          </a:p>
          <a:p>
            <a:pPr lvl="6" marL="3024000" indent="-216000" algn="ctr">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G</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m</a:t>
            </a:r>
            <a:r>
              <a:rPr b="0" lang="en-US" sz="3200" spc="157" strike="noStrike">
                <a:solidFill>
                  <a:srgbClr val="6b6a67"/>
                </a:solidFill>
                <a:uFill>
                  <a:solidFill>
                    <a:srgbClr val="ffffff"/>
                  </a:solidFill>
                </a:uFill>
                <a:latin typeface="Avenir Next Condensed Ultra Lig"/>
                <a:ea typeface="Avenir Next Condensed Ultra Lig"/>
              </a:rPr>
              <a:t>a</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y</a:t>
            </a:r>
            <a:endParaRPr b="0" lang="en-US" sz="2000" spc="248" strike="noStrike">
              <a:solidFill>
                <a:srgbClr val="6b6a67"/>
              </a:solidFill>
              <a:uFill>
                <a:solidFill>
                  <a:srgbClr val="ffffff"/>
                </a:solidFill>
              </a:uFill>
              <a:latin typeface="Avenir Next Condensed Ultra Lig"/>
            </a:endParaRPr>
          </a:p>
        </p:txBody>
      </p:sp>
      <p:sp>
        <p:nvSpPr>
          <p:cNvPr id="25" name="PlaceHolder 26"/>
          <p:cNvSpPr>
            <a:spLocks noGrp="1"/>
          </p:cNvSpPr>
          <p:nvPr>
            <p:ph type="body"/>
          </p:nvPr>
        </p:nvSpPr>
        <p:spPr>
          <a:xfrm>
            <a:off x="12773160" y="710928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k</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x</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m</a:t>
            </a:r>
            <a:r>
              <a:rPr b="0" lang="en-US" sz="3000" spc="148" strike="noStrike" cap="all">
                <a:solidFill>
                  <a:srgbClr val="969592"/>
                </a:solidFill>
                <a:uFill>
                  <a:solidFill>
                    <a:srgbClr val="ffffff"/>
                  </a:solidFill>
                </a:uFill>
                <a:latin typeface="Avenir Next Condensed Medium"/>
                <a:ea typeface="Avenir Next Condensed Medium"/>
              </a:rPr>
              <a:t>a</a:t>
            </a:r>
            <a:r>
              <a:rPr b="0" lang="en-US" sz="3000" spc="148" strike="noStrike" cap="all">
                <a:solidFill>
                  <a:srgbClr val="969592"/>
                </a:solidFill>
                <a:uFill>
                  <a:solidFill>
                    <a:srgbClr val="ffffff"/>
                  </a:solidFill>
                </a:uFill>
                <a:latin typeface="Avenir Next Condensed Medium"/>
                <a:ea typeface="Avenir Next Condensed Medium"/>
              </a:rPr>
              <a:t>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x</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a</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k</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t</a:t>
            </a:r>
            <a:endParaRPr b="0" lang="en-US" sz="5000" spc="248" strike="noStrike">
              <a:solidFill>
                <a:srgbClr val="6b6a67"/>
              </a:solidFill>
              <a:uFill>
                <a:solidFill>
                  <a:srgbClr val="ffffff"/>
                </a:solidFill>
              </a:uFill>
              <a:latin typeface="Avenir Next Condensed Ultra Lig"/>
            </a:endParaRPr>
          </a:p>
        </p:txBody>
      </p:sp>
      <p:sp>
        <p:nvSpPr>
          <p:cNvPr id="26" name="PlaceHolder 27"/>
          <p:cNvSpPr>
            <a:spLocks noGrp="1"/>
          </p:cNvSpPr>
          <p:nvPr>
            <p:ph type="body"/>
          </p:nvPr>
        </p:nvSpPr>
        <p:spPr>
          <a:xfrm>
            <a:off x="3915000" y="766080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k</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x</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m</a:t>
            </a:r>
            <a:r>
              <a:rPr b="0" lang="en-US" sz="3200" spc="157" strike="noStrike">
                <a:solidFill>
                  <a:srgbClr val="6b6a67"/>
                </a:solidFill>
                <a:uFill>
                  <a:solidFill>
                    <a:srgbClr val="ffffff"/>
                  </a:solidFill>
                </a:uFill>
                <a:latin typeface="Avenir Next Condensed Ultra Lig"/>
                <a:ea typeface="Avenir Next Condensed Ultra Lig"/>
              </a:rPr>
              <a:t>a</a:t>
            </a:r>
            <a:r>
              <a:rPr b="0" lang="en-US" sz="3200" spc="157" strike="noStrike">
                <a:solidFill>
                  <a:srgbClr val="6b6a67"/>
                </a:solidFill>
                <a:uFill>
                  <a:solidFill>
                    <a:srgbClr val="ffffff"/>
                  </a:solidFill>
                </a:uFill>
                <a:latin typeface="Avenir Next Condensed Ultra Lig"/>
                <a:ea typeface="Avenir Next Condensed Ultra Lig"/>
              </a:rPr>
              <a:t>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x</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2000" spc="248" strike="noStrike">
              <a:solidFill>
                <a:srgbClr val="6b6a67"/>
              </a:solidFill>
              <a:uFill>
                <a:solidFill>
                  <a:srgbClr val="ffffff"/>
                </a:solidFill>
              </a:uFill>
              <a:latin typeface="Avenir Next Condensed Ultra Lig"/>
            </a:endParaRPr>
          </a:p>
          <a:p>
            <a:pPr algn="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a</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a</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a</a:t>
            </a:r>
            <a:endParaRPr b="0" lang="en-US" sz="5000" spc="248" strike="noStrike">
              <a:solidFill>
                <a:srgbClr val="6b6a67"/>
              </a:solidFill>
              <a:uFill>
                <a:solidFill>
                  <a:srgbClr val="ffffff"/>
                </a:solidFill>
              </a:uFill>
              <a:latin typeface="Avenir Next Condensed Ultra Lig"/>
            </a:endParaRPr>
          </a:p>
        </p:txBody>
      </p:sp>
      <p:sp>
        <p:nvSpPr>
          <p:cNvPr id="27" name="PlaceHolder 28"/>
          <p:cNvSpPr>
            <a:spLocks noGrp="1"/>
          </p:cNvSpPr>
          <p:nvPr>
            <p:ph type="body"/>
          </p:nvPr>
        </p:nvSpPr>
        <p:spPr>
          <a:xfrm>
            <a:off x="3915000" y="710928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k</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x</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m</a:t>
            </a:r>
            <a:r>
              <a:rPr b="0" lang="en-US" sz="3000" spc="148" strike="noStrike" cap="all">
                <a:solidFill>
                  <a:srgbClr val="969592"/>
                </a:solidFill>
                <a:uFill>
                  <a:solidFill>
                    <a:srgbClr val="ffffff"/>
                  </a:solidFill>
                </a:uFill>
                <a:latin typeface="Avenir Next Condensed Medium"/>
                <a:ea typeface="Avenir Next Condensed Medium"/>
              </a:rPr>
              <a:t>a</a:t>
            </a:r>
            <a:r>
              <a:rPr b="0" lang="en-US" sz="3000" spc="148" strike="noStrike" cap="all">
                <a:solidFill>
                  <a:srgbClr val="969592"/>
                </a:solidFill>
                <a:uFill>
                  <a:solidFill>
                    <a:srgbClr val="ffffff"/>
                  </a:solidFill>
                </a:uFill>
                <a:latin typeface="Avenir Next Condensed Medium"/>
                <a:ea typeface="Avenir Next Condensed Medium"/>
              </a:rPr>
              <a:t>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x</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2000" spc="248" strike="noStrike">
              <a:solidFill>
                <a:srgbClr val="6b6a67"/>
              </a:solidFill>
              <a:uFill>
                <a:solidFill>
                  <a:srgbClr val="ffffff"/>
                </a:solidFill>
              </a:uFill>
              <a:latin typeface="Avenir Next Condensed Ultra Lig"/>
            </a:endParaRPr>
          </a:p>
          <a:p>
            <a:pPr algn="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M</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a</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5000" spc="248" strike="noStrike">
              <a:solidFill>
                <a:srgbClr val="6b6a67"/>
              </a:solidFill>
              <a:uFill>
                <a:solidFill>
                  <a:srgbClr val="ffffff"/>
                </a:solidFill>
              </a:uFill>
              <a:latin typeface="Avenir Next Condensed Ultra Lig"/>
            </a:endParaRPr>
          </a:p>
        </p:txBody>
      </p:sp>
      <p:sp>
        <p:nvSpPr>
          <p:cNvPr id="28" name="PlaceHolder 29"/>
          <p:cNvSpPr>
            <a:spLocks noGrp="1"/>
          </p:cNvSpPr>
          <p:nvPr>
            <p:ph type="title"/>
          </p:nvPr>
        </p:nvSpPr>
        <p:spPr>
          <a:xfrm>
            <a:off x="3772080" y="3530520"/>
            <a:ext cx="16839720" cy="3530160"/>
          </a:xfrm>
          <a:prstGeom prst="rect">
            <a:avLst/>
          </a:prstGeom>
        </p:spPr>
        <p:txBody>
          <a:bodyPr lIns="0" rIns="0" tIns="0" bIns="0" anchor="ctr"/>
          <a:p>
            <a:pPr algn="ctr">
              <a:lnSpc>
                <a:spcPct val="100000"/>
              </a:lnSpc>
            </a:pPr>
            <a:r>
              <a:rPr b="0" lang="en-US" sz="19800" spc="1980"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29" name="PlaceHolder 30"/>
          <p:cNvSpPr>
            <a:spLocks noGrp="1"/>
          </p:cNvSpPr>
          <p:nvPr>
            <p:ph type="body"/>
          </p:nvPr>
        </p:nvSpPr>
        <p:spPr>
          <a:xfrm>
            <a:off x="3772080" y="7264440"/>
            <a:ext cx="16839720" cy="1015560"/>
          </a:xfrm>
          <a:prstGeom prst="rect">
            <a:avLst/>
          </a:prstGeom>
        </p:spPr>
        <p:txBody>
          <a:bodyPr lIns="0" rIns="0" tIns="0" bIns="0"/>
          <a:p>
            <a:pPr marL="432000" indent="-324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C</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c</a:t>
            </a:r>
            <a:r>
              <a:rPr b="0" lang="en-US" sz="5000" spc="248" strike="noStrike">
                <a:solidFill>
                  <a:srgbClr val="6b6a67"/>
                </a:solidFill>
                <a:uFill>
                  <a:solidFill>
                    <a:srgbClr val="ffffff"/>
                  </a:solidFill>
                </a:uFill>
                <a:latin typeface="Avenir Next Condensed Ultra Lig"/>
                <a:ea typeface="Avenir Next Condensed Ultra Lig"/>
              </a:rPr>
              <a:t>k</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x</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r</a:t>
            </a:r>
            <a:r>
              <a:rPr b="0" lang="en-US" sz="5000" spc="248" strike="noStrike">
                <a:solidFill>
                  <a:srgbClr val="6b6a67"/>
                </a:solidFill>
                <a:uFill>
                  <a:solidFill>
                    <a:srgbClr val="ffffff"/>
                  </a:solidFill>
                </a:uFill>
                <a:latin typeface="Avenir Next Condensed Ultra Lig"/>
                <a:ea typeface="Avenir Next Condensed Ultra Lig"/>
              </a:rPr>
              <a:t>m</a:t>
            </a:r>
            <a:r>
              <a:rPr b="0" lang="en-US" sz="5000" spc="248" strike="noStrike">
                <a:solidFill>
                  <a:srgbClr val="6b6a67"/>
                </a:solidFill>
                <a:uFill>
                  <a:solidFill>
                    <a:srgbClr val="ffffff"/>
                  </a:solidFill>
                </a:uFill>
                <a:latin typeface="Avenir Next Condensed Ultra Lig"/>
                <a:ea typeface="Avenir Next Condensed Ultra Lig"/>
              </a:rPr>
              <a:t>a</a:t>
            </a:r>
            <a:r>
              <a:rPr b="0" lang="en-US" sz="5000" spc="248" strike="noStrike">
                <a:solidFill>
                  <a:srgbClr val="6b6a67"/>
                </a:solidFill>
                <a:uFill>
                  <a:solidFill>
                    <a:srgbClr val="ffffff"/>
                  </a:solidFill>
                </a:uFill>
                <a:latin typeface="Avenir Next Condensed Ultra Lig"/>
                <a:ea typeface="Avenir Next Condensed Ultra Lig"/>
              </a:rPr>
              <a:t>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5000" spc="248" strike="noStrike">
                <a:solidFill>
                  <a:srgbClr val="6b6a67"/>
                </a:solidFill>
                <a:uFill>
                  <a:solidFill>
                    <a:srgbClr val="ffffff"/>
                  </a:solidFill>
                </a:uFill>
                <a:latin typeface="Avenir Next Condensed Ultra Lig"/>
                <a:ea typeface="Avenir Next Condensed Ultra Lig"/>
              </a:rPr>
              <a:t>S</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c</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r</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r</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S</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x</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5000" spc="248" strike="noStrike">
                <a:solidFill>
                  <a:srgbClr val="6b6a67"/>
                </a:solidFill>
                <a:uFill>
                  <a:solidFill>
                    <a:srgbClr val="ffffff"/>
                  </a:solidFill>
                </a:uFill>
                <a:latin typeface="Avenir Next Condensed Ultra Lig"/>
                <a:ea typeface="Avenir Next Condensed Ultra Lig"/>
              </a:rPr>
              <a:t>S</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w</a:t>
            </a:r>
            <a:r>
              <a:rPr b="0" lang="en-US" sz="5000" spc="248" strike="noStrike">
                <a:solidFill>
                  <a:srgbClr val="6b6a67"/>
                </a:solidFill>
                <a:uFill>
                  <a:solidFill>
                    <a:srgbClr val="ffffff"/>
                  </a:solidFill>
                </a:uFill>
                <a:latin typeface="Avenir Next Condensed Ultra Lig"/>
                <a:ea typeface="Avenir Next Condensed Ultra Lig"/>
              </a:rPr>
              <a:t>o</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r</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e</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r</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endParaRPr b="0" lang="en-US" sz="5000" spc="248" strike="noStrike">
              <a:solidFill>
                <a:srgbClr val="6b6a67"/>
              </a:solidFill>
              <a:uFill>
                <a:solidFill>
                  <a:srgbClr val="ffffff"/>
                </a:solidFill>
              </a:uFill>
              <a:latin typeface="Avenir Next Condensed Ultra Lig"/>
            </a:endParaRPr>
          </a:p>
        </p:txBody>
      </p:sp>
      <p:sp>
        <p:nvSpPr>
          <p:cNvPr id="30" name="PlaceHolder 31"/>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65"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fillRef idx="0"/>
          <a:effectRef idx="0"/>
          <a:fontRef idx="minor"/>
        </p:style>
      </p:sp>
      <p:sp>
        <p:nvSpPr>
          <p:cNvPr id="66"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fillRef idx="0"/>
          <a:effectRef idx="0"/>
          <a:fontRef idx="minor"/>
        </p:style>
      </p:sp>
      <p:sp>
        <p:nvSpPr>
          <p:cNvPr id="67"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68"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69"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70"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71"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72"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73"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74"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75"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76"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77"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78"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79"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80"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81"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82"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83"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84"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85"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86"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87"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88"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89"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fillRef idx="0"/>
          <a:effectRef idx="0"/>
          <a:fontRef idx="minor"/>
        </p:style>
      </p:sp>
      <p:sp>
        <p:nvSpPr>
          <p:cNvPr id="90"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91" name="CustomShape 27"/>
          <p:cNvSpPr/>
          <p:nvPr/>
        </p:nvSpPr>
        <p:spPr>
          <a:xfrm>
            <a:off x="1003320" y="4408920"/>
            <a:ext cx="3568320" cy="4939920"/>
          </a:xfrm>
          <a:prstGeom prst="rect">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92" name="CustomShape 28"/>
          <p:cNvSpPr/>
          <p:nvPr/>
        </p:nvSpPr>
        <p:spPr>
          <a:xfrm>
            <a:off x="4965840" y="4408920"/>
            <a:ext cx="3568320" cy="4939920"/>
          </a:xfrm>
          <a:prstGeom prst="rect">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93" name="CustomShape 29"/>
          <p:cNvSpPr/>
          <p:nvPr/>
        </p:nvSpPr>
        <p:spPr>
          <a:xfrm>
            <a:off x="8902800" y="4408920"/>
            <a:ext cx="3568320" cy="4939920"/>
          </a:xfrm>
          <a:prstGeom prst="rect">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94" name="CustomShape 30"/>
          <p:cNvSpPr/>
          <p:nvPr/>
        </p:nvSpPr>
        <p:spPr>
          <a:xfrm>
            <a:off x="12864960" y="4408920"/>
            <a:ext cx="3568320" cy="4939920"/>
          </a:xfrm>
          <a:prstGeom prst="rect">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95" name="CustomShape 31"/>
          <p:cNvSpPr/>
          <p:nvPr/>
        </p:nvSpPr>
        <p:spPr>
          <a:xfrm>
            <a:off x="16827480" y="4408920"/>
            <a:ext cx="3568320" cy="4939920"/>
          </a:xfrm>
          <a:prstGeom prst="rect">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96" name="CustomShape 32"/>
          <p:cNvSpPr/>
          <p:nvPr/>
        </p:nvSpPr>
        <p:spPr>
          <a:xfrm>
            <a:off x="227412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97" name="CustomShape 33"/>
          <p:cNvSpPr/>
          <p:nvPr/>
        </p:nvSpPr>
        <p:spPr>
          <a:xfrm>
            <a:off x="2793960" y="40539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98" name="CustomShape 34"/>
          <p:cNvSpPr/>
          <p:nvPr/>
        </p:nvSpPr>
        <p:spPr>
          <a:xfrm>
            <a:off x="2793960" y="44136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99" name="CustomShape 35"/>
          <p:cNvSpPr/>
          <p:nvPr/>
        </p:nvSpPr>
        <p:spPr>
          <a:xfrm>
            <a:off x="2284920" y="40539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00" name="CustomShape 36"/>
          <p:cNvSpPr/>
          <p:nvPr/>
        </p:nvSpPr>
        <p:spPr>
          <a:xfrm>
            <a:off x="2284920" y="44136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01" name="CustomShape 37"/>
          <p:cNvSpPr/>
          <p:nvPr/>
        </p:nvSpPr>
        <p:spPr>
          <a:xfrm>
            <a:off x="2431800" y="39045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02" name="CustomShape 38"/>
          <p:cNvSpPr/>
          <p:nvPr/>
        </p:nvSpPr>
        <p:spPr>
          <a:xfrm>
            <a:off x="2793960" y="39045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03" name="CustomShape 39"/>
          <p:cNvSpPr/>
          <p:nvPr/>
        </p:nvSpPr>
        <p:spPr>
          <a:xfrm>
            <a:off x="2431800" y="44136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04" name="CustomShape 40"/>
          <p:cNvSpPr/>
          <p:nvPr/>
        </p:nvSpPr>
        <p:spPr>
          <a:xfrm>
            <a:off x="2793960" y="44136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05" name="CustomShape 41"/>
          <p:cNvSpPr/>
          <p:nvPr/>
        </p:nvSpPr>
        <p:spPr>
          <a:xfrm>
            <a:off x="2462760" y="4082040"/>
            <a:ext cx="663480" cy="663480"/>
          </a:xfrm>
          <a:prstGeom prst="ellipse">
            <a:avLst/>
          </a:prstGeom>
          <a:solidFill>
            <a:srgbClr val="e5d92f"/>
          </a:solidFill>
          <a:ln w="12600">
            <a:noFill/>
          </a:ln>
        </p:spPr>
        <p:style>
          <a:lnRef idx="0"/>
          <a:fillRef idx="0"/>
          <a:effectRef idx="0"/>
          <a:fontRef idx="minor"/>
        </p:style>
      </p:sp>
      <p:sp>
        <p:nvSpPr>
          <p:cNvPr id="106" name="CustomShape 42"/>
          <p:cNvSpPr/>
          <p:nvPr/>
        </p:nvSpPr>
        <p:spPr>
          <a:xfrm>
            <a:off x="2784600" y="41792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e831"/>
          </a:solidFill>
          <a:ln w="12600">
            <a:noFill/>
          </a:ln>
        </p:spPr>
        <p:style>
          <a:lnRef idx="0"/>
          <a:fillRef idx="0"/>
          <a:effectRef idx="0"/>
          <a:fontRef idx="minor"/>
        </p:style>
      </p:sp>
      <p:sp>
        <p:nvSpPr>
          <p:cNvPr id="107" name="CustomShape 43"/>
          <p:cNvSpPr/>
          <p:nvPr/>
        </p:nvSpPr>
        <p:spPr>
          <a:xfrm>
            <a:off x="2454120" y="441360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e831"/>
          </a:solidFill>
          <a:ln w="12600">
            <a:noFill/>
          </a:ln>
        </p:spPr>
        <p:style>
          <a:lnRef idx="0"/>
          <a:fillRef idx="0"/>
          <a:effectRef idx="0"/>
          <a:fontRef idx="minor"/>
        </p:style>
      </p:sp>
      <p:sp>
        <p:nvSpPr>
          <p:cNvPr id="108" name="CustomShape 44"/>
          <p:cNvSpPr/>
          <p:nvPr/>
        </p:nvSpPr>
        <p:spPr>
          <a:xfrm>
            <a:off x="2559960" y="40820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e831"/>
          </a:solidFill>
          <a:ln w="12600">
            <a:noFill/>
          </a:ln>
        </p:spPr>
        <p:style>
          <a:lnRef idx="0"/>
          <a:fillRef idx="0"/>
          <a:effectRef idx="0"/>
          <a:fontRef idx="minor"/>
        </p:style>
      </p:sp>
      <p:sp>
        <p:nvSpPr>
          <p:cNvPr id="109" name="CustomShape 45"/>
          <p:cNvSpPr/>
          <p:nvPr/>
        </p:nvSpPr>
        <p:spPr>
          <a:xfrm>
            <a:off x="2784600" y="441360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e831"/>
          </a:solidFill>
          <a:ln w="12600">
            <a:noFill/>
          </a:ln>
        </p:spPr>
        <p:style>
          <a:lnRef idx="0"/>
          <a:fillRef idx="0"/>
          <a:effectRef idx="0"/>
          <a:fontRef idx="minor"/>
        </p:style>
      </p:sp>
      <p:sp>
        <p:nvSpPr>
          <p:cNvPr id="110" name="CustomShape 46"/>
          <p:cNvSpPr/>
          <p:nvPr/>
        </p:nvSpPr>
        <p:spPr>
          <a:xfrm>
            <a:off x="14133600" y="884196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111" name="CustomShape 47"/>
          <p:cNvSpPr/>
          <p:nvPr/>
        </p:nvSpPr>
        <p:spPr>
          <a:xfrm>
            <a:off x="14653440" y="9002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12" name="CustomShape 48"/>
          <p:cNvSpPr/>
          <p:nvPr/>
        </p:nvSpPr>
        <p:spPr>
          <a:xfrm>
            <a:off x="14653440" y="93618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13" name="CustomShape 49"/>
          <p:cNvSpPr/>
          <p:nvPr/>
        </p:nvSpPr>
        <p:spPr>
          <a:xfrm>
            <a:off x="14144400" y="9002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14" name="CustomShape 50"/>
          <p:cNvSpPr/>
          <p:nvPr/>
        </p:nvSpPr>
        <p:spPr>
          <a:xfrm>
            <a:off x="14144400" y="93618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15" name="CustomShape 51"/>
          <p:cNvSpPr/>
          <p:nvPr/>
        </p:nvSpPr>
        <p:spPr>
          <a:xfrm>
            <a:off x="14291280" y="88527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16" name="CustomShape 52"/>
          <p:cNvSpPr/>
          <p:nvPr/>
        </p:nvSpPr>
        <p:spPr>
          <a:xfrm>
            <a:off x="14653440" y="88527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17" name="CustomShape 53"/>
          <p:cNvSpPr/>
          <p:nvPr/>
        </p:nvSpPr>
        <p:spPr>
          <a:xfrm>
            <a:off x="14291280" y="93618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18" name="CustomShape 54"/>
          <p:cNvSpPr/>
          <p:nvPr/>
        </p:nvSpPr>
        <p:spPr>
          <a:xfrm>
            <a:off x="14653440" y="93618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19" name="CustomShape 55"/>
          <p:cNvSpPr/>
          <p:nvPr/>
        </p:nvSpPr>
        <p:spPr>
          <a:xfrm>
            <a:off x="14322240" y="9030240"/>
            <a:ext cx="663480" cy="663480"/>
          </a:xfrm>
          <a:prstGeom prst="ellipse">
            <a:avLst/>
          </a:prstGeom>
          <a:solidFill>
            <a:srgbClr val="2fc4e8"/>
          </a:solidFill>
          <a:ln w="12600">
            <a:noFill/>
          </a:ln>
        </p:spPr>
        <p:style>
          <a:lnRef idx="0"/>
          <a:fillRef idx="0"/>
          <a:effectRef idx="0"/>
          <a:fontRef idx="minor"/>
        </p:style>
      </p:sp>
      <p:sp>
        <p:nvSpPr>
          <p:cNvPr id="120" name="CustomShape 56"/>
          <p:cNvSpPr/>
          <p:nvPr/>
        </p:nvSpPr>
        <p:spPr>
          <a:xfrm>
            <a:off x="14639040" y="91274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2cdeb"/>
          </a:solidFill>
          <a:ln w="12600">
            <a:noFill/>
          </a:ln>
        </p:spPr>
        <p:style>
          <a:lnRef idx="0"/>
          <a:fillRef idx="0"/>
          <a:effectRef idx="0"/>
          <a:fontRef idx="minor"/>
        </p:style>
      </p:sp>
      <p:sp>
        <p:nvSpPr>
          <p:cNvPr id="121" name="CustomShape 57"/>
          <p:cNvSpPr/>
          <p:nvPr/>
        </p:nvSpPr>
        <p:spPr>
          <a:xfrm>
            <a:off x="14308560" y="936216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62cdeb"/>
          </a:solidFill>
          <a:ln w="12600">
            <a:noFill/>
          </a:ln>
        </p:spPr>
        <p:style>
          <a:lnRef idx="0"/>
          <a:fillRef idx="0"/>
          <a:effectRef idx="0"/>
          <a:fontRef idx="minor"/>
        </p:style>
      </p:sp>
      <p:sp>
        <p:nvSpPr>
          <p:cNvPr id="122" name="CustomShape 58"/>
          <p:cNvSpPr/>
          <p:nvPr/>
        </p:nvSpPr>
        <p:spPr>
          <a:xfrm>
            <a:off x="14419440" y="90302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62cdeb"/>
          </a:solidFill>
          <a:ln w="12600">
            <a:noFill/>
          </a:ln>
        </p:spPr>
        <p:style>
          <a:lnRef idx="0"/>
          <a:fillRef idx="0"/>
          <a:effectRef idx="0"/>
          <a:fontRef idx="minor"/>
        </p:style>
      </p:sp>
      <p:sp>
        <p:nvSpPr>
          <p:cNvPr id="123" name="CustomShape 59"/>
          <p:cNvSpPr/>
          <p:nvPr/>
        </p:nvSpPr>
        <p:spPr>
          <a:xfrm>
            <a:off x="14639040" y="936216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62cdeb"/>
          </a:solidFill>
          <a:ln w="12600">
            <a:noFill/>
          </a:ln>
        </p:spPr>
        <p:style>
          <a:lnRef idx="0"/>
          <a:fillRef idx="0"/>
          <a:effectRef idx="0"/>
          <a:fontRef idx="minor"/>
        </p:style>
      </p:sp>
      <p:sp>
        <p:nvSpPr>
          <p:cNvPr id="124" name="CustomShape 60"/>
          <p:cNvSpPr/>
          <p:nvPr/>
        </p:nvSpPr>
        <p:spPr>
          <a:xfrm>
            <a:off x="6235920" y="884196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125" name="CustomShape 61"/>
          <p:cNvSpPr/>
          <p:nvPr/>
        </p:nvSpPr>
        <p:spPr>
          <a:xfrm>
            <a:off x="6755760" y="9002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26" name="CustomShape 62"/>
          <p:cNvSpPr/>
          <p:nvPr/>
        </p:nvSpPr>
        <p:spPr>
          <a:xfrm>
            <a:off x="6755760" y="93618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27" name="CustomShape 63"/>
          <p:cNvSpPr/>
          <p:nvPr/>
        </p:nvSpPr>
        <p:spPr>
          <a:xfrm>
            <a:off x="6246360" y="9002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28" name="CustomShape 64"/>
          <p:cNvSpPr/>
          <p:nvPr/>
        </p:nvSpPr>
        <p:spPr>
          <a:xfrm>
            <a:off x="6246360" y="93618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29" name="CustomShape 65"/>
          <p:cNvSpPr/>
          <p:nvPr/>
        </p:nvSpPr>
        <p:spPr>
          <a:xfrm>
            <a:off x="6393240" y="88527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30" name="CustomShape 66"/>
          <p:cNvSpPr/>
          <p:nvPr/>
        </p:nvSpPr>
        <p:spPr>
          <a:xfrm>
            <a:off x="6755760" y="88527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31" name="CustomShape 67"/>
          <p:cNvSpPr/>
          <p:nvPr/>
        </p:nvSpPr>
        <p:spPr>
          <a:xfrm>
            <a:off x="6393240" y="93618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32" name="CustomShape 68"/>
          <p:cNvSpPr/>
          <p:nvPr/>
        </p:nvSpPr>
        <p:spPr>
          <a:xfrm>
            <a:off x="6755760" y="93618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33" name="CustomShape 69"/>
          <p:cNvSpPr/>
          <p:nvPr/>
        </p:nvSpPr>
        <p:spPr>
          <a:xfrm>
            <a:off x="6424200" y="9030240"/>
            <a:ext cx="663480" cy="663480"/>
          </a:xfrm>
          <a:prstGeom prst="ellipse">
            <a:avLst/>
          </a:prstGeom>
          <a:solidFill>
            <a:srgbClr val="e03f52"/>
          </a:solidFill>
          <a:ln w="12600">
            <a:noFill/>
          </a:ln>
        </p:spPr>
        <p:style>
          <a:lnRef idx="0"/>
          <a:fillRef idx="0"/>
          <a:effectRef idx="0"/>
          <a:fontRef idx="minor"/>
        </p:style>
      </p:sp>
      <p:sp>
        <p:nvSpPr>
          <p:cNvPr id="134" name="CustomShape 70"/>
          <p:cNvSpPr/>
          <p:nvPr/>
        </p:nvSpPr>
        <p:spPr>
          <a:xfrm>
            <a:off x="6770880" y="91274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e94e56"/>
          </a:solidFill>
          <a:ln w="12600">
            <a:noFill/>
          </a:ln>
        </p:spPr>
        <p:style>
          <a:lnRef idx="0"/>
          <a:fillRef idx="0"/>
          <a:effectRef idx="0"/>
          <a:fontRef idx="minor"/>
        </p:style>
      </p:sp>
      <p:sp>
        <p:nvSpPr>
          <p:cNvPr id="135" name="CustomShape 71"/>
          <p:cNvSpPr/>
          <p:nvPr/>
        </p:nvSpPr>
        <p:spPr>
          <a:xfrm>
            <a:off x="6416640" y="936216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e94e56"/>
          </a:solidFill>
          <a:ln w="12600">
            <a:noFill/>
          </a:ln>
        </p:spPr>
        <p:style>
          <a:lnRef idx="0"/>
          <a:fillRef idx="0"/>
          <a:effectRef idx="0"/>
          <a:fontRef idx="minor"/>
        </p:style>
      </p:sp>
      <p:sp>
        <p:nvSpPr>
          <p:cNvPr id="136" name="CustomShape 72"/>
          <p:cNvSpPr/>
          <p:nvPr/>
        </p:nvSpPr>
        <p:spPr>
          <a:xfrm>
            <a:off x="6521400" y="90302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94e56"/>
          </a:solidFill>
          <a:ln w="12600">
            <a:noFill/>
          </a:ln>
        </p:spPr>
        <p:style>
          <a:lnRef idx="0"/>
          <a:fillRef idx="0"/>
          <a:effectRef idx="0"/>
          <a:fontRef idx="minor"/>
        </p:style>
      </p:sp>
      <p:sp>
        <p:nvSpPr>
          <p:cNvPr id="137" name="CustomShape 73"/>
          <p:cNvSpPr/>
          <p:nvPr/>
        </p:nvSpPr>
        <p:spPr>
          <a:xfrm>
            <a:off x="6770880" y="936216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e94e56"/>
          </a:solidFill>
          <a:ln w="12600">
            <a:noFill/>
          </a:ln>
        </p:spPr>
        <p:style>
          <a:lnRef idx="0"/>
          <a:fillRef idx="0"/>
          <a:effectRef idx="0"/>
          <a:fontRef idx="minor"/>
        </p:style>
      </p:sp>
      <p:sp>
        <p:nvSpPr>
          <p:cNvPr id="138" name="CustomShape 74"/>
          <p:cNvSpPr/>
          <p:nvPr/>
        </p:nvSpPr>
        <p:spPr>
          <a:xfrm>
            <a:off x="1017828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139" name="CustomShape 75"/>
          <p:cNvSpPr/>
          <p:nvPr/>
        </p:nvSpPr>
        <p:spPr>
          <a:xfrm>
            <a:off x="10698120" y="40539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40" name="CustomShape 76"/>
          <p:cNvSpPr/>
          <p:nvPr/>
        </p:nvSpPr>
        <p:spPr>
          <a:xfrm>
            <a:off x="10698120" y="44136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41" name="CustomShape 77"/>
          <p:cNvSpPr/>
          <p:nvPr/>
        </p:nvSpPr>
        <p:spPr>
          <a:xfrm>
            <a:off x="10189080" y="40539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42" name="CustomShape 78"/>
          <p:cNvSpPr/>
          <p:nvPr/>
        </p:nvSpPr>
        <p:spPr>
          <a:xfrm>
            <a:off x="10189080" y="44136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43" name="CustomShape 79"/>
          <p:cNvSpPr/>
          <p:nvPr/>
        </p:nvSpPr>
        <p:spPr>
          <a:xfrm>
            <a:off x="10335960" y="39045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44" name="CustomShape 80"/>
          <p:cNvSpPr/>
          <p:nvPr/>
        </p:nvSpPr>
        <p:spPr>
          <a:xfrm>
            <a:off x="10698120" y="39045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45" name="CustomShape 81"/>
          <p:cNvSpPr/>
          <p:nvPr/>
        </p:nvSpPr>
        <p:spPr>
          <a:xfrm>
            <a:off x="10335960" y="44136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46" name="CustomShape 82"/>
          <p:cNvSpPr/>
          <p:nvPr/>
        </p:nvSpPr>
        <p:spPr>
          <a:xfrm>
            <a:off x="10698120" y="44136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47" name="CustomShape 83"/>
          <p:cNvSpPr/>
          <p:nvPr/>
        </p:nvSpPr>
        <p:spPr>
          <a:xfrm>
            <a:off x="10366920" y="4082040"/>
            <a:ext cx="663480" cy="663480"/>
          </a:xfrm>
          <a:prstGeom prst="ellipse">
            <a:avLst/>
          </a:prstGeom>
          <a:solidFill>
            <a:srgbClr val="67ad39"/>
          </a:solidFill>
          <a:ln w="12600">
            <a:noFill/>
          </a:ln>
        </p:spPr>
        <p:style>
          <a:lnRef idx="0"/>
          <a:fillRef idx="0"/>
          <a:effectRef idx="0"/>
          <a:fontRef idx="minor"/>
        </p:style>
      </p:sp>
      <p:sp>
        <p:nvSpPr>
          <p:cNvPr id="148" name="CustomShape 84"/>
          <p:cNvSpPr/>
          <p:nvPr/>
        </p:nvSpPr>
        <p:spPr>
          <a:xfrm>
            <a:off x="10698480" y="41792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fbb3e"/>
          </a:solidFill>
          <a:ln w="12600">
            <a:noFill/>
          </a:ln>
        </p:spPr>
        <p:style>
          <a:lnRef idx="0"/>
          <a:fillRef idx="0"/>
          <a:effectRef idx="0"/>
          <a:fontRef idx="minor"/>
        </p:style>
      </p:sp>
      <p:sp>
        <p:nvSpPr>
          <p:cNvPr id="149" name="CustomShape 85"/>
          <p:cNvSpPr/>
          <p:nvPr/>
        </p:nvSpPr>
        <p:spPr>
          <a:xfrm>
            <a:off x="10368000" y="441360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6fbb3e"/>
          </a:solidFill>
          <a:ln w="12600">
            <a:noFill/>
          </a:ln>
        </p:spPr>
        <p:style>
          <a:lnRef idx="0"/>
          <a:fillRef idx="0"/>
          <a:effectRef idx="0"/>
          <a:fontRef idx="minor"/>
        </p:style>
      </p:sp>
      <p:sp>
        <p:nvSpPr>
          <p:cNvPr id="150" name="CustomShape 86"/>
          <p:cNvSpPr/>
          <p:nvPr/>
        </p:nvSpPr>
        <p:spPr>
          <a:xfrm>
            <a:off x="10464120" y="40820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6fbb3e"/>
          </a:solidFill>
          <a:ln w="12600">
            <a:noFill/>
          </a:ln>
        </p:spPr>
        <p:style>
          <a:lnRef idx="0"/>
          <a:fillRef idx="0"/>
          <a:effectRef idx="0"/>
          <a:fontRef idx="minor"/>
        </p:style>
      </p:sp>
      <p:sp>
        <p:nvSpPr>
          <p:cNvPr id="151" name="CustomShape 87"/>
          <p:cNvSpPr/>
          <p:nvPr/>
        </p:nvSpPr>
        <p:spPr>
          <a:xfrm>
            <a:off x="10698480" y="441360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6fbb3e"/>
          </a:solidFill>
          <a:ln w="12600">
            <a:noFill/>
          </a:ln>
        </p:spPr>
        <p:style>
          <a:lnRef idx="0"/>
          <a:fillRef idx="0"/>
          <a:effectRef idx="0"/>
          <a:fontRef idx="minor"/>
        </p:style>
      </p:sp>
      <p:sp>
        <p:nvSpPr>
          <p:cNvPr id="152" name="CustomShape 88"/>
          <p:cNvSpPr/>
          <p:nvPr/>
        </p:nvSpPr>
        <p:spPr>
          <a:xfrm>
            <a:off x="1810152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153" name="CustomShape 89"/>
          <p:cNvSpPr/>
          <p:nvPr/>
        </p:nvSpPr>
        <p:spPr>
          <a:xfrm>
            <a:off x="18621360" y="40539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54" name="CustomShape 90"/>
          <p:cNvSpPr/>
          <p:nvPr/>
        </p:nvSpPr>
        <p:spPr>
          <a:xfrm>
            <a:off x="18621360" y="44136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55" name="CustomShape 91"/>
          <p:cNvSpPr/>
          <p:nvPr/>
        </p:nvSpPr>
        <p:spPr>
          <a:xfrm>
            <a:off x="18112320" y="40539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56" name="CustomShape 92"/>
          <p:cNvSpPr/>
          <p:nvPr/>
        </p:nvSpPr>
        <p:spPr>
          <a:xfrm>
            <a:off x="18112320" y="44136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57" name="CustomShape 93"/>
          <p:cNvSpPr/>
          <p:nvPr/>
        </p:nvSpPr>
        <p:spPr>
          <a:xfrm>
            <a:off x="18259200" y="39045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58" name="CustomShape 94"/>
          <p:cNvSpPr/>
          <p:nvPr/>
        </p:nvSpPr>
        <p:spPr>
          <a:xfrm>
            <a:off x="18621360" y="39045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59" name="CustomShape 95"/>
          <p:cNvSpPr/>
          <p:nvPr/>
        </p:nvSpPr>
        <p:spPr>
          <a:xfrm>
            <a:off x="18259200" y="44136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60" name="CustomShape 96"/>
          <p:cNvSpPr/>
          <p:nvPr/>
        </p:nvSpPr>
        <p:spPr>
          <a:xfrm>
            <a:off x="18621360" y="44136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61" name="CustomShape 97"/>
          <p:cNvSpPr/>
          <p:nvPr/>
        </p:nvSpPr>
        <p:spPr>
          <a:xfrm>
            <a:off x="18290160" y="4082040"/>
            <a:ext cx="663480" cy="663480"/>
          </a:xfrm>
          <a:prstGeom prst="ellipse">
            <a:avLst/>
          </a:prstGeom>
          <a:solidFill>
            <a:srgbClr val="a243b6"/>
          </a:solidFill>
          <a:ln w="12600">
            <a:noFill/>
          </a:ln>
        </p:spPr>
        <p:style>
          <a:lnRef idx="0"/>
          <a:fillRef idx="0"/>
          <a:effectRef idx="0"/>
          <a:fontRef idx="minor"/>
        </p:style>
      </p:sp>
      <p:sp>
        <p:nvSpPr>
          <p:cNvPr id="162" name="CustomShape 98"/>
          <p:cNvSpPr/>
          <p:nvPr/>
        </p:nvSpPr>
        <p:spPr>
          <a:xfrm>
            <a:off x="18615960" y="41792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ab58bc"/>
          </a:solidFill>
          <a:ln w="12600">
            <a:noFill/>
          </a:ln>
        </p:spPr>
        <p:style>
          <a:lnRef idx="0"/>
          <a:fillRef idx="0"/>
          <a:effectRef idx="0"/>
          <a:fontRef idx="minor"/>
        </p:style>
      </p:sp>
      <p:sp>
        <p:nvSpPr>
          <p:cNvPr id="163" name="CustomShape 99"/>
          <p:cNvSpPr/>
          <p:nvPr/>
        </p:nvSpPr>
        <p:spPr>
          <a:xfrm>
            <a:off x="18285480" y="441360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ab58bc"/>
          </a:solidFill>
          <a:ln w="12600">
            <a:noFill/>
          </a:ln>
        </p:spPr>
        <p:style>
          <a:lnRef idx="0"/>
          <a:fillRef idx="0"/>
          <a:effectRef idx="0"/>
          <a:fontRef idx="minor"/>
        </p:style>
      </p:sp>
      <p:sp>
        <p:nvSpPr>
          <p:cNvPr id="164" name="CustomShape 100"/>
          <p:cNvSpPr/>
          <p:nvPr/>
        </p:nvSpPr>
        <p:spPr>
          <a:xfrm>
            <a:off x="18387360" y="40820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ab58bc"/>
          </a:solidFill>
          <a:ln w="12600">
            <a:noFill/>
          </a:ln>
        </p:spPr>
        <p:style>
          <a:lnRef idx="0"/>
          <a:fillRef idx="0"/>
          <a:effectRef idx="0"/>
          <a:fontRef idx="minor"/>
        </p:style>
      </p:sp>
      <p:sp>
        <p:nvSpPr>
          <p:cNvPr id="165" name="CustomShape 101"/>
          <p:cNvSpPr/>
          <p:nvPr/>
        </p:nvSpPr>
        <p:spPr>
          <a:xfrm>
            <a:off x="18615960" y="441360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ab58bc"/>
          </a:solidFill>
          <a:ln w="12600">
            <a:noFill/>
          </a:ln>
        </p:spPr>
        <p:style>
          <a:lnRef idx="0"/>
          <a:fillRef idx="0"/>
          <a:effectRef idx="0"/>
          <a:fontRef idx="minor"/>
        </p:style>
      </p:sp>
      <p:sp>
        <p:nvSpPr>
          <p:cNvPr id="166" name="CustomShape 102"/>
          <p:cNvSpPr/>
          <p:nvPr/>
        </p:nvSpPr>
        <p:spPr>
          <a:xfrm flipH="1" rot="10800000">
            <a:off x="6730920" y="4290120"/>
            <a:ext cx="3352320" cy="714960"/>
          </a:xfrm>
          <a:custGeom>
            <a:avLst/>
            <a:gdLst/>
            <a:ahLst/>
            <a:rect l="l" t="t" r="r" b="b"/>
            <a:pathLst>
              <a:path w="21600" h="10689">
                <a:moveTo>
                  <a:pt x="0" y="3783"/>
                </a:moveTo>
                <a:cubicBezTo>
                  <a:pt x="0" y="3783"/>
                  <a:pt x="9053"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67" name="CustomShape 103"/>
          <p:cNvSpPr/>
          <p:nvPr/>
        </p:nvSpPr>
        <p:spPr>
          <a:xfrm flipH="1" rot="10800000">
            <a:off x="14643000" y="4290120"/>
            <a:ext cx="3352320" cy="714960"/>
          </a:xfrm>
          <a:custGeom>
            <a:avLst/>
            <a:gdLst/>
            <a:ahLst/>
            <a:rect l="l" t="t" r="r" b="b"/>
            <a:pathLst>
              <a:path w="21600" h="10689">
                <a:moveTo>
                  <a:pt x="0" y="3783"/>
                </a:moveTo>
                <a:cubicBezTo>
                  <a:pt x="0" y="3783"/>
                  <a:pt x="9053"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68" name="CustomShape 104"/>
          <p:cNvSpPr/>
          <p:nvPr/>
        </p:nvSpPr>
        <p:spPr>
          <a:xfrm>
            <a:off x="7327800" y="9455040"/>
            <a:ext cx="3352320" cy="714960"/>
          </a:xfrm>
          <a:custGeom>
            <a:avLst/>
            <a:gdLst/>
            <a:ahLst/>
            <a:rect l="l" t="t" r="r" b="b"/>
            <a:pathLst>
              <a:path w="21600" h="10689">
                <a:moveTo>
                  <a:pt x="0" y="3783"/>
                </a:moveTo>
                <a:cubicBezTo>
                  <a:pt x="0" y="3783"/>
                  <a:pt x="9053"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69" name="CustomShape 105"/>
          <p:cNvSpPr/>
          <p:nvPr/>
        </p:nvSpPr>
        <p:spPr>
          <a:xfrm>
            <a:off x="15227280" y="9464400"/>
            <a:ext cx="3381120" cy="713880"/>
          </a:xfrm>
          <a:custGeom>
            <a:avLst/>
            <a:gdLst/>
            <a:ahLst/>
            <a:rect l="l" t="t" r="r" b="b"/>
            <a:pathLst>
              <a:path w="21600" h="10640">
                <a:moveTo>
                  <a:pt x="0" y="3627"/>
                </a:moveTo>
                <a:cubicBezTo>
                  <a:pt x="0" y="3627"/>
                  <a:pt x="9024"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70" name="Line 106"/>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171" name="Line 107"/>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sp>
        <p:nvSpPr>
          <p:cNvPr id="172" name="PlaceHolder 108"/>
          <p:cNvSpPr>
            <a:spLocks noGrp="1"/>
          </p:cNvSpPr>
          <p:nvPr>
            <p:ph type="body"/>
          </p:nvPr>
        </p:nvSpPr>
        <p:spPr>
          <a:xfrm>
            <a:off x="2502000" y="10883880"/>
            <a:ext cx="19392480" cy="177768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lvl="6" marL="3024000" indent="-216000" algn="ctr">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Seventh Outline LevelVestibulum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endParaRPr b="0" lang="en-US" sz="2000" spc="248" strike="noStrike">
              <a:solidFill>
                <a:srgbClr val="6b6a67"/>
              </a:solidFill>
              <a:uFill>
                <a:solidFill>
                  <a:srgbClr val="ffffff"/>
                </a:solidFill>
              </a:uFill>
              <a:latin typeface="Avenir Next Condensed Ultra Lig"/>
            </a:endParaRPr>
          </a:p>
        </p:txBody>
      </p:sp>
      <p:sp>
        <p:nvSpPr>
          <p:cNvPr id="173" name="PlaceHolder 109"/>
          <p:cNvSpPr>
            <a:spLocks noGrp="1"/>
          </p:cNvSpPr>
          <p:nvPr>
            <p:ph type="body"/>
          </p:nvPr>
        </p:nvSpPr>
        <p:spPr>
          <a:xfrm>
            <a:off x="18451800" y="-135925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Level5.</a:t>
            </a:r>
            <a:endParaRPr b="0" lang="en-US" sz="5000" spc="248" strike="noStrike">
              <a:solidFill>
                <a:srgbClr val="6b6a67"/>
              </a:solidFill>
              <a:uFill>
                <a:solidFill>
                  <a:srgbClr val="ffffff"/>
                </a:solidFill>
              </a:uFill>
              <a:latin typeface="Avenir Next Condensed Ultra Lig"/>
            </a:endParaRPr>
          </a:p>
        </p:txBody>
      </p:sp>
      <p:sp>
        <p:nvSpPr>
          <p:cNvPr id="174" name="PlaceHolder 110"/>
          <p:cNvSpPr>
            <a:spLocks noGrp="1"/>
          </p:cNvSpPr>
          <p:nvPr>
            <p:ph type="body"/>
          </p:nvPr>
        </p:nvSpPr>
        <p:spPr>
          <a:xfrm>
            <a:off x="14492520" y="-86443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Level4.</a:t>
            </a:r>
            <a:endParaRPr b="0" lang="en-US" sz="5000" spc="248" strike="noStrike">
              <a:solidFill>
                <a:srgbClr val="6b6a67"/>
              </a:solidFill>
              <a:uFill>
                <a:solidFill>
                  <a:srgbClr val="ffffff"/>
                </a:solidFill>
              </a:uFill>
              <a:latin typeface="Avenir Next Condensed Ultra Lig"/>
            </a:endParaRPr>
          </a:p>
        </p:txBody>
      </p:sp>
      <p:sp>
        <p:nvSpPr>
          <p:cNvPr id="175" name="PlaceHolder 111"/>
          <p:cNvSpPr>
            <a:spLocks noGrp="1"/>
          </p:cNvSpPr>
          <p:nvPr>
            <p:ph type="body"/>
          </p:nvPr>
        </p:nvSpPr>
        <p:spPr>
          <a:xfrm>
            <a:off x="10527120" y="-135925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Level3.</a:t>
            </a:r>
            <a:endParaRPr b="0" lang="en-US" sz="5000" spc="248" strike="noStrike">
              <a:solidFill>
                <a:srgbClr val="6b6a67"/>
              </a:solidFill>
              <a:uFill>
                <a:solidFill>
                  <a:srgbClr val="ffffff"/>
                </a:solidFill>
              </a:uFill>
              <a:latin typeface="Avenir Next Condensed Ultra Lig"/>
            </a:endParaRPr>
          </a:p>
        </p:txBody>
      </p:sp>
      <p:sp>
        <p:nvSpPr>
          <p:cNvPr id="176" name="PlaceHolder 112"/>
          <p:cNvSpPr>
            <a:spLocks noGrp="1"/>
          </p:cNvSpPr>
          <p:nvPr>
            <p:ph type="body"/>
          </p:nvPr>
        </p:nvSpPr>
        <p:spPr>
          <a:xfrm>
            <a:off x="6586920" y="-86443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Level2.</a:t>
            </a:r>
            <a:endParaRPr b="0" lang="en-US" sz="5000" spc="248" strike="noStrike">
              <a:solidFill>
                <a:srgbClr val="6b6a67"/>
              </a:solidFill>
              <a:uFill>
                <a:solidFill>
                  <a:srgbClr val="ffffff"/>
                </a:solidFill>
              </a:uFill>
              <a:latin typeface="Avenir Next Condensed Ultra Lig"/>
            </a:endParaRPr>
          </a:p>
        </p:txBody>
      </p:sp>
      <p:sp>
        <p:nvSpPr>
          <p:cNvPr id="177" name="PlaceHolder 113"/>
          <p:cNvSpPr>
            <a:spLocks noGrp="1"/>
          </p:cNvSpPr>
          <p:nvPr>
            <p:ph type="body"/>
          </p:nvPr>
        </p:nvSpPr>
        <p:spPr>
          <a:xfrm>
            <a:off x="2621520" y="-135925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Level1.</a:t>
            </a:r>
            <a:endParaRPr b="0" lang="en-US" sz="5000" spc="248" strike="noStrike">
              <a:solidFill>
                <a:srgbClr val="6b6a67"/>
              </a:solidFill>
              <a:uFill>
                <a:solidFill>
                  <a:srgbClr val="ffffff"/>
                </a:solidFill>
              </a:uFill>
              <a:latin typeface="Avenir Next Condensed Ultra Lig"/>
            </a:endParaRPr>
          </a:p>
        </p:txBody>
      </p:sp>
      <p:sp>
        <p:nvSpPr>
          <p:cNvPr id="178" name="PlaceHolder 114"/>
          <p:cNvSpPr>
            <a:spLocks noGrp="1"/>
          </p:cNvSpPr>
          <p:nvPr>
            <p:ph type="body"/>
          </p:nvPr>
        </p:nvSpPr>
        <p:spPr>
          <a:xfrm>
            <a:off x="1696716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marL="444600" indent="-444240">
              <a:lnSpc>
                <a:spcPct val="70000"/>
              </a:lnSpc>
              <a:buBlip>
                <a:blip r:embed="rId2"/>
              </a:buBlip>
            </a:pPr>
            <a:r>
              <a:rPr b="0" lang="en-US" sz="3200" spc="94" strike="noStrike">
                <a:solidFill>
                  <a:srgbClr val="6b6a67"/>
                </a:solidFill>
                <a:uFill>
                  <a:solidFill>
                    <a:srgbClr val="ffffff"/>
                  </a:solidFill>
                </a:uFill>
                <a:latin typeface="Avenir Next Condensed Ultra Lig"/>
                <a:ea typeface="Avenir Next Condensed Ultra Lig"/>
              </a:rPr>
              <a:t>Seventh Outline LevelAt commodo neglegentur vim.</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3"/>
              </a:buBlip>
            </a:pPr>
            <a:r>
              <a:rPr b="0" lang="en-US" sz="3200" spc="94" strike="noStrike">
                <a:solidFill>
                  <a:srgbClr val="6b6a67"/>
                </a:solidFill>
                <a:uFill>
                  <a:solidFill>
                    <a:srgbClr val="ffffff"/>
                  </a:solidFill>
                </a:uFill>
                <a:latin typeface="Avenir Next Condensed Ultra Lig"/>
                <a:ea typeface="Avenir Next Condensed Ultra Lig"/>
              </a:rPr>
              <a:t>Eum omnis justo debet ut.</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4"/>
              </a:buBlip>
            </a:pPr>
            <a:r>
              <a:rPr b="0" lang="en-US" sz="3200" spc="94" strike="noStrike">
                <a:solidFill>
                  <a:srgbClr val="6b6a67"/>
                </a:solidFill>
                <a:uFill>
                  <a:solidFill>
                    <a:srgbClr val="ffffff"/>
                  </a:solidFill>
                </a:uFill>
                <a:latin typeface="Avenir Next Condensed Ultra Lig"/>
                <a:ea typeface="Avenir Next Condensed Ultra Lig"/>
              </a:rPr>
              <a:t>Vestibulum id ligula porta felis euismod semper.</a:t>
            </a:r>
            <a:endParaRPr b="0" lang="en-US" sz="5000" spc="248" strike="noStrike">
              <a:solidFill>
                <a:srgbClr val="6b6a67"/>
              </a:solidFill>
              <a:uFill>
                <a:solidFill>
                  <a:srgbClr val="ffffff"/>
                </a:solidFill>
              </a:uFill>
              <a:latin typeface="Avenir Next Condensed Ultra Lig"/>
            </a:endParaRPr>
          </a:p>
        </p:txBody>
      </p:sp>
      <p:sp>
        <p:nvSpPr>
          <p:cNvPr id="179" name="PlaceHolder 115"/>
          <p:cNvSpPr>
            <a:spLocks noGrp="1"/>
          </p:cNvSpPr>
          <p:nvPr>
            <p:ph type="body"/>
          </p:nvPr>
        </p:nvSpPr>
        <p:spPr>
          <a:xfrm>
            <a:off x="1300464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marL="444600" indent="-444240">
              <a:lnSpc>
                <a:spcPct val="70000"/>
              </a:lnSpc>
              <a:buBlip>
                <a:blip r:embed="rId5"/>
              </a:buBlip>
            </a:pPr>
            <a:r>
              <a:rPr b="0" lang="en-US" sz="3200" spc="94" strike="noStrike">
                <a:solidFill>
                  <a:srgbClr val="6b6a67"/>
                </a:solidFill>
                <a:uFill>
                  <a:solidFill>
                    <a:srgbClr val="ffffff"/>
                  </a:solidFill>
                </a:uFill>
                <a:latin typeface="Avenir Next Condensed Ultra Lig"/>
                <a:ea typeface="Avenir Next Condensed Ultra Lig"/>
              </a:rPr>
              <a:t>Seventh Outline LevelVel at illud imperdiet.</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6"/>
              </a:buBlip>
            </a:pPr>
            <a:r>
              <a:rPr b="0" lang="en-US" sz="3200" spc="94" strike="noStrike">
                <a:solidFill>
                  <a:srgbClr val="6b6a67"/>
                </a:solidFill>
                <a:uFill>
                  <a:solidFill>
                    <a:srgbClr val="ffffff"/>
                  </a:solidFill>
                </a:uFill>
                <a:latin typeface="Avenir Next Condensed Ultra Lig"/>
                <a:ea typeface="Avenir Next Condensed Ultra Lig"/>
              </a:rPr>
              <a:t>Suas constituto ea mei.</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7"/>
              </a:buBlip>
            </a:pPr>
            <a:r>
              <a:rPr b="0" lang="en-US" sz="3200" spc="94" strike="noStrike">
                <a:solidFill>
                  <a:srgbClr val="6b6a67"/>
                </a:solidFill>
                <a:uFill>
                  <a:solidFill>
                    <a:srgbClr val="ffffff"/>
                  </a:solidFill>
                </a:uFill>
                <a:latin typeface="Avenir Next Condensed Ultra Lig"/>
                <a:ea typeface="Avenir Next Condensed Ultra Lig"/>
              </a:rPr>
              <a:t>Cras justo odio, dapibus ac facilisis in, egestas eget quam.</a:t>
            </a:r>
            <a:endParaRPr b="0" lang="en-US" sz="5000" spc="248" strike="noStrike">
              <a:solidFill>
                <a:srgbClr val="6b6a67"/>
              </a:solidFill>
              <a:uFill>
                <a:solidFill>
                  <a:srgbClr val="ffffff"/>
                </a:solidFill>
              </a:uFill>
              <a:latin typeface="Avenir Next Condensed Ultra Lig"/>
            </a:endParaRPr>
          </a:p>
        </p:txBody>
      </p:sp>
      <p:sp>
        <p:nvSpPr>
          <p:cNvPr id="180" name="PlaceHolder 116"/>
          <p:cNvSpPr>
            <a:spLocks noGrp="1"/>
          </p:cNvSpPr>
          <p:nvPr>
            <p:ph type="body"/>
          </p:nvPr>
        </p:nvSpPr>
        <p:spPr>
          <a:xfrm>
            <a:off x="904248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marL="444600" indent="-444240">
              <a:lnSpc>
                <a:spcPct val="70000"/>
              </a:lnSpc>
              <a:buBlip>
                <a:blip r:embed="rId8"/>
              </a:buBlip>
            </a:pPr>
            <a:r>
              <a:rPr b="0" lang="en-US" sz="3200" spc="94" strike="noStrike">
                <a:solidFill>
                  <a:srgbClr val="6b6a67"/>
                </a:solidFill>
                <a:uFill>
                  <a:solidFill>
                    <a:srgbClr val="ffffff"/>
                  </a:solidFill>
                </a:uFill>
                <a:latin typeface="Avenir Next Condensed Ultra Lig"/>
                <a:ea typeface="Avenir Next Condensed Ultra Lig"/>
              </a:rPr>
              <a:t>Seventh Outline LevelAd quis offendit.</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9"/>
              </a:buBlip>
            </a:pPr>
            <a:r>
              <a:rPr b="0" lang="en-US" sz="3200" spc="94" strike="noStrike">
                <a:solidFill>
                  <a:srgbClr val="6b6a67"/>
                </a:solidFill>
                <a:uFill>
                  <a:solidFill>
                    <a:srgbClr val="ffffff"/>
                  </a:solidFill>
                </a:uFill>
                <a:latin typeface="Avenir Next Condensed Ultra Lig"/>
                <a:ea typeface="Avenir Next Condensed Ultra Lig"/>
              </a:rPr>
              <a:t>Etiam porta sem malesuada magna mollis euismod.</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0"/>
              </a:buBlip>
            </a:pPr>
            <a:r>
              <a:rPr b="0" lang="en-US" sz="3200" spc="94" strike="noStrike">
                <a:solidFill>
                  <a:srgbClr val="6b6a67"/>
                </a:solidFill>
                <a:uFill>
                  <a:solidFill>
                    <a:srgbClr val="ffffff"/>
                  </a:solidFill>
                </a:uFill>
                <a:latin typeface="Avenir Next Condensed Ultra Lig"/>
                <a:ea typeface="Avenir Next Condensed Ultra Lig"/>
              </a:rPr>
              <a:t>Eligendi interpretaris cu eam.</a:t>
            </a:r>
            <a:endParaRPr b="0" lang="en-US" sz="5000" spc="248" strike="noStrike">
              <a:solidFill>
                <a:srgbClr val="6b6a67"/>
              </a:solidFill>
              <a:uFill>
                <a:solidFill>
                  <a:srgbClr val="ffffff"/>
                </a:solidFill>
              </a:uFill>
              <a:latin typeface="Avenir Next Condensed Ultra Lig"/>
            </a:endParaRPr>
          </a:p>
        </p:txBody>
      </p:sp>
      <p:sp>
        <p:nvSpPr>
          <p:cNvPr id="181" name="PlaceHolder 117"/>
          <p:cNvSpPr>
            <a:spLocks noGrp="1"/>
          </p:cNvSpPr>
          <p:nvPr>
            <p:ph type="body"/>
          </p:nvPr>
        </p:nvSpPr>
        <p:spPr>
          <a:xfrm>
            <a:off x="510552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marL="444600" indent="-444240">
              <a:lnSpc>
                <a:spcPct val="70000"/>
              </a:lnSpc>
              <a:buBlip>
                <a:blip r:embed="rId11"/>
              </a:buBlip>
            </a:pPr>
            <a:r>
              <a:rPr b="0" lang="en-US" sz="3200" spc="94" strike="noStrike">
                <a:solidFill>
                  <a:srgbClr val="6b6a67"/>
                </a:solidFill>
                <a:uFill>
                  <a:solidFill>
                    <a:srgbClr val="ffffff"/>
                  </a:solidFill>
                </a:uFill>
                <a:latin typeface="Avenir Next Condensed Ultra Lig"/>
                <a:ea typeface="Avenir Next Condensed Ultra Lig"/>
              </a:rPr>
              <a:t>Seventh Outline LevelMutat euismod patrioque sed eu.</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2"/>
              </a:buBlip>
            </a:pPr>
            <a:r>
              <a:rPr b="0" lang="en-US" sz="3200" spc="94" strike="noStrike">
                <a:solidFill>
                  <a:srgbClr val="6b6a67"/>
                </a:solidFill>
                <a:uFill>
                  <a:solidFill>
                    <a:srgbClr val="ffffff"/>
                  </a:solidFill>
                </a:uFill>
                <a:latin typeface="Avenir Next Condensed Ultra Lig"/>
                <a:ea typeface="Avenir Next Condensed Ultra Lig"/>
              </a:rPr>
              <a:t>Essent intellegat has ea.</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3"/>
              </a:buBlip>
            </a:pPr>
            <a:r>
              <a:rPr b="0" lang="en-US" sz="3200" spc="94" strike="noStrike">
                <a:solidFill>
                  <a:srgbClr val="6b6a67"/>
                </a:solidFill>
                <a:uFill>
                  <a:solidFill>
                    <a:srgbClr val="ffffff"/>
                  </a:solidFill>
                </a:uFill>
                <a:latin typeface="Avenir Next Condensed Ultra Lig"/>
                <a:ea typeface="Avenir Next Condensed Ultra Lig"/>
              </a:rPr>
              <a:t>Cras justo odio, dapibus ac facilisis in, egestas eget quam.</a:t>
            </a:r>
            <a:endParaRPr b="0" lang="en-US" sz="5000" spc="248" strike="noStrike">
              <a:solidFill>
                <a:srgbClr val="6b6a67"/>
              </a:solidFill>
              <a:uFill>
                <a:solidFill>
                  <a:srgbClr val="ffffff"/>
                </a:solidFill>
              </a:uFill>
              <a:latin typeface="Avenir Next Condensed Ultra Lig"/>
            </a:endParaRPr>
          </a:p>
        </p:txBody>
      </p:sp>
      <p:sp>
        <p:nvSpPr>
          <p:cNvPr id="182" name="PlaceHolder 118"/>
          <p:cNvSpPr>
            <a:spLocks noGrp="1"/>
          </p:cNvSpPr>
          <p:nvPr>
            <p:ph type="body"/>
          </p:nvPr>
        </p:nvSpPr>
        <p:spPr>
          <a:xfrm>
            <a:off x="114300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marL="444600" indent="-444240">
              <a:lnSpc>
                <a:spcPct val="70000"/>
              </a:lnSpc>
              <a:buBlip>
                <a:blip r:embed="rId14"/>
              </a:buBlip>
            </a:pPr>
            <a:r>
              <a:rPr b="0" lang="en-US" sz="3200" spc="94" strike="noStrike">
                <a:solidFill>
                  <a:srgbClr val="6b6a67"/>
                </a:solidFill>
                <a:uFill>
                  <a:solidFill>
                    <a:srgbClr val="ffffff"/>
                  </a:solidFill>
                </a:uFill>
                <a:latin typeface="Avenir Next Condensed Ultra Lig"/>
                <a:ea typeface="Avenir Next Condensed Ultra Lig"/>
              </a:rPr>
              <a:t>Seventh Outline LevelNo vix odio magna.</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5"/>
              </a:buBlip>
            </a:pPr>
            <a:r>
              <a:rPr b="0" lang="en-US" sz="3200" spc="94" strike="noStrike">
                <a:solidFill>
                  <a:srgbClr val="6b6a67"/>
                </a:solidFill>
                <a:uFill>
                  <a:solidFill>
                    <a:srgbClr val="ffffff"/>
                  </a:solidFill>
                </a:uFill>
                <a:latin typeface="Avenir Next Condensed Ultra Lig"/>
                <a:ea typeface="Avenir Next Condensed Ultra Lig"/>
              </a:rPr>
              <a:t>Pro id habemus neglegentur.</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6"/>
              </a:buBlip>
            </a:pPr>
            <a:r>
              <a:rPr b="0" lang="en-US" sz="3200" spc="94" strike="noStrike">
                <a:solidFill>
                  <a:srgbClr val="6b6a67"/>
                </a:solidFill>
                <a:uFill>
                  <a:solidFill>
                    <a:srgbClr val="ffffff"/>
                  </a:solidFill>
                </a:uFill>
                <a:latin typeface="Avenir Next Condensed Ultra Lig"/>
                <a:ea typeface="Avenir Next Condensed Ultra Lig"/>
              </a:rPr>
              <a:t>Maecenas faucibus mollis interdum.</a:t>
            </a:r>
            <a:endParaRPr b="0" lang="en-US" sz="5000" spc="248" strike="noStrike">
              <a:solidFill>
                <a:srgbClr val="6b6a67"/>
              </a:solidFill>
              <a:uFill>
                <a:solidFill>
                  <a:srgbClr val="ffffff"/>
                </a:solidFill>
              </a:uFill>
              <a:latin typeface="Avenir Next Condensed Ultra Lig"/>
            </a:endParaRPr>
          </a:p>
        </p:txBody>
      </p:sp>
      <p:sp>
        <p:nvSpPr>
          <p:cNvPr id="183" name="PlaceHolder 119"/>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184" name="PlaceHolder 120"/>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LevelBody Level One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Two</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Three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Four</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Five</a:t>
            </a:r>
            <a:endParaRPr b="0" lang="en-US" sz="5000" spc="248" strike="noStrike">
              <a:solidFill>
                <a:srgbClr val="6b6a67"/>
              </a:solidFill>
              <a:uFill>
                <a:solidFill>
                  <a:srgbClr val="ffffff"/>
                </a:solidFill>
              </a:uFill>
              <a:latin typeface="Avenir Next Condensed Ultra Lig"/>
            </a:endParaRPr>
          </a:p>
        </p:txBody>
      </p:sp>
      <p:sp>
        <p:nvSpPr>
          <p:cNvPr id="185" name="CustomShape 121"/>
          <p:cNvSpPr/>
          <p:nvPr/>
        </p:nvSpPr>
        <p:spPr>
          <a:xfrm>
            <a:off x="20420280" y="6870240"/>
            <a:ext cx="1029960" cy="12240"/>
          </a:xfrm>
          <a:custGeom>
            <a:avLst/>
            <a:gdLst/>
            <a:ahLst/>
            <a:rect l="l" t="t" r="r" b="b"/>
            <a:pathLst>
              <a:path w="21600" h="10640">
                <a:moveTo>
                  <a:pt x="0" y="7013"/>
                </a:moveTo>
                <a:cubicBezTo>
                  <a:pt x="0" y="7013"/>
                  <a:pt x="9024" y="-10960"/>
                  <a:pt x="21600" y="1064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86" name="PlaceHolder 122"/>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221"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fillRef idx="0"/>
          <a:effectRef idx="0"/>
          <a:fontRef idx="minor"/>
        </p:style>
      </p:sp>
      <p:sp>
        <p:nvSpPr>
          <p:cNvPr id="222"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fillRef idx="0"/>
          <a:effectRef idx="0"/>
          <a:fontRef idx="minor"/>
        </p:style>
      </p:sp>
      <p:sp>
        <p:nvSpPr>
          <p:cNvPr id="223"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24"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225"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226"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227"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28"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29"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30"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31"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32"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33"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34"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35"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236"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237"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238"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239"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240"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241"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242"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243"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44"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45"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fillRef idx="0"/>
          <a:effectRef idx="0"/>
          <a:fontRef idx="minor"/>
        </p:style>
      </p:sp>
      <p:sp>
        <p:nvSpPr>
          <p:cNvPr id="246"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247" name="Line 27"/>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248" name="Line 28"/>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sp>
        <p:nvSpPr>
          <p:cNvPr id="249" name="CustomShape 29"/>
          <p:cNvSpPr/>
          <p:nvPr/>
        </p:nvSpPr>
        <p:spPr>
          <a:xfrm>
            <a:off x="5322240" y="517572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250" name="CustomShape 30"/>
          <p:cNvSpPr/>
          <p:nvPr/>
        </p:nvSpPr>
        <p:spPr>
          <a:xfrm>
            <a:off x="5841720" y="533592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51" name="CustomShape 31"/>
          <p:cNvSpPr/>
          <p:nvPr/>
        </p:nvSpPr>
        <p:spPr>
          <a:xfrm>
            <a:off x="5841720" y="569556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52" name="CustomShape 32"/>
          <p:cNvSpPr/>
          <p:nvPr/>
        </p:nvSpPr>
        <p:spPr>
          <a:xfrm>
            <a:off x="5332680" y="533592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53" name="CustomShape 33"/>
          <p:cNvSpPr/>
          <p:nvPr/>
        </p:nvSpPr>
        <p:spPr>
          <a:xfrm>
            <a:off x="5332680" y="569556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54" name="CustomShape 34"/>
          <p:cNvSpPr/>
          <p:nvPr/>
        </p:nvSpPr>
        <p:spPr>
          <a:xfrm>
            <a:off x="5479560" y="518652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55" name="CustomShape 35"/>
          <p:cNvSpPr/>
          <p:nvPr/>
        </p:nvSpPr>
        <p:spPr>
          <a:xfrm>
            <a:off x="5841720" y="518652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56" name="CustomShape 36"/>
          <p:cNvSpPr/>
          <p:nvPr/>
        </p:nvSpPr>
        <p:spPr>
          <a:xfrm>
            <a:off x="5479560" y="569556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57" name="CustomShape 37"/>
          <p:cNvSpPr/>
          <p:nvPr/>
        </p:nvSpPr>
        <p:spPr>
          <a:xfrm>
            <a:off x="5841720" y="569556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58" name="CustomShape 38"/>
          <p:cNvSpPr/>
          <p:nvPr/>
        </p:nvSpPr>
        <p:spPr>
          <a:xfrm>
            <a:off x="12007800" y="517572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259" name="CustomShape 39"/>
          <p:cNvSpPr/>
          <p:nvPr/>
        </p:nvSpPr>
        <p:spPr>
          <a:xfrm>
            <a:off x="12527640" y="533592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60" name="CustomShape 40"/>
          <p:cNvSpPr/>
          <p:nvPr/>
        </p:nvSpPr>
        <p:spPr>
          <a:xfrm>
            <a:off x="12527640" y="569556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61" name="CustomShape 41"/>
          <p:cNvSpPr/>
          <p:nvPr/>
        </p:nvSpPr>
        <p:spPr>
          <a:xfrm>
            <a:off x="12018600" y="533592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62" name="CustomShape 42"/>
          <p:cNvSpPr/>
          <p:nvPr/>
        </p:nvSpPr>
        <p:spPr>
          <a:xfrm>
            <a:off x="12018600" y="569556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63" name="CustomShape 43"/>
          <p:cNvSpPr/>
          <p:nvPr/>
        </p:nvSpPr>
        <p:spPr>
          <a:xfrm>
            <a:off x="12165480" y="518652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64" name="CustomShape 44"/>
          <p:cNvSpPr/>
          <p:nvPr/>
        </p:nvSpPr>
        <p:spPr>
          <a:xfrm>
            <a:off x="12527640" y="518652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65" name="CustomShape 45"/>
          <p:cNvSpPr/>
          <p:nvPr/>
        </p:nvSpPr>
        <p:spPr>
          <a:xfrm>
            <a:off x="12165480" y="569556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66" name="CustomShape 46"/>
          <p:cNvSpPr/>
          <p:nvPr/>
        </p:nvSpPr>
        <p:spPr>
          <a:xfrm>
            <a:off x="12527640" y="569556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67" name="CustomShape 47"/>
          <p:cNvSpPr/>
          <p:nvPr/>
        </p:nvSpPr>
        <p:spPr>
          <a:xfrm>
            <a:off x="132120" y="766008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268" name="CustomShape 48"/>
          <p:cNvSpPr/>
          <p:nvPr/>
        </p:nvSpPr>
        <p:spPr>
          <a:xfrm>
            <a:off x="651960" y="7814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69" name="CustomShape 49"/>
          <p:cNvSpPr/>
          <p:nvPr/>
        </p:nvSpPr>
        <p:spPr>
          <a:xfrm>
            <a:off x="651960" y="817992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70" name="CustomShape 50"/>
          <p:cNvSpPr/>
          <p:nvPr/>
        </p:nvSpPr>
        <p:spPr>
          <a:xfrm>
            <a:off x="142920" y="7814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71" name="CustomShape 51"/>
          <p:cNvSpPr/>
          <p:nvPr/>
        </p:nvSpPr>
        <p:spPr>
          <a:xfrm>
            <a:off x="142920" y="817992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72" name="CustomShape 52"/>
          <p:cNvSpPr/>
          <p:nvPr/>
        </p:nvSpPr>
        <p:spPr>
          <a:xfrm>
            <a:off x="289800" y="767088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73" name="CustomShape 53"/>
          <p:cNvSpPr/>
          <p:nvPr/>
        </p:nvSpPr>
        <p:spPr>
          <a:xfrm>
            <a:off x="651960" y="767088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74" name="CustomShape 54"/>
          <p:cNvSpPr/>
          <p:nvPr/>
        </p:nvSpPr>
        <p:spPr>
          <a:xfrm>
            <a:off x="289800" y="817992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75" name="CustomShape 55"/>
          <p:cNvSpPr/>
          <p:nvPr/>
        </p:nvSpPr>
        <p:spPr>
          <a:xfrm>
            <a:off x="651960" y="817992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76" name="CustomShape 56"/>
          <p:cNvSpPr/>
          <p:nvPr/>
        </p:nvSpPr>
        <p:spPr>
          <a:xfrm>
            <a:off x="7913160" y="766008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277" name="CustomShape 57"/>
          <p:cNvSpPr/>
          <p:nvPr/>
        </p:nvSpPr>
        <p:spPr>
          <a:xfrm>
            <a:off x="8432640" y="7814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78" name="CustomShape 58"/>
          <p:cNvSpPr/>
          <p:nvPr/>
        </p:nvSpPr>
        <p:spPr>
          <a:xfrm>
            <a:off x="8432640" y="817992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79" name="CustomShape 59"/>
          <p:cNvSpPr/>
          <p:nvPr/>
        </p:nvSpPr>
        <p:spPr>
          <a:xfrm>
            <a:off x="7923600" y="7814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80" name="CustomShape 60"/>
          <p:cNvSpPr/>
          <p:nvPr/>
        </p:nvSpPr>
        <p:spPr>
          <a:xfrm>
            <a:off x="7923600" y="817992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81" name="CustomShape 61"/>
          <p:cNvSpPr/>
          <p:nvPr/>
        </p:nvSpPr>
        <p:spPr>
          <a:xfrm>
            <a:off x="8070480" y="767088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82" name="CustomShape 62"/>
          <p:cNvSpPr/>
          <p:nvPr/>
        </p:nvSpPr>
        <p:spPr>
          <a:xfrm>
            <a:off x="8432640" y="767088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83" name="CustomShape 63"/>
          <p:cNvSpPr/>
          <p:nvPr/>
        </p:nvSpPr>
        <p:spPr>
          <a:xfrm>
            <a:off x="8070480" y="817992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84" name="CustomShape 64"/>
          <p:cNvSpPr/>
          <p:nvPr/>
        </p:nvSpPr>
        <p:spPr>
          <a:xfrm>
            <a:off x="8432640" y="817992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85" name="CustomShape 65"/>
          <p:cNvSpPr/>
          <p:nvPr/>
        </p:nvSpPr>
        <p:spPr>
          <a:xfrm>
            <a:off x="15693840" y="7763400"/>
            <a:ext cx="1014840" cy="101484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286" name="CustomShape 66"/>
          <p:cNvSpPr/>
          <p:nvPr/>
        </p:nvSpPr>
        <p:spPr>
          <a:xfrm>
            <a:off x="16213680" y="792360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87" name="CustomShape 67"/>
          <p:cNvSpPr/>
          <p:nvPr/>
        </p:nvSpPr>
        <p:spPr>
          <a:xfrm>
            <a:off x="16213680" y="828324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88" name="CustomShape 68"/>
          <p:cNvSpPr/>
          <p:nvPr/>
        </p:nvSpPr>
        <p:spPr>
          <a:xfrm>
            <a:off x="15704280" y="792360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89" name="CustomShape 69"/>
          <p:cNvSpPr/>
          <p:nvPr/>
        </p:nvSpPr>
        <p:spPr>
          <a:xfrm>
            <a:off x="15704280" y="828324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90" name="CustomShape 70"/>
          <p:cNvSpPr/>
          <p:nvPr/>
        </p:nvSpPr>
        <p:spPr>
          <a:xfrm>
            <a:off x="15851160" y="777384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91" name="CustomShape 71"/>
          <p:cNvSpPr/>
          <p:nvPr/>
        </p:nvSpPr>
        <p:spPr>
          <a:xfrm>
            <a:off x="16213680" y="777384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92" name="CustomShape 72"/>
          <p:cNvSpPr/>
          <p:nvPr/>
        </p:nvSpPr>
        <p:spPr>
          <a:xfrm>
            <a:off x="15851160" y="828324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93" name="CustomShape 73"/>
          <p:cNvSpPr/>
          <p:nvPr/>
        </p:nvSpPr>
        <p:spPr>
          <a:xfrm>
            <a:off x="16213680" y="828324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94" name="PlaceHolder 74"/>
          <p:cNvSpPr>
            <a:spLocks noGrp="1"/>
          </p:cNvSpPr>
          <p:nvPr>
            <p:ph type="body"/>
          </p:nvPr>
        </p:nvSpPr>
        <p:spPr>
          <a:xfrm>
            <a:off x="6590880" y="5099040"/>
            <a:ext cx="47239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lvl="6" marL="3024000" indent="-216000" algn="ctr">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Seventh Outline LevelLigula Ultricies</a:t>
            </a:r>
            <a:endParaRPr b="0" lang="en-US" sz="2000" spc="248" strike="noStrike">
              <a:solidFill>
                <a:srgbClr val="6b6a67"/>
              </a:solidFill>
              <a:uFill>
                <a:solidFill>
                  <a:srgbClr val="ffffff"/>
                </a:solidFill>
              </a:uFill>
              <a:latin typeface="Avenir Next Condensed Ultra Lig"/>
            </a:endParaRPr>
          </a:p>
        </p:txBody>
      </p:sp>
      <p:sp>
        <p:nvSpPr>
          <p:cNvPr id="295" name="PlaceHolder 75"/>
          <p:cNvSpPr>
            <a:spLocks noGrp="1"/>
          </p:cNvSpPr>
          <p:nvPr>
            <p:ph type="body"/>
          </p:nvPr>
        </p:nvSpPr>
        <p:spPr>
          <a:xfrm>
            <a:off x="11757240" y="8134200"/>
            <a:ext cx="46861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LevelEtiam Egestas</a:t>
            </a:r>
            <a:endParaRPr b="0" lang="en-US" sz="5000" spc="248" strike="noStrike">
              <a:solidFill>
                <a:srgbClr val="6b6a67"/>
              </a:solidFill>
              <a:uFill>
                <a:solidFill>
                  <a:srgbClr val="ffffff"/>
                </a:solidFill>
              </a:uFill>
              <a:latin typeface="Avenir Next Condensed Ultra Lig"/>
            </a:endParaRPr>
          </a:p>
        </p:txBody>
      </p:sp>
      <p:sp>
        <p:nvSpPr>
          <p:cNvPr id="296" name="PlaceHolder 76"/>
          <p:cNvSpPr>
            <a:spLocks noGrp="1"/>
          </p:cNvSpPr>
          <p:nvPr>
            <p:ph type="body"/>
          </p:nvPr>
        </p:nvSpPr>
        <p:spPr>
          <a:xfrm>
            <a:off x="6590880" y="5622120"/>
            <a:ext cx="47239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LevelEuismod Fermentum</a:t>
            </a:r>
            <a:endParaRPr b="0" lang="en-US" sz="5000" spc="248" strike="noStrike">
              <a:solidFill>
                <a:srgbClr val="6b6a67"/>
              </a:solidFill>
              <a:uFill>
                <a:solidFill>
                  <a:srgbClr val="ffffff"/>
                </a:solidFill>
              </a:uFill>
              <a:latin typeface="Avenir Next Condensed Ultra Lig"/>
            </a:endParaRPr>
          </a:p>
        </p:txBody>
      </p:sp>
      <p:sp>
        <p:nvSpPr>
          <p:cNvPr id="297" name="PlaceHolder 77"/>
          <p:cNvSpPr>
            <a:spLocks noGrp="1"/>
          </p:cNvSpPr>
          <p:nvPr>
            <p:ph type="body"/>
          </p:nvPr>
        </p:nvSpPr>
        <p:spPr>
          <a:xfrm>
            <a:off x="2511000" y="7512120"/>
            <a:ext cx="47239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LevelPurus</a:t>
            </a:r>
            <a:endParaRPr b="0" lang="en-US" sz="5000" spc="248" strike="noStrike">
              <a:solidFill>
                <a:srgbClr val="6b6a67"/>
              </a:solidFill>
              <a:uFill>
                <a:solidFill>
                  <a:srgbClr val="ffffff"/>
                </a:solidFill>
              </a:uFill>
              <a:latin typeface="Avenir Next Condensed Ultra Lig"/>
            </a:endParaRPr>
          </a:p>
        </p:txBody>
      </p:sp>
      <p:sp>
        <p:nvSpPr>
          <p:cNvPr id="298" name="PlaceHolder 78"/>
          <p:cNvSpPr>
            <a:spLocks noGrp="1"/>
          </p:cNvSpPr>
          <p:nvPr>
            <p:ph type="body"/>
          </p:nvPr>
        </p:nvSpPr>
        <p:spPr>
          <a:xfrm>
            <a:off x="11757240" y="7604640"/>
            <a:ext cx="46861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LevelDapibus Ridiculus</a:t>
            </a:r>
            <a:endParaRPr b="0" lang="en-US" sz="5000" spc="248" strike="noStrike">
              <a:solidFill>
                <a:srgbClr val="6b6a67"/>
              </a:solidFill>
              <a:uFill>
                <a:solidFill>
                  <a:srgbClr val="ffffff"/>
                </a:solidFill>
              </a:uFill>
              <a:latin typeface="Avenir Next Condensed Ultra Lig"/>
            </a:endParaRPr>
          </a:p>
        </p:txBody>
      </p:sp>
      <p:sp>
        <p:nvSpPr>
          <p:cNvPr id="299" name="PlaceHolder 79"/>
          <p:cNvSpPr>
            <a:spLocks noGrp="1"/>
          </p:cNvSpPr>
          <p:nvPr>
            <p:ph type="body"/>
          </p:nvPr>
        </p:nvSpPr>
        <p:spPr>
          <a:xfrm>
            <a:off x="17991360" y="7585560"/>
            <a:ext cx="47239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LevelTellus Ultricies</a:t>
            </a:r>
            <a:endParaRPr b="0" lang="en-US" sz="5000" spc="248" strike="noStrike">
              <a:solidFill>
                <a:srgbClr val="6b6a67"/>
              </a:solidFill>
              <a:uFill>
                <a:solidFill>
                  <a:srgbClr val="ffffff"/>
                </a:solidFill>
              </a:uFill>
              <a:latin typeface="Avenir Next Condensed Ultra Lig"/>
            </a:endParaRPr>
          </a:p>
        </p:txBody>
      </p:sp>
      <p:sp>
        <p:nvSpPr>
          <p:cNvPr id="300" name="PlaceHolder 80"/>
          <p:cNvSpPr>
            <a:spLocks noGrp="1"/>
          </p:cNvSpPr>
          <p:nvPr>
            <p:ph type="body"/>
          </p:nvPr>
        </p:nvSpPr>
        <p:spPr>
          <a:xfrm>
            <a:off x="17991360" y="8121600"/>
            <a:ext cx="47239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LevelConsectetur</a:t>
            </a:r>
            <a:endParaRPr b="0" lang="en-US" sz="5000" spc="248" strike="noStrike">
              <a:solidFill>
                <a:srgbClr val="6b6a67"/>
              </a:solidFill>
              <a:uFill>
                <a:solidFill>
                  <a:srgbClr val="ffffff"/>
                </a:solidFill>
              </a:uFill>
              <a:latin typeface="Avenir Next Condensed Ultra Lig"/>
            </a:endParaRPr>
          </a:p>
        </p:txBody>
      </p:sp>
      <p:sp>
        <p:nvSpPr>
          <p:cNvPr id="301" name="PlaceHolder 81"/>
          <p:cNvSpPr>
            <a:spLocks noGrp="1"/>
          </p:cNvSpPr>
          <p:nvPr>
            <p:ph type="body"/>
          </p:nvPr>
        </p:nvSpPr>
        <p:spPr>
          <a:xfrm>
            <a:off x="1882800" y="8119080"/>
            <a:ext cx="321408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LevelFermentum Risus</a:t>
            </a:r>
            <a:endParaRPr b="0" lang="en-US" sz="5000" spc="248" strike="noStrike">
              <a:solidFill>
                <a:srgbClr val="6b6a67"/>
              </a:solidFill>
              <a:uFill>
                <a:solidFill>
                  <a:srgbClr val="ffffff"/>
                </a:solidFill>
              </a:uFill>
              <a:latin typeface="Avenir Next Condensed Ultra Lig"/>
            </a:endParaRPr>
          </a:p>
        </p:txBody>
      </p:sp>
      <p:sp>
        <p:nvSpPr>
          <p:cNvPr id="302" name="PlaceHolder 82"/>
          <p:cNvSpPr>
            <a:spLocks noGrp="1"/>
          </p:cNvSpPr>
          <p:nvPr>
            <p:ph type="body"/>
          </p:nvPr>
        </p:nvSpPr>
        <p:spPr>
          <a:xfrm>
            <a:off x="13315680" y="5118120"/>
            <a:ext cx="46861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LevelFusce</a:t>
            </a:r>
            <a:endParaRPr b="0" lang="en-US" sz="5000" spc="248" strike="noStrike">
              <a:solidFill>
                <a:srgbClr val="6b6a67"/>
              </a:solidFill>
              <a:uFill>
                <a:solidFill>
                  <a:srgbClr val="ffffff"/>
                </a:solidFill>
              </a:uFill>
              <a:latin typeface="Avenir Next Condensed Ultra Lig"/>
            </a:endParaRPr>
          </a:p>
        </p:txBody>
      </p:sp>
      <p:sp>
        <p:nvSpPr>
          <p:cNvPr id="303" name="PlaceHolder 83"/>
          <p:cNvSpPr>
            <a:spLocks noGrp="1"/>
          </p:cNvSpPr>
          <p:nvPr>
            <p:ph type="body"/>
          </p:nvPr>
        </p:nvSpPr>
        <p:spPr>
          <a:xfrm>
            <a:off x="13315680" y="5641200"/>
            <a:ext cx="46861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LevelCommodo Tellus</a:t>
            </a:r>
            <a:endParaRPr b="0" lang="en-US" sz="5000" spc="248" strike="noStrike">
              <a:solidFill>
                <a:srgbClr val="6b6a67"/>
              </a:solidFill>
              <a:uFill>
                <a:solidFill>
                  <a:srgbClr val="ffffff"/>
                </a:solidFill>
              </a:uFill>
              <a:latin typeface="Avenir Next Condensed Ultra Lig"/>
            </a:endParaRPr>
          </a:p>
        </p:txBody>
      </p:sp>
      <p:sp>
        <p:nvSpPr>
          <p:cNvPr id="304" name="PlaceHolder 84"/>
          <p:cNvSpPr>
            <a:spLocks noGrp="1"/>
          </p:cNvSpPr>
          <p:nvPr>
            <p:ph type="body"/>
          </p:nvPr>
        </p:nvSpPr>
        <p:spPr>
          <a:xfrm>
            <a:off x="5676840" y="-1231596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d9cd08"/>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d9cd08"/>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d9cd08"/>
                </a:solidFill>
                <a:uFill>
                  <a:solidFill>
                    <a:srgbClr val="ffffff"/>
                  </a:solidFill>
                </a:uFill>
                <a:latin typeface="Avenir Next Condensed Medium"/>
                <a:ea typeface="Avenir Next Condensed Medium"/>
              </a:rPr>
              <a:t>Seventh Outline Level1.</a:t>
            </a:r>
            <a:endParaRPr b="0" lang="en-US" sz="5000" spc="248" strike="noStrike">
              <a:solidFill>
                <a:srgbClr val="6b6a67"/>
              </a:solidFill>
              <a:uFill>
                <a:solidFill>
                  <a:srgbClr val="ffffff"/>
                </a:solidFill>
              </a:uFill>
              <a:latin typeface="Avenir Next Condensed Ultra Lig"/>
            </a:endParaRPr>
          </a:p>
        </p:txBody>
      </p:sp>
      <p:sp>
        <p:nvSpPr>
          <p:cNvPr id="305" name="PlaceHolder 85"/>
          <p:cNvSpPr>
            <a:spLocks noGrp="1"/>
          </p:cNvSpPr>
          <p:nvPr>
            <p:ph type="body"/>
          </p:nvPr>
        </p:nvSpPr>
        <p:spPr>
          <a:xfrm>
            <a:off x="16048440" y="-97261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539b2a"/>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539b2a"/>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539b2a"/>
                </a:solidFill>
                <a:uFill>
                  <a:solidFill>
                    <a:srgbClr val="ffffff"/>
                  </a:solidFill>
                </a:uFill>
                <a:latin typeface="Avenir Next Condensed Medium"/>
                <a:ea typeface="Avenir Next Condensed Medium"/>
              </a:rPr>
              <a:t>Seventh Outline Level3.</a:t>
            </a:r>
            <a:endParaRPr b="0" lang="en-US" sz="5000" spc="248" strike="noStrike">
              <a:solidFill>
                <a:srgbClr val="6b6a67"/>
              </a:solidFill>
              <a:uFill>
                <a:solidFill>
                  <a:srgbClr val="ffffff"/>
                </a:solidFill>
              </a:uFill>
              <a:latin typeface="Avenir Next Condensed Ultra Lig"/>
            </a:endParaRPr>
          </a:p>
        </p:txBody>
      </p:sp>
      <p:sp>
        <p:nvSpPr>
          <p:cNvPr id="306" name="PlaceHolder 86"/>
          <p:cNvSpPr>
            <a:spLocks noGrp="1"/>
          </p:cNvSpPr>
          <p:nvPr>
            <p:ph type="body"/>
          </p:nvPr>
        </p:nvSpPr>
        <p:spPr>
          <a:xfrm>
            <a:off x="690120" y="-1024884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e03f52"/>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e03f52"/>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e03f52"/>
                </a:solidFill>
                <a:uFill>
                  <a:solidFill>
                    <a:srgbClr val="ffffff"/>
                  </a:solidFill>
                </a:uFill>
                <a:latin typeface="Avenir Next Condensed Medium"/>
                <a:ea typeface="Avenir Next Condensed Medium"/>
              </a:rPr>
              <a:t>Seventh Outline Level2.</a:t>
            </a:r>
            <a:endParaRPr b="0" lang="en-US" sz="5000" spc="248" strike="noStrike">
              <a:solidFill>
                <a:srgbClr val="6b6a67"/>
              </a:solidFill>
              <a:uFill>
                <a:solidFill>
                  <a:srgbClr val="ffffff"/>
                </a:solidFill>
              </a:uFill>
              <a:latin typeface="Avenir Next Condensed Ultra Lig"/>
            </a:endParaRPr>
          </a:p>
        </p:txBody>
      </p:sp>
      <p:sp>
        <p:nvSpPr>
          <p:cNvPr id="307" name="PlaceHolder 87"/>
          <p:cNvSpPr>
            <a:spLocks noGrp="1"/>
          </p:cNvSpPr>
          <p:nvPr>
            <p:ph type="body"/>
          </p:nvPr>
        </p:nvSpPr>
        <p:spPr>
          <a:xfrm>
            <a:off x="12353760" y="-1231596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2fc4e8"/>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2fc4e8"/>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2fc4e8"/>
                </a:solidFill>
                <a:uFill>
                  <a:solidFill>
                    <a:srgbClr val="ffffff"/>
                  </a:solidFill>
                </a:uFill>
                <a:latin typeface="Avenir Next Condensed Medium"/>
                <a:ea typeface="Avenir Next Condensed Medium"/>
              </a:rPr>
              <a:t>Seventh Outline Level4.</a:t>
            </a:r>
            <a:endParaRPr b="0" lang="en-US" sz="5000" spc="248" strike="noStrike">
              <a:solidFill>
                <a:srgbClr val="6b6a67"/>
              </a:solidFill>
              <a:uFill>
                <a:solidFill>
                  <a:srgbClr val="ffffff"/>
                </a:solidFill>
              </a:uFill>
              <a:latin typeface="Avenir Next Condensed Ultra Lig"/>
            </a:endParaRPr>
          </a:p>
        </p:txBody>
      </p:sp>
      <p:sp>
        <p:nvSpPr>
          <p:cNvPr id="308" name="PlaceHolder 88"/>
          <p:cNvSpPr>
            <a:spLocks noGrp="1"/>
          </p:cNvSpPr>
          <p:nvPr>
            <p:ph type="body"/>
          </p:nvPr>
        </p:nvSpPr>
        <p:spPr>
          <a:xfrm>
            <a:off x="10802160" y="-98233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de7403"/>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de7403"/>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de7403"/>
                </a:solidFill>
                <a:uFill>
                  <a:solidFill>
                    <a:srgbClr val="ffffff"/>
                  </a:solidFill>
                </a:uFill>
                <a:latin typeface="Avenir Next Condensed Medium"/>
                <a:ea typeface="Avenir Next Condensed Medium"/>
              </a:rPr>
              <a:t>Seventh Outline Level5.</a:t>
            </a:r>
            <a:endParaRPr b="0" lang="en-US" sz="5000" spc="248" strike="noStrike">
              <a:solidFill>
                <a:srgbClr val="6b6a67"/>
              </a:solidFill>
              <a:uFill>
                <a:solidFill>
                  <a:srgbClr val="ffffff"/>
                </a:solidFill>
              </a:uFill>
              <a:latin typeface="Avenir Next Condensed Ultra Lig"/>
            </a:endParaRPr>
          </a:p>
        </p:txBody>
      </p:sp>
      <p:sp>
        <p:nvSpPr>
          <p:cNvPr id="309" name="PlaceHolder 89"/>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310" name="PlaceHolder 90"/>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LevelBody Level One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Two</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Three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Four</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Five</a:t>
            </a:r>
            <a:endParaRPr b="0" lang="en-US" sz="5000" spc="248" strike="noStrike">
              <a:solidFill>
                <a:srgbClr val="6b6a67"/>
              </a:solidFill>
              <a:uFill>
                <a:solidFill>
                  <a:srgbClr val="ffffff"/>
                </a:solidFill>
              </a:uFill>
              <a:latin typeface="Avenir Next Condensed Ultra Lig"/>
            </a:endParaRPr>
          </a:p>
        </p:txBody>
      </p:sp>
      <p:sp>
        <p:nvSpPr>
          <p:cNvPr id="311" name="PlaceHolder 91"/>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346"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fillRef idx="0"/>
          <a:effectRef idx="0"/>
          <a:fontRef idx="minor"/>
        </p:style>
      </p:sp>
      <p:sp>
        <p:nvSpPr>
          <p:cNvPr id="347"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fillRef idx="0"/>
          <a:effectRef idx="0"/>
          <a:fontRef idx="minor"/>
        </p:style>
      </p:sp>
      <p:sp>
        <p:nvSpPr>
          <p:cNvPr id="348"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49"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350"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351"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352"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353"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354"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355"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356"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357"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358"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359"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360"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361"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362"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363"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364"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365"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366"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367"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368"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69"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70"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fillRef idx="0"/>
          <a:effectRef idx="0"/>
          <a:fontRef idx="minor"/>
        </p:style>
      </p:sp>
      <p:sp>
        <p:nvSpPr>
          <p:cNvPr id="371"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372" name="Line 27"/>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373" name="Line 28"/>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graphicFrame>
        <p:nvGraphicFramePr>
          <p:cNvPr id="374" name="Table 29"/>
          <p:cNvGraphicFramePr/>
          <p:nvPr/>
        </p:nvGraphicFramePr>
        <p:xfrm>
          <a:off x="5266440" y="8910000"/>
          <a:ext cx="13851000" cy="1487880"/>
        </p:xfrm>
        <a:graphic>
          <a:graphicData uri="http://schemas.openxmlformats.org/drawingml/2006/table">
            <a:tbl>
              <a:tblPr/>
              <a:tblGrid>
                <a:gridCol w="3462840"/>
                <a:gridCol w="3462840"/>
                <a:gridCol w="3462840"/>
                <a:gridCol w="3462840"/>
              </a:tblGrid>
              <a:tr h="703800">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Optimizer</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LR</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Momentum</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Decay</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r h="784440">
                <a:tc>
                  <a:txBody>
                    <a:bodyPr lIns="0" rIns="0" tIns="0" bIns="0" anchor="ctr"/>
                    <a:p>
                      <a:pPr marL="145440" algn="ctr">
                        <a:lnSpc>
                          <a:spcPct val="90000"/>
                        </a:lnSpc>
                      </a:pPr>
                      <a:r>
                        <a:rPr b="1" lang="en-US" sz="3600" spc="180" strike="noStrike">
                          <a:solidFill>
                            <a:srgbClr val="969592"/>
                          </a:solidFill>
                          <a:uFill>
                            <a:solidFill>
                              <a:srgbClr val="ffffff"/>
                            </a:solidFill>
                          </a:uFill>
                          <a:latin typeface="Avenir Next Condensed"/>
                          <a:ea typeface="Avenir Next Condensed"/>
                        </a:rPr>
                        <a:t>SGD</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algn="ctr">
                        <a:lnSpc>
                          <a:spcPct val="90000"/>
                        </a:lnSpc>
                      </a:pPr>
                      <a:r>
                        <a:rPr b="1" i="1" lang="en-US" sz="3600" spc="106" strike="noStrike">
                          <a:solidFill>
                            <a:srgbClr val="969592"/>
                          </a:solidFill>
                          <a:uFill>
                            <a:solidFill>
                              <a:srgbClr val="ffffff"/>
                            </a:solidFill>
                          </a:uFill>
                          <a:latin typeface="Avenir Next Condensed"/>
                          <a:ea typeface="Avenir Next Condensed"/>
                        </a:rPr>
                        <a:t>0.1</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algn="ctr">
                        <a:lnSpc>
                          <a:spcPct val="90000"/>
                        </a:lnSpc>
                      </a:pPr>
                      <a:r>
                        <a:rPr b="1" i="1" lang="en-US" sz="3600" spc="106" strike="noStrike">
                          <a:solidFill>
                            <a:srgbClr val="969592"/>
                          </a:solidFill>
                          <a:uFill>
                            <a:solidFill>
                              <a:srgbClr val="ffffff"/>
                            </a:solidFill>
                          </a:uFill>
                          <a:latin typeface="Avenir Next Condensed"/>
                          <a:ea typeface="Avenir Next Condensed"/>
                        </a:rPr>
                        <a:t>0.8</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algn="ctr">
                        <a:lnSpc>
                          <a:spcPct val="90000"/>
                        </a:lnSpc>
                      </a:pPr>
                      <a:r>
                        <a:rPr b="1" i="1" lang="en-US" sz="3600" spc="106" strike="noStrike">
                          <a:solidFill>
                            <a:srgbClr val="969592"/>
                          </a:solidFill>
                          <a:uFill>
                            <a:solidFill>
                              <a:srgbClr val="ffffff"/>
                            </a:solidFill>
                          </a:uFill>
                          <a:latin typeface="Avenir Next Condensed"/>
                          <a:ea typeface="Avenir Next Condensed"/>
                        </a:rPr>
                        <a:t>0</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bl>
          </a:graphicData>
        </a:graphic>
      </p:graphicFrame>
      <p:sp>
        <p:nvSpPr>
          <p:cNvPr id="375" name="CustomShape 30"/>
          <p:cNvSpPr/>
          <p:nvPr/>
        </p:nvSpPr>
        <p:spPr>
          <a:xfrm>
            <a:off x="774000" y="5388480"/>
            <a:ext cx="2285640" cy="2285640"/>
          </a:xfrm>
          <a:prstGeom prst="rect">
            <a:avLst/>
          </a:prstGeom>
          <a:solidFill>
            <a:srgbClr val="f7ea3d"/>
          </a:solidFill>
          <a:ln w="12600">
            <a:noFill/>
          </a:ln>
          <a:effectLst>
            <a:outerShdw dist="63360" dir="5400000">
              <a:srgbClr val="0a0a12">
                <a:alpha val="4000"/>
              </a:srgbClr>
            </a:outerShdw>
          </a:effectLst>
        </p:spPr>
        <p:style>
          <a:lnRef idx="0"/>
          <a:fillRef idx="0"/>
          <a:effectRef idx="0"/>
          <a:fontRef idx="minor"/>
        </p:style>
      </p:sp>
      <p:sp>
        <p:nvSpPr>
          <p:cNvPr id="376" name="CustomShape 31"/>
          <p:cNvSpPr/>
          <p:nvPr/>
        </p:nvSpPr>
        <p:spPr>
          <a:xfrm>
            <a:off x="4012560" y="5388480"/>
            <a:ext cx="2285640" cy="2285640"/>
          </a:xfrm>
          <a:prstGeom prst="rect">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377" name="CustomShape 32"/>
          <p:cNvSpPr/>
          <p:nvPr/>
        </p:nvSpPr>
        <p:spPr>
          <a:xfrm>
            <a:off x="6518160" y="5657400"/>
            <a:ext cx="1777680" cy="1777680"/>
          </a:xfrm>
          <a:prstGeom prst="rect">
            <a:avLst/>
          </a:prstGeom>
          <a:solidFill>
            <a:srgbClr val="f38f18"/>
          </a:solidFill>
          <a:ln w="12600">
            <a:noFill/>
          </a:ln>
        </p:spPr>
        <p:style>
          <a:lnRef idx="0"/>
          <a:fillRef idx="0"/>
          <a:effectRef idx="0"/>
          <a:fontRef idx="minor"/>
        </p:style>
      </p:sp>
      <p:sp>
        <p:nvSpPr>
          <p:cNvPr id="378" name="CustomShape 33"/>
          <p:cNvSpPr/>
          <p:nvPr/>
        </p:nvSpPr>
        <p:spPr>
          <a:xfrm>
            <a:off x="18465480" y="5445360"/>
            <a:ext cx="2285640" cy="2285640"/>
          </a:xfrm>
          <a:prstGeom prst="rect">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379" name="Line 34"/>
          <p:cNvSpPr/>
          <p:nvPr/>
        </p:nvSpPr>
        <p:spPr>
          <a:xfrm flipH="1">
            <a:off x="2755800" y="3466800"/>
            <a:ext cx="19397520" cy="0"/>
          </a:xfrm>
          <a:prstGeom prst="line">
            <a:avLst/>
          </a:prstGeom>
          <a:ln w="12600">
            <a:solidFill>
              <a:srgbClr val="d3cec2"/>
            </a:solidFill>
            <a:miter/>
            <a:headEnd len="sm" type="triangle" w="med"/>
            <a:tailEnd len="sm" type="triangle" w="med"/>
          </a:ln>
        </p:spPr>
        <p:style>
          <a:lnRef idx="0"/>
          <a:fillRef idx="0"/>
          <a:effectRef idx="0"/>
          <a:fontRef idx="minor"/>
        </p:style>
      </p:sp>
      <p:sp>
        <p:nvSpPr>
          <p:cNvPr id="380" name="Line 35"/>
          <p:cNvSpPr/>
          <p:nvPr/>
        </p:nvSpPr>
        <p:spPr>
          <a:xfrm>
            <a:off x="3288960" y="652500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1" name="Line 36"/>
          <p:cNvSpPr/>
          <p:nvPr/>
        </p:nvSpPr>
        <p:spPr>
          <a:xfrm>
            <a:off x="8321400" y="6633720"/>
            <a:ext cx="48888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2" name="Line 37"/>
          <p:cNvSpPr/>
          <p:nvPr/>
        </p:nvSpPr>
        <p:spPr>
          <a:xfrm>
            <a:off x="5016600" y="849600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3" name="Line 38"/>
          <p:cNvSpPr/>
          <p:nvPr/>
        </p:nvSpPr>
        <p:spPr>
          <a:xfrm>
            <a:off x="20806560" y="6607440"/>
            <a:ext cx="48888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4" name="CustomShape 39"/>
          <p:cNvSpPr/>
          <p:nvPr/>
        </p:nvSpPr>
        <p:spPr>
          <a:xfrm>
            <a:off x="21354120" y="5382000"/>
            <a:ext cx="2285640" cy="2285640"/>
          </a:xfrm>
          <a:prstGeom prst="rect">
            <a:avLst/>
          </a:prstGeom>
          <a:solidFill>
            <a:srgbClr val="70d6ee"/>
          </a:solidFill>
          <a:ln w="12600">
            <a:noFill/>
          </a:ln>
          <a:effectLst>
            <a:outerShdw dist="63360" dir="5400000">
              <a:srgbClr val="0a0a12">
                <a:alpha val="4000"/>
              </a:srgbClr>
            </a:outerShdw>
          </a:effectLst>
        </p:spPr>
        <p:style>
          <a:lnRef idx="0"/>
          <a:fillRef idx="0"/>
          <a:effectRef idx="0"/>
          <a:fontRef idx="minor"/>
        </p:style>
      </p:sp>
      <p:sp>
        <p:nvSpPr>
          <p:cNvPr id="385" name="PlaceHolder 40"/>
          <p:cNvSpPr>
            <a:spLocks noGrp="1"/>
          </p:cNvSpPr>
          <p:nvPr>
            <p:ph type="body"/>
          </p:nvPr>
        </p:nvSpPr>
        <p:spPr>
          <a:xfrm>
            <a:off x="18714960" y="6571800"/>
            <a:ext cx="1777680" cy="914040"/>
          </a:xfrm>
          <a:prstGeom prst="rect">
            <a:avLst/>
          </a:prstGeom>
        </p:spPr>
        <p:txBody>
          <a:bodyPr lIns="0" rIns="0" tIns="0" bIns="0"/>
          <a:p>
            <a:pPr marL="432000" indent="-324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lvl="6" marL="3024000" indent="-216000" algn="ctr">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Seventh Outline Level#200</a:t>
            </a:r>
            <a:endParaRPr b="0" lang="en-US" sz="2000" spc="248" strike="noStrike">
              <a:solidFill>
                <a:srgbClr val="6b6a67"/>
              </a:solidFill>
              <a:uFill>
                <a:solidFill>
                  <a:srgbClr val="ffffff"/>
                </a:solidFill>
              </a:uFill>
              <a:latin typeface="Avenir Next Condensed Ultra Lig"/>
            </a:endParaRPr>
          </a:p>
        </p:txBody>
      </p:sp>
      <p:sp>
        <p:nvSpPr>
          <p:cNvPr id="386" name="PlaceHolder 41"/>
          <p:cNvSpPr>
            <a:spLocks noGrp="1"/>
          </p:cNvSpPr>
          <p:nvPr>
            <p:ph type="body"/>
          </p:nvPr>
        </p:nvSpPr>
        <p:spPr>
          <a:xfrm>
            <a:off x="18714960" y="571464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Seventh Outline LevelDense</a:t>
            </a:r>
            <a:endParaRPr b="0" lang="en-US" sz="5000" spc="248" strike="noStrike">
              <a:solidFill>
                <a:srgbClr val="6b6a67"/>
              </a:solidFill>
              <a:uFill>
                <a:solidFill>
                  <a:srgbClr val="ffffff"/>
                </a:solidFill>
              </a:uFill>
              <a:latin typeface="Avenir Next Condensed Ultra Lig"/>
            </a:endParaRPr>
          </a:p>
        </p:txBody>
      </p:sp>
      <p:sp>
        <p:nvSpPr>
          <p:cNvPr id="387" name="PlaceHolder 42"/>
          <p:cNvSpPr>
            <a:spLocks noGrp="1"/>
          </p:cNvSpPr>
          <p:nvPr>
            <p:ph type="body"/>
          </p:nvPr>
        </p:nvSpPr>
        <p:spPr>
          <a:xfrm>
            <a:off x="6526800" y="6477840"/>
            <a:ext cx="1777680" cy="914040"/>
          </a:xfrm>
          <a:prstGeom prst="rect">
            <a:avLst/>
          </a:prstGeom>
        </p:spPr>
        <p:txBody>
          <a:bodyPr lIns="0" rIns="0" tIns="0" bIns="0"/>
          <a:p>
            <a:pPr marL="432000" indent="-324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Seventh Outline Level0.3</a:t>
            </a:r>
            <a:endParaRPr b="0" lang="en-US" sz="5000" spc="248" strike="noStrike">
              <a:solidFill>
                <a:srgbClr val="6b6a67"/>
              </a:solidFill>
              <a:uFill>
                <a:solidFill>
                  <a:srgbClr val="ffffff"/>
                </a:solidFill>
              </a:uFill>
              <a:latin typeface="Avenir Next Condensed Ultra Lig"/>
            </a:endParaRPr>
          </a:p>
        </p:txBody>
      </p:sp>
      <p:sp>
        <p:nvSpPr>
          <p:cNvPr id="388" name="PlaceHolder 43"/>
          <p:cNvSpPr>
            <a:spLocks noGrp="1"/>
          </p:cNvSpPr>
          <p:nvPr>
            <p:ph type="body"/>
          </p:nvPr>
        </p:nvSpPr>
        <p:spPr>
          <a:xfrm>
            <a:off x="4262040" y="6508440"/>
            <a:ext cx="1777680" cy="914040"/>
          </a:xfrm>
          <a:prstGeom prst="rect">
            <a:avLst/>
          </a:prstGeom>
        </p:spPr>
        <p:txBody>
          <a:bodyPr lIns="0" rIns="0" tIns="0" bIns="0"/>
          <a:p>
            <a:pPr marL="432000" indent="-324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Seventh Outline Level#200</a:t>
            </a:r>
            <a:endParaRPr b="0" lang="en-US" sz="5000" spc="248" strike="noStrike">
              <a:solidFill>
                <a:srgbClr val="6b6a67"/>
              </a:solidFill>
              <a:uFill>
                <a:solidFill>
                  <a:srgbClr val="ffffff"/>
                </a:solidFill>
              </a:uFill>
              <a:latin typeface="Avenir Next Condensed Ultra Lig"/>
            </a:endParaRPr>
          </a:p>
        </p:txBody>
      </p:sp>
      <p:sp>
        <p:nvSpPr>
          <p:cNvPr id="389" name="PlaceHolder 44"/>
          <p:cNvSpPr>
            <a:spLocks noGrp="1"/>
          </p:cNvSpPr>
          <p:nvPr>
            <p:ph type="body"/>
          </p:nvPr>
        </p:nvSpPr>
        <p:spPr>
          <a:xfrm>
            <a:off x="6526800" y="568908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Seventh Outline LevelDropout</a:t>
            </a:r>
            <a:endParaRPr b="0" lang="en-US" sz="5000" spc="248" strike="noStrike">
              <a:solidFill>
                <a:srgbClr val="6b6a67"/>
              </a:solidFill>
              <a:uFill>
                <a:solidFill>
                  <a:srgbClr val="ffffff"/>
                </a:solidFill>
              </a:uFill>
              <a:latin typeface="Avenir Next Condensed Ultra Lig"/>
            </a:endParaRPr>
          </a:p>
        </p:txBody>
      </p:sp>
      <p:sp>
        <p:nvSpPr>
          <p:cNvPr id="390" name="PlaceHolder 45"/>
          <p:cNvSpPr>
            <a:spLocks noGrp="1"/>
          </p:cNvSpPr>
          <p:nvPr>
            <p:ph type="body"/>
          </p:nvPr>
        </p:nvSpPr>
        <p:spPr>
          <a:xfrm>
            <a:off x="4262040" y="565092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Seventh Outline LevelDense</a:t>
            </a:r>
            <a:endParaRPr b="0" lang="en-US" sz="5000" spc="248" strike="noStrike">
              <a:solidFill>
                <a:srgbClr val="6b6a67"/>
              </a:solidFill>
              <a:uFill>
                <a:solidFill>
                  <a:srgbClr val="ffffff"/>
                </a:solidFill>
              </a:uFill>
              <a:latin typeface="Avenir Next Condensed Ultra Lig"/>
            </a:endParaRPr>
          </a:p>
        </p:txBody>
      </p:sp>
      <p:sp>
        <p:nvSpPr>
          <p:cNvPr id="391" name="PlaceHolder 46"/>
          <p:cNvSpPr>
            <a:spLocks noGrp="1"/>
          </p:cNvSpPr>
          <p:nvPr>
            <p:ph type="body"/>
          </p:nvPr>
        </p:nvSpPr>
        <p:spPr>
          <a:xfrm>
            <a:off x="21603240" y="6508440"/>
            <a:ext cx="1777680" cy="914040"/>
          </a:xfrm>
          <a:prstGeom prst="rect">
            <a:avLst/>
          </a:prstGeom>
        </p:spPr>
        <p:txBody>
          <a:bodyPr lIns="0" rIns="0" tIns="0" bIns="0"/>
          <a:p>
            <a:pPr marL="432000" indent="-324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Seventh Outline Level6</a:t>
            </a:r>
            <a:endParaRPr b="0" lang="en-US" sz="5000" spc="248" strike="noStrike">
              <a:solidFill>
                <a:srgbClr val="6b6a67"/>
              </a:solidFill>
              <a:uFill>
                <a:solidFill>
                  <a:srgbClr val="ffffff"/>
                </a:solidFill>
              </a:uFill>
              <a:latin typeface="Avenir Next Condensed Ultra Lig"/>
            </a:endParaRPr>
          </a:p>
        </p:txBody>
      </p:sp>
      <p:sp>
        <p:nvSpPr>
          <p:cNvPr id="392" name="PlaceHolder 47"/>
          <p:cNvSpPr>
            <a:spLocks noGrp="1"/>
          </p:cNvSpPr>
          <p:nvPr>
            <p:ph type="body"/>
          </p:nvPr>
        </p:nvSpPr>
        <p:spPr>
          <a:xfrm>
            <a:off x="21603240" y="565092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Seventh Outline Leveloutput</a:t>
            </a:r>
            <a:endParaRPr b="0" lang="en-US" sz="5000" spc="248" strike="noStrike">
              <a:solidFill>
                <a:srgbClr val="6b6a67"/>
              </a:solidFill>
              <a:uFill>
                <a:solidFill>
                  <a:srgbClr val="ffffff"/>
                </a:solidFill>
              </a:uFill>
              <a:latin typeface="Avenir Next Condensed Ultra Lig"/>
            </a:endParaRPr>
          </a:p>
        </p:txBody>
      </p:sp>
      <p:sp>
        <p:nvSpPr>
          <p:cNvPr id="393" name="PlaceHolder 48"/>
          <p:cNvSpPr>
            <a:spLocks noGrp="1"/>
          </p:cNvSpPr>
          <p:nvPr>
            <p:ph type="body"/>
          </p:nvPr>
        </p:nvSpPr>
        <p:spPr>
          <a:xfrm>
            <a:off x="1023480" y="6508440"/>
            <a:ext cx="1777680" cy="914040"/>
          </a:xfrm>
          <a:prstGeom prst="rect">
            <a:avLst/>
          </a:prstGeom>
        </p:spPr>
        <p:txBody>
          <a:bodyPr lIns="0" rIns="0" tIns="0" bIns="0"/>
          <a:p>
            <a:pPr marL="432000" indent="-324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Seventh Outline Level46</a:t>
            </a:r>
            <a:endParaRPr b="0" lang="en-US" sz="5000" spc="248" strike="noStrike">
              <a:solidFill>
                <a:srgbClr val="6b6a67"/>
              </a:solidFill>
              <a:uFill>
                <a:solidFill>
                  <a:srgbClr val="ffffff"/>
                </a:solidFill>
              </a:uFill>
              <a:latin typeface="Avenir Next Condensed Ultra Lig"/>
            </a:endParaRPr>
          </a:p>
        </p:txBody>
      </p:sp>
      <p:sp>
        <p:nvSpPr>
          <p:cNvPr id="394" name="PlaceHolder 49"/>
          <p:cNvSpPr>
            <a:spLocks noGrp="1"/>
          </p:cNvSpPr>
          <p:nvPr>
            <p:ph type="body"/>
          </p:nvPr>
        </p:nvSpPr>
        <p:spPr>
          <a:xfrm>
            <a:off x="1023480" y="565092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Seventh Outline LevelInput</a:t>
            </a:r>
            <a:endParaRPr b="0" lang="en-US" sz="5000" spc="248" strike="noStrike">
              <a:solidFill>
                <a:srgbClr val="6b6a67"/>
              </a:solidFill>
              <a:uFill>
                <a:solidFill>
                  <a:srgbClr val="ffffff"/>
                </a:solidFill>
              </a:uFill>
              <a:latin typeface="Avenir Next Condensed Ultra Lig"/>
            </a:endParaRPr>
          </a:p>
        </p:txBody>
      </p:sp>
      <p:sp>
        <p:nvSpPr>
          <p:cNvPr id="395" name="PlaceHolder 50"/>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396" name="PlaceHolder 51"/>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LevelBody Level One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Two</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Three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Four</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Five</a:t>
            </a:r>
            <a:endParaRPr b="0" lang="en-US" sz="5000" spc="248" strike="noStrike">
              <a:solidFill>
                <a:srgbClr val="6b6a67"/>
              </a:solidFill>
              <a:uFill>
                <a:solidFill>
                  <a:srgbClr val="ffffff"/>
                </a:solidFill>
              </a:uFill>
              <a:latin typeface="Avenir Next Condensed Ultra Lig"/>
            </a:endParaRPr>
          </a:p>
        </p:txBody>
      </p:sp>
      <p:sp>
        <p:nvSpPr>
          <p:cNvPr id="397" name="CustomShape 52"/>
          <p:cNvSpPr/>
          <p:nvPr/>
        </p:nvSpPr>
        <p:spPr>
          <a:xfrm>
            <a:off x="8830440" y="5403600"/>
            <a:ext cx="2285640" cy="2285640"/>
          </a:xfrm>
          <a:prstGeom prst="rect">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398" name="CustomShape 53"/>
          <p:cNvSpPr/>
          <p:nvPr/>
        </p:nvSpPr>
        <p:spPr>
          <a:xfrm>
            <a:off x="11335680" y="5672520"/>
            <a:ext cx="1777680" cy="1777680"/>
          </a:xfrm>
          <a:prstGeom prst="rect">
            <a:avLst/>
          </a:prstGeom>
          <a:solidFill>
            <a:srgbClr val="f38f18"/>
          </a:solidFill>
          <a:ln w="12600">
            <a:noFill/>
          </a:ln>
          <a:effectLst>
            <a:outerShdw dist="63360" dir="5400000">
              <a:srgbClr val="0a0a12">
                <a:alpha val="4000"/>
              </a:srgbClr>
            </a:outerShdw>
          </a:effectLst>
        </p:spPr>
        <p:style>
          <a:lnRef idx="0"/>
          <a:fillRef idx="0"/>
          <a:effectRef idx="0"/>
          <a:fontRef idx="minor"/>
        </p:style>
      </p:sp>
      <p:sp>
        <p:nvSpPr>
          <p:cNvPr id="399" name="Line 54"/>
          <p:cNvSpPr/>
          <p:nvPr/>
        </p:nvSpPr>
        <p:spPr>
          <a:xfrm>
            <a:off x="13139280" y="664884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400" name="CustomShape 55"/>
          <p:cNvSpPr/>
          <p:nvPr/>
        </p:nvSpPr>
        <p:spPr>
          <a:xfrm>
            <a:off x="11344680" y="649296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0.3</a:t>
            </a:r>
            <a:endParaRPr b="0" lang="en-US" sz="1800" spc="-1" strike="noStrike">
              <a:solidFill>
                <a:srgbClr val="000000"/>
              </a:solidFill>
              <a:uFill>
                <a:solidFill>
                  <a:srgbClr val="ffffff"/>
                </a:solidFill>
              </a:uFill>
              <a:latin typeface="Arial"/>
            </a:endParaRPr>
          </a:p>
        </p:txBody>
      </p:sp>
      <p:sp>
        <p:nvSpPr>
          <p:cNvPr id="401" name="CustomShape 56"/>
          <p:cNvSpPr/>
          <p:nvPr/>
        </p:nvSpPr>
        <p:spPr>
          <a:xfrm>
            <a:off x="9079560" y="652356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1800" spc="-1" strike="noStrike">
              <a:solidFill>
                <a:srgbClr val="000000"/>
              </a:solidFill>
              <a:uFill>
                <a:solidFill>
                  <a:srgbClr val="ffffff"/>
                </a:solidFill>
              </a:uFill>
              <a:latin typeface="Arial"/>
            </a:endParaRPr>
          </a:p>
        </p:txBody>
      </p:sp>
      <p:sp>
        <p:nvSpPr>
          <p:cNvPr id="402" name="CustomShape 57"/>
          <p:cNvSpPr/>
          <p:nvPr/>
        </p:nvSpPr>
        <p:spPr>
          <a:xfrm>
            <a:off x="11344680" y="570420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Dropout</a:t>
            </a:r>
            <a:endParaRPr b="0" lang="en-US" sz="1800" spc="-1" strike="noStrike">
              <a:solidFill>
                <a:srgbClr val="000000"/>
              </a:solidFill>
              <a:uFill>
                <a:solidFill>
                  <a:srgbClr val="ffffff"/>
                </a:solidFill>
              </a:uFill>
              <a:latin typeface="Arial"/>
            </a:endParaRPr>
          </a:p>
        </p:txBody>
      </p:sp>
      <p:sp>
        <p:nvSpPr>
          <p:cNvPr id="403" name="CustomShape 58"/>
          <p:cNvSpPr/>
          <p:nvPr/>
        </p:nvSpPr>
        <p:spPr>
          <a:xfrm>
            <a:off x="9079560" y="566604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1800" spc="-1" strike="noStrike">
              <a:solidFill>
                <a:srgbClr val="000000"/>
              </a:solidFill>
              <a:uFill>
                <a:solidFill>
                  <a:srgbClr val="ffffff"/>
                </a:solidFill>
              </a:uFill>
              <a:latin typeface="Arial"/>
            </a:endParaRPr>
          </a:p>
        </p:txBody>
      </p:sp>
      <p:sp>
        <p:nvSpPr>
          <p:cNvPr id="404" name="CustomShape 59"/>
          <p:cNvSpPr/>
          <p:nvPr/>
        </p:nvSpPr>
        <p:spPr>
          <a:xfrm>
            <a:off x="13609440" y="5449680"/>
            <a:ext cx="2285640" cy="2285640"/>
          </a:xfrm>
          <a:prstGeom prst="rect">
            <a:avLst/>
          </a:prstGeom>
          <a:solidFill>
            <a:srgbClr val="ffffff"/>
          </a:solidFill>
          <a:ln w="12600">
            <a:noFill/>
          </a:ln>
          <a:effectLst>
            <a:outerShdw dist="63360" dir="5400000">
              <a:srgbClr val="0a0a12">
                <a:alpha val="4000"/>
              </a:srgbClr>
            </a:outerShdw>
          </a:effectLst>
        </p:spPr>
        <p:style>
          <a:lnRef idx="0"/>
          <a:fillRef idx="0"/>
          <a:effectRef idx="0"/>
          <a:fontRef idx="minor"/>
        </p:style>
      </p:sp>
      <p:sp>
        <p:nvSpPr>
          <p:cNvPr id="405" name="CustomShape 60"/>
          <p:cNvSpPr/>
          <p:nvPr/>
        </p:nvSpPr>
        <p:spPr>
          <a:xfrm>
            <a:off x="16114680" y="5718600"/>
            <a:ext cx="1777680" cy="1777680"/>
          </a:xfrm>
          <a:prstGeom prst="rect">
            <a:avLst/>
          </a:prstGeom>
          <a:solidFill>
            <a:srgbClr val="f38f18"/>
          </a:solidFill>
          <a:ln w="12600">
            <a:noFill/>
          </a:ln>
          <a:effectLst>
            <a:outerShdw dist="63360" dir="5400000">
              <a:srgbClr val="0a0a12">
                <a:alpha val="4000"/>
              </a:srgbClr>
            </a:outerShdw>
          </a:effectLst>
        </p:spPr>
        <p:style>
          <a:lnRef idx="0"/>
          <a:fillRef idx="0"/>
          <a:effectRef idx="0"/>
          <a:fontRef idx="minor"/>
        </p:style>
      </p:sp>
      <p:sp>
        <p:nvSpPr>
          <p:cNvPr id="406" name="Line 61"/>
          <p:cNvSpPr/>
          <p:nvPr/>
        </p:nvSpPr>
        <p:spPr>
          <a:xfrm>
            <a:off x="17918280" y="669492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407" name="CustomShape 62"/>
          <p:cNvSpPr/>
          <p:nvPr/>
        </p:nvSpPr>
        <p:spPr>
          <a:xfrm>
            <a:off x="16123680" y="653904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0.3</a:t>
            </a:r>
            <a:endParaRPr b="0" lang="en-US" sz="1800" spc="-1" strike="noStrike">
              <a:solidFill>
                <a:srgbClr val="000000"/>
              </a:solidFill>
              <a:uFill>
                <a:solidFill>
                  <a:srgbClr val="ffffff"/>
                </a:solidFill>
              </a:uFill>
              <a:latin typeface="Arial"/>
            </a:endParaRPr>
          </a:p>
        </p:txBody>
      </p:sp>
      <p:sp>
        <p:nvSpPr>
          <p:cNvPr id="408" name="CustomShape 63"/>
          <p:cNvSpPr/>
          <p:nvPr/>
        </p:nvSpPr>
        <p:spPr>
          <a:xfrm>
            <a:off x="13858560" y="656964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1800" spc="-1" strike="noStrike">
              <a:solidFill>
                <a:srgbClr val="000000"/>
              </a:solidFill>
              <a:uFill>
                <a:solidFill>
                  <a:srgbClr val="ffffff"/>
                </a:solidFill>
              </a:uFill>
              <a:latin typeface="Arial"/>
            </a:endParaRPr>
          </a:p>
        </p:txBody>
      </p:sp>
      <p:sp>
        <p:nvSpPr>
          <p:cNvPr id="409" name="CustomShape 64"/>
          <p:cNvSpPr/>
          <p:nvPr/>
        </p:nvSpPr>
        <p:spPr>
          <a:xfrm>
            <a:off x="16123680" y="575028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Dropout</a:t>
            </a:r>
            <a:endParaRPr b="0" lang="en-US" sz="1800" spc="-1" strike="noStrike">
              <a:solidFill>
                <a:srgbClr val="000000"/>
              </a:solidFill>
              <a:uFill>
                <a:solidFill>
                  <a:srgbClr val="ffffff"/>
                </a:solidFill>
              </a:uFill>
              <a:latin typeface="Arial"/>
            </a:endParaRPr>
          </a:p>
        </p:txBody>
      </p:sp>
      <p:sp>
        <p:nvSpPr>
          <p:cNvPr id="410" name="CustomShape 65"/>
          <p:cNvSpPr/>
          <p:nvPr/>
        </p:nvSpPr>
        <p:spPr>
          <a:xfrm>
            <a:off x="13858560" y="571212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1800" spc="-1" strike="noStrike">
              <a:solidFill>
                <a:srgbClr val="000000"/>
              </a:solidFill>
              <a:uFill>
                <a:solidFill>
                  <a:srgbClr val="ffffff"/>
                </a:solidFill>
              </a:uFill>
              <a:latin typeface="Arial"/>
            </a:endParaRPr>
          </a:p>
        </p:txBody>
      </p:sp>
      <p:sp>
        <p:nvSpPr>
          <p:cNvPr id="411" name="PlaceHolder 66"/>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446"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fillRef idx="0"/>
          <a:effectRef idx="0"/>
          <a:fontRef idx="minor"/>
        </p:style>
      </p:sp>
      <p:sp>
        <p:nvSpPr>
          <p:cNvPr id="447"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fillRef idx="0"/>
          <a:effectRef idx="0"/>
          <a:fontRef idx="minor"/>
        </p:style>
      </p:sp>
      <p:sp>
        <p:nvSpPr>
          <p:cNvPr id="448"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449"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450"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451"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fillRef idx="0"/>
          <a:effectRef idx="0"/>
          <a:fontRef idx="minor"/>
        </p:style>
      </p:sp>
      <p:sp>
        <p:nvSpPr>
          <p:cNvPr id="452"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453"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454"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455"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456"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457"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458"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459"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460"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461"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462"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463"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464"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465"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466"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467"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468"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469"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470"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fillRef idx="0"/>
          <a:effectRef idx="0"/>
          <a:fontRef idx="minor"/>
        </p:style>
      </p:sp>
      <p:sp>
        <p:nvSpPr>
          <p:cNvPr id="471"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fillRef idx="0"/>
          <a:effectRef idx="0"/>
          <a:fontRef idx="minor"/>
        </p:style>
      </p:sp>
      <p:graphicFrame>
        <p:nvGraphicFramePr>
          <p:cNvPr id="472" name="2D Column Chart"/>
          <p:cNvGraphicFramePr/>
          <p:nvPr/>
        </p:nvGraphicFramePr>
        <p:xfrm>
          <a:off x="808920" y="3327480"/>
          <a:ext cx="22796280" cy="7886520"/>
        </p:xfrm>
        <a:graphic>
          <a:graphicData uri="http://schemas.openxmlformats.org/drawingml/2006/chart">
            <c:chart xmlns:c="http://schemas.openxmlformats.org/drawingml/2006/chart" xmlns:r="http://schemas.openxmlformats.org/officeDocument/2006/relationships" r:id="rId2"/>
          </a:graphicData>
        </a:graphic>
      </p:graphicFrame>
      <p:sp>
        <p:nvSpPr>
          <p:cNvPr id="473" name="Line 27"/>
          <p:cNvSpPr/>
          <p:nvPr/>
        </p:nvSpPr>
        <p:spPr>
          <a:xfrm flipH="1">
            <a:off x="2501640" y="10121760"/>
            <a:ext cx="19397880" cy="0"/>
          </a:xfrm>
          <a:prstGeom prst="line">
            <a:avLst/>
          </a:prstGeom>
          <a:ln w="12600">
            <a:solidFill>
              <a:srgbClr val="d3cec2"/>
            </a:solidFill>
            <a:miter/>
            <a:headEnd len="sm" type="triangle" w="med"/>
            <a:tailEnd len="sm" type="triangle" w="med"/>
          </a:ln>
        </p:spPr>
        <p:style>
          <a:lnRef idx="0"/>
          <a:fillRef idx="0"/>
          <a:effectRef idx="0"/>
          <a:fontRef idx="minor"/>
        </p:style>
      </p:sp>
      <p:sp>
        <p:nvSpPr>
          <p:cNvPr id="474" name="Line 28"/>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475" name="Line 29"/>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sp>
        <p:nvSpPr>
          <p:cNvPr id="476" name="PlaceHolder 30"/>
          <p:cNvSpPr>
            <a:spLocks noGrp="1"/>
          </p:cNvSpPr>
          <p:nvPr>
            <p:ph type="body"/>
          </p:nvPr>
        </p:nvSpPr>
        <p:spPr>
          <a:xfrm>
            <a:off x="2502000" y="11531520"/>
            <a:ext cx="19392480" cy="110448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lvl="6" marL="3024000" indent="-216000" algn="ctr">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Seventh Outline LevelFusce dapibus, tellus ac cursus commodo, tortor mauris condimentum nibh, ut fermentum massa justo sit amet risus. Nullam quis risus eget urna mollis ornare vel eu leo.</a:t>
            </a:r>
            <a:endParaRPr b="0" lang="en-US" sz="2000" spc="248" strike="noStrike">
              <a:solidFill>
                <a:srgbClr val="6b6a67"/>
              </a:solidFill>
              <a:uFill>
                <a:solidFill>
                  <a:srgbClr val="ffffff"/>
                </a:solidFill>
              </a:uFill>
              <a:latin typeface="Avenir Next Condensed Ultra Lig"/>
            </a:endParaRPr>
          </a:p>
        </p:txBody>
      </p:sp>
      <p:sp>
        <p:nvSpPr>
          <p:cNvPr id="477" name="PlaceHolder 31"/>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478" name="PlaceHolder 32"/>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2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20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LevelBody Level One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Two</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Three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Four</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Five</a:t>
            </a:r>
            <a:endParaRPr b="0" lang="en-US" sz="5000" spc="248" strike="noStrike">
              <a:solidFill>
                <a:srgbClr val="6b6a67"/>
              </a:solidFill>
              <a:uFill>
                <a:solidFill>
                  <a:srgbClr val="ffffff"/>
                </a:solidFill>
              </a:uFill>
              <a:latin typeface="Avenir Next Condensed Ultra Lig"/>
            </a:endParaRPr>
          </a:p>
        </p:txBody>
      </p:sp>
      <p:sp>
        <p:nvSpPr>
          <p:cNvPr id="479" name="PlaceHolder 33"/>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12710160" y="11052720"/>
            <a:ext cx="3110400" cy="622080"/>
          </a:xfrm>
          <a:prstGeom prst="rect">
            <a:avLst/>
          </a:prstGeom>
          <a:noFill/>
          <a:ln>
            <a:noFill/>
          </a:ln>
        </p:spPr>
        <p:txBody>
          <a:bodyPr lIns="0" rIns="0" tIns="0" bIns="0" anchor="ctr"/>
          <a:p>
            <a:pPr algn="ctr">
              <a:lnSpc>
                <a:spcPct val="150000"/>
              </a:lnSpc>
            </a:pPr>
            <a:r>
              <a:rPr b="0" lang="en-US" sz="3500" spc="174" strike="noStrike" cap="all">
                <a:solidFill>
                  <a:srgbClr val="6b6a67"/>
                </a:solidFill>
                <a:uFill>
                  <a:solidFill>
                    <a:srgbClr val="ffffff"/>
                  </a:solidFill>
                </a:uFill>
                <a:latin typeface="Avenir Next Condensed Medium"/>
                <a:ea typeface="Avenir Next Condensed Medium"/>
              </a:rPr>
              <a:t>103061213</a:t>
            </a:r>
            <a:endParaRPr b="0" lang="en-US" sz="5000" spc="248" strike="noStrike">
              <a:solidFill>
                <a:srgbClr val="6b6a67"/>
              </a:solidFill>
              <a:uFill>
                <a:solidFill>
                  <a:srgbClr val="ffffff"/>
                </a:solidFill>
              </a:uFill>
              <a:latin typeface="Avenir Next Condensed Ultra Lig"/>
            </a:endParaRPr>
          </a:p>
          <a:p>
            <a:pPr algn="ctr">
              <a:lnSpc>
                <a:spcPct val="150000"/>
              </a:lnSpc>
            </a:pPr>
            <a:r>
              <a:rPr b="0" lang="en-US" sz="3500" spc="174" strike="noStrike" cap="all">
                <a:solidFill>
                  <a:srgbClr val="6b6a67"/>
                </a:solidFill>
                <a:uFill>
                  <a:solidFill>
                    <a:srgbClr val="ffffff"/>
                  </a:solidFill>
                </a:uFill>
                <a:latin typeface="Avenir Next Condensed Medium"/>
                <a:ea typeface="Avenir Next Condensed Medium"/>
              </a:rPr>
              <a:t>黃瑋玲</a:t>
            </a:r>
            <a:endParaRPr b="0" lang="en-US" sz="5000" spc="248" strike="noStrike">
              <a:solidFill>
                <a:srgbClr val="6b6a67"/>
              </a:solidFill>
              <a:uFill>
                <a:solidFill>
                  <a:srgbClr val="ffffff"/>
                </a:solidFill>
              </a:uFill>
              <a:latin typeface="Avenir Next Condensed Ultra Lig"/>
            </a:endParaRPr>
          </a:p>
        </p:txBody>
      </p:sp>
      <p:sp>
        <p:nvSpPr>
          <p:cNvPr id="515" name="TextShape 2"/>
          <p:cNvSpPr txBox="1"/>
          <p:nvPr/>
        </p:nvSpPr>
        <p:spPr>
          <a:xfrm>
            <a:off x="8686800" y="11052720"/>
            <a:ext cx="2875680" cy="622080"/>
          </a:xfrm>
          <a:prstGeom prst="rect">
            <a:avLst/>
          </a:prstGeom>
          <a:noFill/>
          <a:ln>
            <a:noFill/>
          </a:ln>
        </p:spPr>
        <p:txBody>
          <a:bodyPr lIns="0" rIns="0" tIns="0" bIns="0" anchor="ctr"/>
          <a:p>
            <a:pPr algn="ctr">
              <a:lnSpc>
                <a:spcPct val="150000"/>
              </a:lnSpc>
            </a:pPr>
            <a:r>
              <a:rPr b="0" lang="en-US" sz="3500" spc="174" strike="noStrike">
                <a:solidFill>
                  <a:srgbClr val="6b6a67"/>
                </a:solidFill>
                <a:uFill>
                  <a:solidFill>
                    <a:srgbClr val="ffffff"/>
                  </a:solidFill>
                </a:uFill>
                <a:latin typeface="Avenir Next Condensed Medium"/>
                <a:ea typeface="Avenir Next Condensed Medium"/>
              </a:rPr>
              <a:t>103061139</a:t>
            </a:r>
            <a:endParaRPr b="0" lang="en-US" sz="5000" spc="248" strike="noStrike">
              <a:solidFill>
                <a:srgbClr val="6b6a67"/>
              </a:solidFill>
              <a:uFill>
                <a:solidFill>
                  <a:srgbClr val="ffffff"/>
                </a:solidFill>
              </a:uFill>
              <a:latin typeface="Avenir Next Condensed Ultra Lig"/>
            </a:endParaRPr>
          </a:p>
          <a:p>
            <a:pPr algn="ctr">
              <a:lnSpc>
                <a:spcPct val="150000"/>
              </a:lnSpc>
            </a:pPr>
            <a:r>
              <a:rPr b="0" lang="en-US" sz="3500" spc="174" strike="noStrike">
                <a:solidFill>
                  <a:srgbClr val="6b6a67"/>
                </a:solidFill>
                <a:uFill>
                  <a:solidFill>
                    <a:srgbClr val="ffffff"/>
                  </a:solidFill>
                </a:uFill>
                <a:latin typeface="Avenir Next Condensed Medium"/>
                <a:ea typeface="Avenir Next Condensed Medium"/>
              </a:rPr>
              <a:t>陳玉璇</a:t>
            </a:r>
            <a:endParaRPr b="0" lang="en-US" sz="5000" spc="248" strike="noStrike">
              <a:solidFill>
                <a:srgbClr val="6b6a67"/>
              </a:solidFill>
              <a:uFill>
                <a:solidFill>
                  <a:srgbClr val="ffffff"/>
                </a:solidFill>
              </a:uFill>
              <a:latin typeface="Avenir Next Condensed Ultra Lig"/>
            </a:endParaRPr>
          </a:p>
        </p:txBody>
      </p:sp>
      <p:sp>
        <p:nvSpPr>
          <p:cNvPr id="516" name="TextShape 3"/>
          <p:cNvSpPr txBox="1"/>
          <p:nvPr/>
        </p:nvSpPr>
        <p:spPr>
          <a:xfrm>
            <a:off x="3772080" y="3530520"/>
            <a:ext cx="16839720" cy="3530160"/>
          </a:xfrm>
          <a:prstGeom prst="rect">
            <a:avLst/>
          </a:prstGeom>
          <a:noFill/>
          <a:ln w="12600">
            <a:noFill/>
          </a:ln>
        </p:spPr>
        <p:txBody>
          <a:bodyPr lIns="0" rIns="0" tIns="0" bIns="0" anchor="ctr"/>
          <a:p>
            <a:pPr algn="ctr">
              <a:lnSpc>
                <a:spcPct val="100000"/>
              </a:lnSpc>
            </a:pPr>
            <a:r>
              <a:rPr b="0" lang="en-US" sz="10000" spc="1980" strike="noStrike" cap="all">
                <a:solidFill>
                  <a:srgbClr val="969592"/>
                </a:solidFill>
                <a:uFill>
                  <a:solidFill>
                    <a:srgbClr val="ffffff"/>
                  </a:solidFill>
                </a:uFill>
                <a:latin typeface="Avenir Next Condensed"/>
                <a:ea typeface="Avenir Next Condensed"/>
              </a:rPr>
              <a:t>Audio fingerprinting</a:t>
            </a:r>
            <a:endParaRPr b="0" lang="en-US" sz="3600" spc="-1" strike="noStrike">
              <a:solidFill>
                <a:srgbClr val="515151"/>
              </a:solidFill>
              <a:uFill>
                <a:solidFill>
                  <a:srgbClr val="ffffff"/>
                </a:solidFill>
              </a:uFill>
              <a:latin typeface="Gill Sans Light"/>
            </a:endParaRPr>
          </a:p>
        </p:txBody>
      </p:sp>
      <p:sp>
        <p:nvSpPr>
          <p:cNvPr id="517" name="TextShape 4"/>
          <p:cNvSpPr txBox="1"/>
          <p:nvPr/>
        </p:nvSpPr>
        <p:spPr>
          <a:xfrm>
            <a:off x="3772080" y="7264440"/>
            <a:ext cx="16839720" cy="1015560"/>
          </a:xfrm>
          <a:prstGeom prst="rect">
            <a:avLst/>
          </a:prstGeom>
          <a:noFill/>
          <a:ln w="12600">
            <a:noFill/>
          </a:ln>
        </p:spPr>
        <p:txBody>
          <a:bodyPr lIns="0" rIns="0" tIns="0" bIns="0"/>
          <a:p>
            <a:pPr algn="ctr">
              <a:lnSpc>
                <a:spcPct val="100000"/>
              </a:lnSpc>
            </a:pPr>
            <a:r>
              <a:rPr b="0" lang="en-US" sz="5000" spc="248" strike="noStrike">
                <a:solidFill>
                  <a:srgbClr val="6b6a67"/>
                </a:solidFill>
                <a:uFill>
                  <a:solidFill>
                    <a:srgbClr val="ffffff"/>
                  </a:solidFill>
                </a:uFill>
                <a:latin typeface="Avenir Next Condensed Ultra Lig"/>
                <a:ea typeface="Avenir Next Condensed Ultra Lig"/>
              </a:rPr>
              <a:t>EE366200 – DSP Lab Final Project</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4261680" y="11431080"/>
            <a:ext cx="6289200" cy="821880"/>
          </a:xfrm>
          <a:prstGeom prst="rect">
            <a:avLst/>
          </a:prstGeom>
          <a:noFill/>
          <a:ln>
            <a:noFill/>
          </a:ln>
        </p:spPr>
        <p:txBody>
          <a:bodyPr lIns="0" rIns="0" tIns="0" bIns="0" anchor="b"/>
          <a:p>
            <a:pPr algn="ctr">
              <a:lnSpc>
                <a:spcPct val="100000"/>
              </a:lnSpc>
            </a:pPr>
            <a:r>
              <a:rPr b="0" lang="en-US" sz="3600" spc="222" strike="noStrike" cap="all">
                <a:solidFill>
                  <a:srgbClr val="969592"/>
                </a:solidFill>
                <a:uFill>
                  <a:solidFill>
                    <a:srgbClr val="ffffff"/>
                  </a:solidFill>
                </a:uFill>
                <a:latin typeface="Avenir Next Condensed Medium"/>
                <a:ea typeface="Avenir Next Condensed Medium"/>
              </a:rPr>
              <a:t>With Album </a:t>
            </a:r>
            <a:r>
              <a:rPr b="0" lang="en-US" sz="3600" spc="222" strike="noStrike" cap="all">
                <a:solidFill>
                  <a:srgbClr val="969592"/>
                </a:solidFill>
                <a:uFill>
                  <a:solidFill>
                    <a:srgbClr val="ffffff"/>
                  </a:solidFill>
                </a:uFill>
                <a:latin typeface="Avenir Next Condensed Medium"/>
                <a:ea typeface="Avenir Next Condensed Medium"/>
              </a:rPr>
              <a:t>photos</a:t>
            </a:r>
            <a:endParaRPr b="0" lang="en-US" sz="3600" spc="248" strike="noStrike">
              <a:solidFill>
                <a:srgbClr val="6b6a67"/>
              </a:solidFill>
              <a:uFill>
                <a:solidFill>
                  <a:srgbClr val="ffffff"/>
                </a:solidFill>
              </a:uFill>
              <a:latin typeface="Avenir Next Condensed Ultra Lig"/>
            </a:endParaRPr>
          </a:p>
        </p:txBody>
      </p:sp>
      <p:sp>
        <p:nvSpPr>
          <p:cNvPr id="519" name="TextShape 2"/>
          <p:cNvSpPr txBox="1"/>
          <p:nvPr/>
        </p:nvSpPr>
        <p:spPr>
          <a:xfrm>
            <a:off x="3772080" y="863640"/>
            <a:ext cx="16839720" cy="1320480"/>
          </a:xfrm>
          <a:prstGeom prst="rect">
            <a:avLst/>
          </a:prstGeom>
          <a:noFill/>
          <a:ln>
            <a:noFill/>
          </a:ln>
        </p:spPr>
        <p:txBody>
          <a:bodyPr lIns="0" rIns="0" tIns="0" bIns="0" anchor="ctr"/>
          <a:p>
            <a:pPr algn="ctr">
              <a:lnSpc>
                <a:spcPct val="100000"/>
              </a:lnSpc>
            </a:pPr>
            <a:r>
              <a:rPr b="0" lang="en-US" sz="7650" spc="763" strike="noStrike" cap="all">
                <a:solidFill>
                  <a:srgbClr val="969592"/>
                </a:solidFill>
                <a:uFill>
                  <a:solidFill>
                    <a:srgbClr val="ffffff"/>
                  </a:solidFill>
                </a:uFill>
                <a:latin typeface="Avenir Next Condensed"/>
                <a:ea typeface="Avenir Next Condensed"/>
              </a:rPr>
              <a:t>results</a:t>
            </a:r>
            <a:endParaRPr b="0" lang="en-US" sz="3600" spc="-1" strike="noStrike">
              <a:solidFill>
                <a:srgbClr val="515151"/>
              </a:solidFill>
              <a:uFill>
                <a:solidFill>
                  <a:srgbClr val="ffffff"/>
                </a:solidFill>
              </a:uFill>
              <a:latin typeface="Gill Sans Light"/>
            </a:endParaRPr>
          </a:p>
        </p:txBody>
      </p:sp>
      <p:sp>
        <p:nvSpPr>
          <p:cNvPr id="520" name="TextShape 3"/>
          <p:cNvSpPr txBox="1"/>
          <p:nvPr/>
        </p:nvSpPr>
        <p:spPr>
          <a:xfrm>
            <a:off x="3749040" y="2743200"/>
            <a:ext cx="7223760" cy="8458200"/>
          </a:xfrm>
          <a:prstGeom prst="rect">
            <a:avLst/>
          </a:prstGeom>
          <a:blipFill>
            <a:blip r:embed="rId1"/>
            <a:stretch>
              <a:fillRect l="1245" t="0" r="0" b="0"/>
            </a:stretch>
          </a:blipFill>
          <a:ln>
            <a:noFill/>
          </a:ln>
        </p:spPr>
        <p:txBody>
          <a:bodyPr lIns="90000" rIns="90000" tIns="45000" bIns="45000" anchor="ctr"/>
          <a:p>
            <a:pPr algn="ctr"/>
            <a:r>
              <a:rPr b="0" lang="en-US" sz="1800" spc="-1" strike="noStrike">
                <a:solidFill>
                  <a:srgbClr val="000000"/>
                </a:solidFill>
                <a:uFill>
                  <a:solidFill>
                    <a:srgbClr val="ffffff"/>
                  </a:solidFill>
                </a:uFill>
                <a:latin typeface="Arial"/>
              </a:rPr>
              <a:t>x</a:t>
            </a:r>
            <a:endParaRPr b="0" lang="en-US" sz="1800" spc="-1" strike="noStrike">
              <a:solidFill>
                <a:srgbClr val="000000"/>
              </a:solidFill>
              <a:uFill>
                <a:solidFill>
                  <a:srgbClr val="ffffff"/>
                </a:solidFill>
              </a:uFill>
              <a:latin typeface="Arial"/>
            </a:endParaRPr>
          </a:p>
        </p:txBody>
      </p:sp>
      <p:sp>
        <p:nvSpPr>
          <p:cNvPr id="521" name="TextShape 4"/>
          <p:cNvSpPr txBox="1"/>
          <p:nvPr/>
        </p:nvSpPr>
        <p:spPr>
          <a:xfrm>
            <a:off x="13350240" y="2788920"/>
            <a:ext cx="7223760" cy="8458200"/>
          </a:xfrm>
          <a:prstGeom prst="rect">
            <a:avLst/>
          </a:prstGeom>
          <a:blipFill>
            <a:blip r:embed="rId2"/>
            <a:stretch>
              <a:fillRect l="1246" t="0" r="0" b="0"/>
            </a:stretch>
          </a:blipFill>
          <a:ln>
            <a:noFill/>
          </a:ln>
        </p:spPr>
        <p:txBody>
          <a:bodyPr lIns="90000" rIns="90000" tIns="45000" bIns="45000" anchor="ctr"/>
          <a:p>
            <a:pPr algn="ctr"/>
            <a:r>
              <a:rPr b="0" lang="en-US" sz="1800" spc="-1" strike="noStrike">
                <a:solidFill>
                  <a:srgbClr val="000000"/>
                </a:solidFill>
                <a:uFill>
                  <a:solidFill>
                    <a:srgbClr val="ffffff"/>
                  </a:solidFill>
                </a:uFill>
                <a:latin typeface="Arial"/>
              </a:rPr>
              <a:t>x</a:t>
            </a:r>
            <a:endParaRPr b="0" lang="en-US" sz="1800" spc="-1" strike="noStrike">
              <a:solidFill>
                <a:srgbClr val="000000"/>
              </a:solidFill>
              <a:uFill>
                <a:solidFill>
                  <a:srgbClr val="ffffff"/>
                </a:solidFill>
              </a:uFill>
              <a:latin typeface="Arial"/>
            </a:endParaRPr>
          </a:p>
        </p:txBody>
      </p:sp>
      <p:sp>
        <p:nvSpPr>
          <p:cNvPr id="522" name="TextShape 5"/>
          <p:cNvSpPr txBox="1"/>
          <p:nvPr/>
        </p:nvSpPr>
        <p:spPr>
          <a:xfrm>
            <a:off x="13827600" y="11431440"/>
            <a:ext cx="6289200" cy="821880"/>
          </a:xfrm>
          <a:prstGeom prst="rect">
            <a:avLst/>
          </a:prstGeom>
          <a:noFill/>
          <a:ln>
            <a:noFill/>
          </a:ln>
        </p:spPr>
        <p:txBody>
          <a:bodyPr lIns="0" rIns="0" tIns="0" bIns="0" anchor="b"/>
          <a:p>
            <a:pPr algn="ctr">
              <a:lnSpc>
                <a:spcPct val="100000"/>
              </a:lnSpc>
            </a:pPr>
            <a:r>
              <a:rPr b="0" lang="en-US" sz="3600" spc="222" strike="noStrike" cap="all">
                <a:solidFill>
                  <a:srgbClr val="969592"/>
                </a:solidFill>
                <a:uFill>
                  <a:solidFill>
                    <a:srgbClr val="ffffff"/>
                  </a:solidFill>
                </a:uFill>
                <a:latin typeface="Avenir Next Condensed Medium"/>
                <a:ea typeface="Avenir Next Condensed Medium"/>
              </a:rPr>
              <a:t>n</a:t>
            </a:r>
            <a:r>
              <a:rPr b="0" lang="en-US" sz="3600" spc="222" strike="noStrike" cap="all">
                <a:solidFill>
                  <a:srgbClr val="969592"/>
                </a:solidFill>
                <a:uFill>
                  <a:solidFill>
                    <a:srgbClr val="ffffff"/>
                  </a:solidFill>
                </a:uFill>
                <a:latin typeface="Avenir Next Condensed Medium"/>
                <a:ea typeface="Avenir Next Condensed Medium"/>
              </a:rPr>
              <a:t>o</a:t>
            </a:r>
            <a:r>
              <a:rPr b="0" lang="en-US" sz="3600" spc="222" strike="noStrike" cap="all">
                <a:solidFill>
                  <a:srgbClr val="969592"/>
                </a:solidFill>
                <a:uFill>
                  <a:solidFill>
                    <a:srgbClr val="ffffff"/>
                  </a:solidFill>
                </a:uFill>
                <a:latin typeface="Avenir Next Condensed Medium"/>
                <a:ea typeface="Avenir Next Condensed Medium"/>
              </a:rPr>
              <a:t> </a:t>
            </a:r>
            <a:r>
              <a:rPr b="0" lang="en-US" sz="3600" spc="222" strike="noStrike" cap="all">
                <a:solidFill>
                  <a:srgbClr val="969592"/>
                </a:solidFill>
                <a:uFill>
                  <a:solidFill>
                    <a:srgbClr val="ffffff"/>
                  </a:solidFill>
                </a:uFill>
                <a:latin typeface="Avenir Next Condensed Medium"/>
                <a:ea typeface="Avenir Next Condensed Medium"/>
              </a:rPr>
              <a:t>A</a:t>
            </a:r>
            <a:r>
              <a:rPr b="0" lang="en-US" sz="3600" spc="222" strike="noStrike" cap="all">
                <a:solidFill>
                  <a:srgbClr val="969592"/>
                </a:solidFill>
                <a:uFill>
                  <a:solidFill>
                    <a:srgbClr val="ffffff"/>
                  </a:solidFill>
                </a:uFill>
                <a:latin typeface="Avenir Next Condensed Medium"/>
                <a:ea typeface="Avenir Next Condensed Medium"/>
              </a:rPr>
              <a:t>l</a:t>
            </a:r>
            <a:r>
              <a:rPr b="0" lang="en-US" sz="3600" spc="222" strike="noStrike" cap="all">
                <a:solidFill>
                  <a:srgbClr val="969592"/>
                </a:solidFill>
                <a:uFill>
                  <a:solidFill>
                    <a:srgbClr val="ffffff"/>
                  </a:solidFill>
                </a:uFill>
                <a:latin typeface="Avenir Next Condensed Medium"/>
                <a:ea typeface="Avenir Next Condensed Medium"/>
              </a:rPr>
              <a:t>b</a:t>
            </a:r>
            <a:r>
              <a:rPr b="0" lang="en-US" sz="3600" spc="222" strike="noStrike" cap="all">
                <a:solidFill>
                  <a:srgbClr val="969592"/>
                </a:solidFill>
                <a:uFill>
                  <a:solidFill>
                    <a:srgbClr val="ffffff"/>
                  </a:solidFill>
                </a:uFill>
                <a:latin typeface="Avenir Next Condensed Medium"/>
                <a:ea typeface="Avenir Next Condensed Medium"/>
              </a:rPr>
              <a:t>u</a:t>
            </a:r>
            <a:r>
              <a:rPr b="0" lang="en-US" sz="3600" spc="222" strike="noStrike" cap="all">
                <a:solidFill>
                  <a:srgbClr val="969592"/>
                </a:solidFill>
                <a:uFill>
                  <a:solidFill>
                    <a:srgbClr val="ffffff"/>
                  </a:solidFill>
                </a:uFill>
                <a:latin typeface="Avenir Next Condensed Medium"/>
                <a:ea typeface="Avenir Next Condensed Medium"/>
              </a:rPr>
              <a:t>m</a:t>
            </a:r>
            <a:r>
              <a:rPr b="0" lang="en-US" sz="3600" spc="222" strike="noStrike" cap="all">
                <a:solidFill>
                  <a:srgbClr val="969592"/>
                </a:solidFill>
                <a:uFill>
                  <a:solidFill>
                    <a:srgbClr val="ffffff"/>
                  </a:solidFill>
                </a:uFill>
                <a:latin typeface="Avenir Next Condensed Medium"/>
                <a:ea typeface="Avenir Next Condensed Medium"/>
              </a:rPr>
              <a:t> </a:t>
            </a:r>
            <a:r>
              <a:rPr b="0" lang="en-US" sz="3600" spc="222" strike="noStrike" cap="all">
                <a:solidFill>
                  <a:srgbClr val="969592"/>
                </a:solidFill>
                <a:uFill>
                  <a:solidFill>
                    <a:srgbClr val="ffffff"/>
                  </a:solidFill>
                </a:uFill>
                <a:latin typeface="Avenir Next Condensed Medium"/>
                <a:ea typeface="Avenir Next Condensed Medium"/>
              </a:rPr>
              <a:t>p</a:t>
            </a:r>
            <a:r>
              <a:rPr b="0" lang="en-US" sz="3600" spc="222" strike="noStrike" cap="all">
                <a:solidFill>
                  <a:srgbClr val="969592"/>
                </a:solidFill>
                <a:uFill>
                  <a:solidFill>
                    <a:srgbClr val="ffffff"/>
                  </a:solidFill>
                </a:uFill>
                <a:latin typeface="Avenir Next Condensed Medium"/>
                <a:ea typeface="Avenir Next Condensed Medium"/>
              </a:rPr>
              <a:t>h</a:t>
            </a:r>
            <a:r>
              <a:rPr b="0" lang="en-US" sz="3600" spc="222" strike="noStrike" cap="all">
                <a:solidFill>
                  <a:srgbClr val="969592"/>
                </a:solidFill>
                <a:uFill>
                  <a:solidFill>
                    <a:srgbClr val="ffffff"/>
                  </a:solidFill>
                </a:uFill>
                <a:latin typeface="Avenir Next Condensed Medium"/>
                <a:ea typeface="Avenir Next Condensed Medium"/>
              </a:rPr>
              <a:t>o</a:t>
            </a:r>
            <a:r>
              <a:rPr b="0" lang="en-US" sz="3600" spc="222" strike="noStrike" cap="all">
                <a:solidFill>
                  <a:srgbClr val="969592"/>
                </a:solidFill>
                <a:uFill>
                  <a:solidFill>
                    <a:srgbClr val="ffffff"/>
                  </a:solidFill>
                </a:uFill>
                <a:latin typeface="Avenir Next Condensed Medium"/>
                <a:ea typeface="Avenir Next Condensed Medium"/>
              </a:rPr>
              <a:t>t</a:t>
            </a:r>
            <a:r>
              <a:rPr b="0" lang="en-US" sz="3600" spc="222" strike="noStrike" cap="all">
                <a:solidFill>
                  <a:srgbClr val="969592"/>
                </a:solidFill>
                <a:uFill>
                  <a:solidFill>
                    <a:srgbClr val="ffffff"/>
                  </a:solidFill>
                </a:uFill>
                <a:latin typeface="Avenir Next Condensed Medium"/>
                <a:ea typeface="Avenir Next Condensed Medium"/>
              </a:rPr>
              <a:t>o</a:t>
            </a:r>
            <a:r>
              <a:rPr b="0" lang="en-US" sz="3600" spc="222" strike="noStrike" cap="all">
                <a:solidFill>
                  <a:srgbClr val="969592"/>
                </a:solidFill>
                <a:uFill>
                  <a:solidFill>
                    <a:srgbClr val="ffffff"/>
                  </a:solidFill>
                </a:uFill>
                <a:latin typeface="Avenir Next Condensed Medium"/>
                <a:ea typeface="Avenir Next Condensed Medium"/>
              </a:rPr>
              <a:t>s</a:t>
            </a:r>
            <a:endParaRPr b="0" lang="en-US" sz="3600" spc="248" strike="noStrike">
              <a:solidFill>
                <a:srgbClr val="6b6a67"/>
              </a:solidFill>
              <a:uFill>
                <a:solidFill>
                  <a:srgbClr val="ffffff"/>
                </a:solidFill>
              </a:uFill>
              <a:latin typeface="Avenir Next Condensed Ultra Lig"/>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2017-12-28T04:18:28Z</dcterms:modified>
  <cp:revision>2</cp:revision>
  <dc:subject/>
  <dc:title/>
</cp:coreProperties>
</file>