
<file path=[Content_Types].xml><?xml version="1.0" encoding="utf-8"?>
<Types xmlns="http://schemas.openxmlformats.org/package/2006/content-types">
  <Override PartName="/_rels/.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37.tif" ContentType="image/tiff"/>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charts/chart1.xml" ContentType="application/vnd.openxmlformats-officedocument.drawingml.char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slideMaster5.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Lst>
  <p:sldSz cx="24384000" cy="13716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166477165055903"/>
          <c:y val="0.0853569472338872"/>
          <c:w val="0.701945549870507"/>
          <c:h val="0.60904692349826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LeaderLines val="0"/>
          </c:dLbls>
          <c:cat>
            <c:strRef>
              <c:f>categories</c:f>
              <c:strCache>
                <c:ptCount val="1"/>
                <c:pt idx="0">
                  <c:v>Vector Distance</c:v>
                </c:pt>
              </c:strCache>
            </c:strRef>
          </c:cat>
          <c:val>
            <c:numRef>
              <c:f>6</c:f>
              <c:numCache>
                <c:formatCode>General</c:formatCode>
                <c:ptCount val="1"/>
                <c:pt idx="0">
                  <c:v>62.5</c:v>
                </c:pt>
              </c:numCache>
            </c:numRef>
          </c:val>
        </c:ser>
        <c:gapWidth val="40"/>
        <c:overlap val="0"/>
        <c:axId val="8226579"/>
        <c:axId val="28717772"/>
      </c:barChart>
      <c:catAx>
        <c:axId val="8226579"/>
        <c:scaling>
          <c:orientation val="minMax"/>
        </c:scaling>
        <c:delete val="0"/>
        <c:axPos val="b"/>
        <c:numFmt formatCode="MM/DD/YYYY" sourceLinked="1"/>
        <c:majorTickMark val="out"/>
        <c:minorTickMark val="none"/>
        <c:tickLblPos val="low"/>
        <c:spPr>
          <a:ln w="12600">
            <a:solidFill>
              <a:srgbClr val="d3cec2"/>
            </a:solidFill>
            <a:round/>
          </a:ln>
        </c:spPr>
        <c:txPr>
          <a:bodyPr/>
          <a:p>
            <a:pPr>
              <a:defRPr b="0" sz="3890" spc="-1" strike="noStrike">
                <a:solidFill>
                  <a:srgbClr val="969592"/>
                </a:solidFill>
                <a:uFill>
                  <a:solidFill>
                    <a:srgbClr val="ffffff"/>
                  </a:solidFill>
                </a:uFill>
                <a:latin typeface="Avenir Next Condensed Medium"/>
                <a:ea typeface="Avenir Next Condensed Ultra Lig"/>
              </a:defRPr>
            </a:pPr>
          </a:p>
        </c:txPr>
        <c:crossAx val="28717772"/>
        <c:crosses val="autoZero"/>
        <c:auto val="1"/>
        <c:lblAlgn val="ctr"/>
        <c:lblOffset val="100"/>
      </c:catAx>
      <c:valAx>
        <c:axId val="28717772"/>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p>
            <a:pPr>
              <a:defRPr b="0" sz="3890" spc="-1" strike="noStrike">
                <a:solidFill>
                  <a:srgbClr val="969592"/>
                </a:solidFill>
                <a:uFill>
                  <a:solidFill>
                    <a:srgbClr val="ffffff"/>
                  </a:solidFill>
                </a:uFill>
                <a:latin typeface="Avenir Next Condensed Medium"/>
                <a:ea typeface="Avenir Next Condensed Ultra Lig"/>
              </a:defRPr>
            </a:pPr>
          </a:p>
        </c:txPr>
        <c:crossAx val="8226579"/>
        <c:crosses val="autoZero"/>
        <c:crossBetween val="midCat"/>
        <c:majorUnit val="7"/>
        <c:minorUnit val="3.5"/>
      </c:valAx>
      <c:spPr>
        <a:noFill/>
        <a:ln w="12600">
          <a:noFill/>
        </a:ln>
      </c:spPr>
    </c:plotArea>
    <c:legend>
      <c:legendPos val="b"/>
      <c:layout>
        <c:manualLayout>
          <c:xMode val="edge"/>
          <c:yMode val="edge"/>
          <c:x val="0"/>
          <c:y val="0.902154"/>
        </c:manualLayout>
      </c:layout>
      <c:overlay val="0"/>
      <c:spPr>
        <a:noFill/>
        <a:ln w="12600">
          <a:noFill/>
        </a:ln>
      </c:spPr>
    </c:legend>
    <c:plotVisOnly val="1"/>
    <c:dispBlanksAs val="gap"/>
  </c:chart>
  <c:spPr>
    <a:noFill/>
    <a:ln>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 Id="rId3" Type="http://schemas.openxmlformats.org/officeDocument/2006/relationships/image" Target="../media/image19.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 Id="rId3" Type="http://schemas.openxmlformats.org/officeDocument/2006/relationships/image" Target="../media/image21.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2.png"/><Relationship Id="rId3" Type="http://schemas.openxmlformats.org/officeDocument/2006/relationships/image" Target="../media/image23.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4.png"/><Relationship Id="rId3" Type="http://schemas.openxmlformats.org/officeDocument/2006/relationships/image" Target="../media/image25.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63" name="" descr=""/>
          <p:cNvPicPr/>
          <p:nvPr/>
        </p:nvPicPr>
        <p:blipFill>
          <a:blip r:embed="rId2"/>
          <a:stretch/>
        </p:blipFill>
        <p:spPr>
          <a:xfrm>
            <a:off x="11505960" y="11531520"/>
            <a:ext cx="1384200" cy="1104480"/>
          </a:xfrm>
          <a:prstGeom prst="rect">
            <a:avLst/>
          </a:prstGeom>
          <a:ln>
            <a:noFill/>
          </a:ln>
        </p:spPr>
      </p:pic>
      <p:pic>
        <p:nvPicPr>
          <p:cNvPr id="64" name="" descr=""/>
          <p:cNvPicPr/>
          <p:nvPr/>
        </p:nvPicPr>
        <p:blipFill>
          <a:blip r:embed="rId3"/>
          <a:stretch/>
        </p:blipFill>
        <p:spPr>
          <a:xfrm>
            <a:off x="11505960" y="11531520"/>
            <a:ext cx="1384200" cy="11044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219" name="" descr=""/>
          <p:cNvPicPr/>
          <p:nvPr/>
        </p:nvPicPr>
        <p:blipFill>
          <a:blip r:embed="rId2"/>
          <a:stretch/>
        </p:blipFill>
        <p:spPr>
          <a:xfrm>
            <a:off x="11505960" y="11531520"/>
            <a:ext cx="1384200" cy="1104480"/>
          </a:xfrm>
          <a:prstGeom prst="rect">
            <a:avLst/>
          </a:prstGeom>
          <a:ln>
            <a:noFill/>
          </a:ln>
        </p:spPr>
      </p:pic>
      <p:pic>
        <p:nvPicPr>
          <p:cNvPr id="220" name="" descr=""/>
          <p:cNvPicPr/>
          <p:nvPr/>
        </p:nvPicPr>
        <p:blipFill>
          <a:blip r:embed="rId3"/>
          <a:stretch/>
        </p:blipFill>
        <p:spPr>
          <a:xfrm>
            <a:off x="11505960" y="11531520"/>
            <a:ext cx="1384200" cy="11044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3"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5"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17"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18"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2"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3"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4"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26"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7"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28"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0"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1"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2"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4"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5"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37"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8"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39"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40"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42"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43"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344" name="" descr=""/>
          <p:cNvPicPr/>
          <p:nvPr/>
        </p:nvPicPr>
        <p:blipFill>
          <a:blip r:embed="rId2"/>
          <a:stretch/>
        </p:blipFill>
        <p:spPr>
          <a:xfrm>
            <a:off x="11505960" y="11531520"/>
            <a:ext cx="1384200" cy="1104480"/>
          </a:xfrm>
          <a:prstGeom prst="rect">
            <a:avLst/>
          </a:prstGeom>
          <a:ln>
            <a:noFill/>
          </a:ln>
        </p:spPr>
      </p:pic>
      <p:pic>
        <p:nvPicPr>
          <p:cNvPr id="345" name="" descr=""/>
          <p:cNvPicPr/>
          <p:nvPr/>
        </p:nvPicPr>
        <p:blipFill>
          <a:blip r:embed="rId3"/>
          <a:stretch/>
        </p:blipFill>
        <p:spPr>
          <a:xfrm>
            <a:off x="11505960" y="11531520"/>
            <a:ext cx="1384200" cy="11044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444" name="" descr=""/>
          <p:cNvPicPr/>
          <p:nvPr/>
        </p:nvPicPr>
        <p:blipFill>
          <a:blip r:embed="rId2"/>
          <a:stretch/>
        </p:blipFill>
        <p:spPr>
          <a:xfrm>
            <a:off x="11505960" y="11531520"/>
            <a:ext cx="1384200" cy="1104480"/>
          </a:xfrm>
          <a:prstGeom prst="rect">
            <a:avLst/>
          </a:prstGeom>
          <a:ln>
            <a:noFill/>
          </a:ln>
        </p:spPr>
      </p:pic>
      <p:pic>
        <p:nvPicPr>
          <p:cNvPr id="445" name="" descr=""/>
          <p:cNvPicPr/>
          <p:nvPr/>
        </p:nvPicPr>
        <p:blipFill>
          <a:blip r:embed="rId3"/>
          <a:stretch/>
        </p:blipFill>
        <p:spPr>
          <a:xfrm>
            <a:off x="11505960" y="11531520"/>
            <a:ext cx="1384200" cy="110448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2502000" y="11531520"/>
            <a:ext cx="19392480" cy="11044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2502000" y="1153152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2502000" y="11531520"/>
            <a:ext cx="1939248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pic>
        <p:nvPicPr>
          <p:cNvPr id="512" name="" descr=""/>
          <p:cNvPicPr/>
          <p:nvPr/>
        </p:nvPicPr>
        <p:blipFill>
          <a:blip r:embed="rId2"/>
          <a:stretch/>
        </p:blipFill>
        <p:spPr>
          <a:xfrm>
            <a:off x="11505960" y="11531520"/>
            <a:ext cx="1384200" cy="1104480"/>
          </a:xfrm>
          <a:prstGeom prst="rect">
            <a:avLst/>
          </a:prstGeom>
          <a:ln>
            <a:noFill/>
          </a:ln>
        </p:spPr>
      </p:pic>
      <p:pic>
        <p:nvPicPr>
          <p:cNvPr id="513" name="" descr=""/>
          <p:cNvPicPr/>
          <p:nvPr/>
        </p:nvPicPr>
        <p:blipFill>
          <a:blip r:embed="rId3"/>
          <a:stretch/>
        </p:blipFill>
        <p:spPr>
          <a:xfrm>
            <a:off x="11505960" y="11531520"/>
            <a:ext cx="1384200" cy="110448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250200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1243872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2502000" y="11531520"/>
            <a:ext cx="9463320" cy="11044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12438720" y="1210860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rIns="0" tIns="0" bIns="0" anchor="ctr"/>
          <a:p>
            <a:pPr algn="ctr"/>
            <a:endParaRPr b="0" lang="en-US" sz="3600" spc="-1" strike="noStrike">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250200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12438720" y="11531520"/>
            <a:ext cx="946332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2502000" y="12108600"/>
            <a:ext cx="19392480" cy="526680"/>
          </a:xfrm>
          <a:prstGeom prst="rect">
            <a:avLst/>
          </a:prstGeom>
        </p:spPr>
        <p:txBody>
          <a:bodyPr lIns="0" rIns="0" tIns="0" bIns="0"/>
          <a:p>
            <a:pPr algn="ctr"/>
            <a:endParaRPr b="0" lang="en-US" sz="5000" spc="248" strike="noStrike">
              <a:solidFill>
                <a:srgbClr val="6b6a67"/>
              </a:solidFill>
              <a:uFill>
                <a:solidFill>
                  <a:srgbClr val="ffffff"/>
                </a:solidFill>
              </a:uFill>
              <a:latin typeface="Avenir Next Condensed Ultra Lig"/>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 Id="rId20" Type="http://schemas.openxmlformats.org/officeDocument/2006/relationships/slideLayout" Target="../slideLayouts/slideLayout16.xml"/><Relationship Id="rId21" Type="http://schemas.openxmlformats.org/officeDocument/2006/relationships/slideLayout" Target="../slideLayouts/slideLayout17.xml"/><Relationship Id="rId22" Type="http://schemas.openxmlformats.org/officeDocument/2006/relationships/slideLayout" Target="../slideLayouts/slideLayout18.xml"/><Relationship Id="rId23" Type="http://schemas.openxmlformats.org/officeDocument/2006/relationships/slideLayout" Target="../slideLayouts/slideLayout19.xml"/><Relationship Id="rId24" Type="http://schemas.openxmlformats.org/officeDocument/2006/relationships/slideLayout" Target="../slideLayouts/slideLayout20.xml"/><Relationship Id="rId25" Type="http://schemas.openxmlformats.org/officeDocument/2006/relationships/slideLayout" Target="../slideLayouts/slideLayout21.xml"/><Relationship Id="rId26" Type="http://schemas.openxmlformats.org/officeDocument/2006/relationships/slideLayout" Target="../slideLayouts/slideLayout22.xml"/><Relationship Id="rId27" Type="http://schemas.openxmlformats.org/officeDocument/2006/relationships/slideLayout" Target="../slideLayouts/slideLayout23.xml"/><Relationship Id="rId28"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chart" Target="../charts/chart1.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0" name="CustomShape 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1" name="CustomShape 2"/>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2"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4"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6"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7"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8"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9"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0"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1"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2"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3"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4"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15"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16"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17"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18"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19"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20"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21"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22"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3"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 name="PlaceHolder 25"/>
          <p:cNvSpPr>
            <a:spLocks noGrp="1"/>
          </p:cNvSpPr>
          <p:nvPr>
            <p:ph type="body"/>
          </p:nvPr>
        </p:nvSpPr>
        <p:spPr>
          <a:xfrm>
            <a:off x="12773160" y="766080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a:t>
            </a:r>
            <a:r>
              <a:rPr b="0" lang="en-US" sz="3200" spc="157" strike="noStrike">
                <a:solidFill>
                  <a:srgbClr val="6b6a67"/>
                </a:solidFill>
                <a:uFill>
                  <a:solidFill>
                    <a:srgbClr val="ffffff"/>
                  </a:solidFill>
                </a:uFill>
                <a:latin typeface="Avenir Next Condensed Ultra Lig"/>
                <a:ea typeface="Avenir Next Condensed Ultra Lig"/>
              </a:rPr>
              <a:t>the outline </a:t>
            </a:r>
            <a:r>
              <a:rPr b="0" lang="en-US" sz="3200" spc="157" strike="noStrike">
                <a:solidFill>
                  <a:srgbClr val="6b6a67"/>
                </a:solidFill>
                <a:uFill>
                  <a:solidFill>
                    <a:srgbClr val="ffffff"/>
                  </a:solidFill>
                </a:uFill>
                <a:latin typeface="Avenir Next Condensed Ultra Lig"/>
                <a:ea typeface="Avenir Next Condensed Ultra Lig"/>
              </a:rPr>
              <a:t>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a:t>
            </a:r>
            <a:r>
              <a:rPr b="0" lang="en-US" sz="3200" spc="157" strike="noStrike">
                <a:solidFill>
                  <a:srgbClr val="6b6a67"/>
                </a:solidFill>
                <a:uFill>
                  <a:solidFill>
                    <a:srgbClr val="ffffff"/>
                  </a:solidFill>
                </a:uFill>
                <a:latin typeface="Avenir Next Condensed Ultra Lig"/>
                <a:ea typeface="Avenir Next Condensed Ultra Lig"/>
              </a:rPr>
              <a:t>Outline </a:t>
            </a:r>
            <a:r>
              <a:rPr b="0" lang="en-US" sz="3200" spc="157" strike="noStrike">
                <a:solidFill>
                  <a:srgbClr val="6b6a67"/>
                </a:solidFill>
                <a:uFill>
                  <a:solidFill>
                    <a:srgbClr val="ffffff"/>
                  </a:solidFill>
                </a:uFill>
                <a:latin typeface="Avenir Next Condensed Ultra Lig"/>
                <a:ea typeface="Avenir Next Condensed Ultra Lig"/>
              </a:rPr>
              <a:t>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a:t>
            </a:r>
            <a:r>
              <a:rPr b="0" lang="en-US" sz="3200" spc="157" strike="noStrike">
                <a:solidFill>
                  <a:srgbClr val="6b6a67"/>
                </a:solidFill>
                <a:uFill>
                  <a:solidFill>
                    <a:srgbClr val="ffffff"/>
                  </a:solidFill>
                </a:uFill>
                <a:latin typeface="Avenir Next Condensed Ultra Lig"/>
                <a:ea typeface="Avenir Next Condensed Ultra Lig"/>
              </a:rPr>
              <a:t>Outline </a:t>
            </a:r>
            <a:r>
              <a:rPr b="0" lang="en-US" sz="3200" spc="157" strike="noStrike">
                <a:solidFill>
                  <a:srgbClr val="6b6a67"/>
                </a:solidFill>
                <a:uFill>
                  <a:solidFill>
                    <a:srgbClr val="ffffff"/>
                  </a:solidFill>
                </a:uFill>
                <a:latin typeface="Avenir Next Condensed Ultra Lig"/>
                <a:ea typeface="Avenir Next Condensed Ultra Lig"/>
              </a:rPr>
              <a:t>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a:t>
            </a:r>
            <a:r>
              <a:rPr b="0" lang="en-US" sz="3200" spc="157" strike="noStrike">
                <a:solidFill>
                  <a:srgbClr val="6b6a67"/>
                </a:solidFill>
                <a:uFill>
                  <a:solidFill>
                    <a:srgbClr val="ffffff"/>
                  </a:solidFill>
                </a:uFill>
                <a:latin typeface="Avenir Next Condensed Ultra Lig"/>
                <a:ea typeface="Avenir Next Condensed Ultra Lig"/>
              </a:rPr>
              <a:t>Outlin</a:t>
            </a:r>
            <a:r>
              <a:rPr b="0" lang="en-US" sz="3200" spc="157" strike="noStrike">
                <a:solidFill>
                  <a:srgbClr val="6b6a67"/>
                </a:solidFill>
                <a:uFill>
                  <a:solidFill>
                    <a:srgbClr val="ffffff"/>
                  </a:solidFill>
                </a:uFill>
                <a:latin typeface="Avenir Next Condensed Ultra Lig"/>
                <a:ea typeface="Avenir Next Condensed Ultra Lig"/>
              </a:rPr>
              <a:t>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a:t>
            </a:r>
            <a:r>
              <a:rPr b="0" lang="en-US" sz="3200" spc="157" strike="noStrike">
                <a:solidFill>
                  <a:srgbClr val="6b6a67"/>
                </a:solidFill>
                <a:uFill>
                  <a:solidFill>
                    <a:srgbClr val="ffffff"/>
                  </a:solidFill>
                </a:uFill>
                <a:latin typeface="Avenir Next Condensed Ultra Lig"/>
                <a:ea typeface="Avenir Next Condensed Ultra Lig"/>
              </a:rPr>
              <a:t>Outli</a:t>
            </a:r>
            <a:r>
              <a:rPr b="0" lang="en-US" sz="3200" spc="157" strike="noStrike">
                <a:solidFill>
                  <a:srgbClr val="6b6a67"/>
                </a:solidFill>
                <a:uFill>
                  <a:solidFill>
                    <a:srgbClr val="ffffff"/>
                  </a:solidFill>
                </a:uFill>
                <a:latin typeface="Avenir Next Condensed Ultra Lig"/>
                <a:ea typeface="Avenir Next Condensed Ultra Lig"/>
              </a:rPr>
              <a:t>ne </a:t>
            </a:r>
            <a:r>
              <a:rPr b="0" lang="en-US" sz="3200" spc="157" strike="noStrike">
                <a:solidFill>
                  <a:srgbClr val="6b6a67"/>
                </a:solidFill>
                <a:uFill>
                  <a:solidFill>
                    <a:srgbClr val="ffffff"/>
                  </a:solidFill>
                </a:uFill>
                <a:latin typeface="Avenir Next Condensed Ultra Lig"/>
                <a:ea typeface="Avenir Next Condensed Ultra Lig"/>
              </a:rPr>
              <a:t>Leve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a:t>
            </a:r>
            <a:r>
              <a:rPr b="0" lang="en-US" sz="3200" spc="157" strike="noStrike">
                <a:solidFill>
                  <a:srgbClr val="6b6a67"/>
                </a:solidFill>
                <a:uFill>
                  <a:solidFill>
                    <a:srgbClr val="ffffff"/>
                  </a:solidFill>
                </a:uFill>
                <a:latin typeface="Avenir Next Condensed Ultra Lig"/>
                <a:ea typeface="Avenir Next Condensed Ultra Lig"/>
              </a:rPr>
              <a:t>th </a:t>
            </a:r>
            <a:r>
              <a:rPr b="0" lang="en-US" sz="3200" spc="157" strike="noStrike">
                <a:solidFill>
                  <a:srgbClr val="6b6a67"/>
                </a:solidFill>
                <a:uFill>
                  <a:solidFill>
                    <a:srgbClr val="ffffff"/>
                  </a:solidFill>
                </a:uFill>
                <a:latin typeface="Avenir Next Condensed Ultra Lig"/>
                <a:ea typeface="Avenir Next Condensed Ultra Lig"/>
              </a:rPr>
              <a:t>Ou</a:t>
            </a:r>
            <a:r>
              <a:rPr b="0" lang="en-US" sz="3200" spc="157" strike="noStrike">
                <a:solidFill>
                  <a:srgbClr val="6b6a67"/>
                </a:solidFill>
                <a:uFill>
                  <a:solidFill>
                    <a:srgbClr val="ffffff"/>
                  </a:solidFill>
                </a:uFill>
                <a:latin typeface="Avenir Next Condensed Ultra Lig"/>
                <a:ea typeface="Avenir Next Condensed Ultra Lig"/>
              </a:rPr>
              <a:t>tli</a:t>
            </a:r>
            <a:r>
              <a:rPr b="0" lang="en-US" sz="3200" spc="157" strike="noStrike">
                <a:solidFill>
                  <a:srgbClr val="6b6a67"/>
                </a:solidFill>
                <a:uFill>
                  <a:solidFill>
                    <a:srgbClr val="ffffff"/>
                  </a:solidFill>
                </a:uFill>
                <a:latin typeface="Avenir Next Condensed Ultra Lig"/>
                <a:ea typeface="Avenir Next Condensed Ultra Lig"/>
              </a:rPr>
              <a:t>ne </a:t>
            </a:r>
            <a:r>
              <a:rPr b="0" lang="en-US" sz="3200" spc="157" strike="noStrike">
                <a:solidFill>
                  <a:srgbClr val="6b6a67"/>
                </a:solidFill>
                <a:uFill>
                  <a:solidFill>
                    <a:srgbClr val="ffffff"/>
                  </a:solidFill>
                </a:uFill>
                <a:latin typeface="Avenir Next Condensed Ultra Lig"/>
                <a:ea typeface="Avenir Next Condensed Ultra Lig"/>
              </a:rPr>
              <a:t>Le</a:t>
            </a:r>
            <a:r>
              <a:rPr b="0" lang="en-US" sz="3200" spc="157" strike="noStrike">
                <a:solidFill>
                  <a:srgbClr val="6b6a67"/>
                </a:solidFill>
                <a:uFill>
                  <a:solidFill>
                    <a:srgbClr val="ffffff"/>
                  </a:solidFill>
                </a:uFill>
                <a:latin typeface="Avenir Next Condensed Ultra Lig"/>
                <a:ea typeface="Avenir Next Condensed Ultra Lig"/>
              </a:rPr>
              <a:t>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a:t>
            </a:r>
            <a:r>
              <a:rPr b="0" lang="en-US" sz="3200" spc="157" strike="noStrike">
                <a:solidFill>
                  <a:srgbClr val="6b6a67"/>
                </a:solidFill>
                <a:uFill>
                  <a:solidFill>
                    <a:srgbClr val="ffffff"/>
                  </a:solidFill>
                </a:uFill>
                <a:latin typeface="Avenir Next Condensed Ultra Lig"/>
                <a:ea typeface="Avenir Next Condensed Ultra Lig"/>
              </a:rPr>
              <a:t>Outline </a:t>
            </a:r>
            <a:r>
              <a:rPr b="0" lang="en-US" sz="3200" spc="157" strike="noStrike">
                <a:solidFill>
                  <a:srgbClr val="6b6a67"/>
                </a:solidFill>
                <a:uFill>
                  <a:solidFill>
                    <a:srgbClr val="ffffff"/>
                  </a:solidFill>
                </a:uFill>
                <a:latin typeface="Avenir Next Condensed Ultra Lig"/>
                <a:ea typeface="Avenir Next Condensed Ultra Lig"/>
              </a:rPr>
              <a:t>LevelGermany</a:t>
            </a:r>
            <a:endParaRPr b="0" lang="en-US" sz="3200" spc="248" strike="noStrike">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k</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m</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k</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t</a:t>
            </a:r>
            <a:endParaRPr b="0" lang="en-US" sz="3000" spc="248" strike="noStrike">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k</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x</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m</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r</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f</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x</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endParaRPr b="0" lang="en-US" sz="3200" spc="248" strike="noStrike">
              <a:solidFill>
                <a:srgbClr val="6b6a67"/>
              </a:solidFill>
              <a:uFill>
                <a:solidFill>
                  <a:srgbClr val="ffffff"/>
                </a:solidFill>
              </a:uFill>
              <a:latin typeface="Avenir Next Condensed Ultra Lig"/>
            </a:endParaRPr>
          </a:p>
          <a:p>
            <a:pPr algn="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t</a:t>
            </a:r>
            <a:r>
              <a:rPr b="0" lang="en-US" sz="3200" spc="157" strike="noStrike">
                <a:solidFill>
                  <a:srgbClr val="6b6a67"/>
                </a:solidFill>
                <a:uFill>
                  <a:solidFill>
                    <a:srgbClr val="ffffff"/>
                  </a:solidFill>
                </a:uFill>
                <a:latin typeface="Avenir Next Condensed Ultra Lig"/>
                <a:ea typeface="Avenir Next Condensed Ultra Lig"/>
              </a:rPr>
              <a:t>h </a:t>
            </a:r>
            <a:r>
              <a:rPr b="0" lang="en-US" sz="3200" spc="157" strike="noStrike">
                <a:solidFill>
                  <a:srgbClr val="6b6a67"/>
                </a:solidFill>
                <a:uFill>
                  <a:solidFill>
                    <a:srgbClr val="ffffff"/>
                  </a:solidFill>
                </a:uFill>
                <a:latin typeface="Avenir Next Condensed Ultra Lig"/>
                <a:ea typeface="Avenir Next Condensed Ultra Lig"/>
              </a:rPr>
              <a:t>O</a:t>
            </a:r>
            <a:r>
              <a:rPr b="0" lang="en-US" sz="3200" spc="157" strike="noStrike">
                <a:solidFill>
                  <a:srgbClr val="6b6a67"/>
                </a:solidFill>
                <a:uFill>
                  <a:solidFill>
                    <a:srgbClr val="ffffff"/>
                  </a:solidFill>
                </a:uFill>
                <a:latin typeface="Avenir Next Condensed Ultra Lig"/>
                <a:ea typeface="Avenir Next Condensed Ultra Lig"/>
              </a:rPr>
              <a:t>u</a:t>
            </a:r>
            <a:r>
              <a:rPr b="0" lang="en-US" sz="3200" spc="157" strike="noStrike">
                <a:solidFill>
                  <a:srgbClr val="6b6a67"/>
                </a:solidFill>
                <a:uFill>
                  <a:solidFill>
                    <a:srgbClr val="ffffff"/>
                  </a:solidFill>
                </a:uFill>
                <a:latin typeface="Avenir Next Condensed Ultra Lig"/>
                <a:ea typeface="Avenir Next Condensed Ultra Lig"/>
              </a:rPr>
              <a:t>tl</a:t>
            </a:r>
            <a:r>
              <a:rPr b="0" lang="en-US" sz="3200" spc="157" strike="noStrike">
                <a:solidFill>
                  <a:srgbClr val="6b6a67"/>
                </a:solidFill>
                <a:uFill>
                  <a:solidFill>
                    <a:srgbClr val="ffffff"/>
                  </a:solidFill>
                </a:uFill>
                <a:latin typeface="Avenir Next Condensed Ultra Lig"/>
                <a:ea typeface="Avenir Next Condensed Ultra Lig"/>
              </a:rPr>
              <a:t>i</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e </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v</a:t>
            </a:r>
            <a:r>
              <a:rPr b="0" lang="en-US" sz="3200" spc="157" strike="noStrike">
                <a:solidFill>
                  <a:srgbClr val="6b6a67"/>
                </a:solidFill>
                <a:uFill>
                  <a:solidFill>
                    <a:srgbClr val="ffffff"/>
                  </a:solidFill>
                </a:uFill>
                <a:latin typeface="Avenir Next Condensed Ultra Lig"/>
                <a:ea typeface="Avenir Next Condensed Ultra Lig"/>
              </a:rPr>
              <a:t>e</a:t>
            </a:r>
            <a:r>
              <a:rPr b="0" lang="en-US" sz="3200" spc="157" strike="noStrike">
                <a:solidFill>
                  <a:srgbClr val="6b6a67"/>
                </a:solidFill>
                <a:uFill>
                  <a:solidFill>
                    <a:srgbClr val="ffffff"/>
                  </a:solidFill>
                </a:uFill>
                <a:latin typeface="Avenir Next Condensed Ultra Lig"/>
                <a:ea typeface="Avenir Next Condensed Ultra Lig"/>
              </a:rPr>
              <a:t>l</a:t>
            </a:r>
            <a:r>
              <a:rPr b="0" lang="en-US" sz="3200" spc="157" strike="noStrike">
                <a:solidFill>
                  <a:srgbClr val="6b6a67"/>
                </a:solidFill>
                <a:uFill>
                  <a:solidFill>
                    <a:srgbClr val="ffffff"/>
                  </a:solidFill>
                </a:uFill>
                <a:latin typeface="Avenir Next Condensed Ultra Lig"/>
                <a:ea typeface="Avenir Next Condensed Ultra Lig"/>
              </a:rPr>
              <a:t>C</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n</a:t>
            </a:r>
            <a:r>
              <a:rPr b="0" lang="en-US" sz="3200" spc="157" strike="noStrike">
                <a:solidFill>
                  <a:srgbClr val="6b6a67"/>
                </a:solidFill>
                <a:uFill>
                  <a:solidFill>
                    <a:srgbClr val="ffffff"/>
                  </a:solidFill>
                </a:uFill>
                <a:latin typeface="Avenir Next Condensed Ultra Lig"/>
                <a:ea typeface="Avenir Next Condensed Ultra Lig"/>
              </a:rPr>
              <a:t>a</a:t>
            </a:r>
            <a:r>
              <a:rPr b="0" lang="en-US" sz="3200" spc="157" strike="noStrike">
                <a:solidFill>
                  <a:srgbClr val="6b6a67"/>
                </a:solidFill>
                <a:uFill>
                  <a:solidFill>
                    <a:srgbClr val="ffffff"/>
                  </a:solidFill>
                </a:uFill>
                <a:latin typeface="Avenir Next Condensed Ultra Lig"/>
                <a:ea typeface="Avenir Next Condensed Ultra Lig"/>
              </a:rPr>
              <a:t>d</a:t>
            </a:r>
            <a:r>
              <a:rPr b="0" lang="en-US" sz="3200" spc="157" strike="noStrike">
                <a:solidFill>
                  <a:srgbClr val="6b6a67"/>
                </a:solidFill>
                <a:uFill>
                  <a:solidFill>
                    <a:srgbClr val="ffffff"/>
                  </a:solidFill>
                </a:uFill>
                <a:latin typeface="Avenir Next Condensed Ultra Lig"/>
                <a:ea typeface="Avenir Next Condensed Ultra Lig"/>
              </a:rPr>
              <a:t>a</a:t>
            </a:r>
            <a:endParaRPr b="0" lang="en-US" sz="3200" spc="248" strike="noStrike">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k</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m</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c</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d</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f</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x</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a:p>
            <a:pPr algn="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h </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u</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i</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e </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v</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l</a:t>
            </a:r>
            <a:r>
              <a:rPr b="0" lang="en-US" sz="3000" spc="148" strike="noStrike" cap="all">
                <a:solidFill>
                  <a:srgbClr val="969592"/>
                </a:solidFill>
                <a:uFill>
                  <a:solidFill>
                    <a:srgbClr val="ffffff"/>
                  </a:solidFill>
                </a:uFill>
                <a:latin typeface="Avenir Next Condensed Medium"/>
                <a:ea typeface="Avenir Next Condensed Medium"/>
              </a:rPr>
              <a:t>M</a:t>
            </a:r>
            <a:r>
              <a:rPr b="0" lang="en-US" sz="3000" spc="148" strike="noStrike" cap="all">
                <a:solidFill>
                  <a:srgbClr val="969592"/>
                </a:solidFill>
                <a:uFill>
                  <a:solidFill>
                    <a:srgbClr val="ffffff"/>
                  </a:solidFill>
                </a:uFill>
                <a:latin typeface="Avenir Next Condensed Medium"/>
                <a:ea typeface="Avenir Next Condensed Medium"/>
              </a:rPr>
              <a:t>o</a:t>
            </a:r>
            <a:r>
              <a:rPr b="0" lang="en-US" sz="3000" spc="148" strike="noStrike" cap="all">
                <a:solidFill>
                  <a:srgbClr val="969592"/>
                </a:solidFill>
                <a:uFill>
                  <a:solidFill>
                    <a:srgbClr val="ffffff"/>
                  </a:solidFill>
                </a:uFill>
                <a:latin typeface="Avenir Next Condensed Medium"/>
                <a:ea typeface="Avenir Next Condensed Medium"/>
              </a:rPr>
              <a:t>n</a:t>
            </a:r>
            <a:r>
              <a:rPr b="0" lang="en-US" sz="3000" spc="148" strike="noStrike" cap="all">
                <a:solidFill>
                  <a:srgbClr val="969592"/>
                </a:solidFill>
                <a:uFill>
                  <a:solidFill>
                    <a:srgbClr val="ffffff"/>
                  </a:solidFill>
                </a:uFill>
                <a:latin typeface="Avenir Next Condensed Medium"/>
                <a:ea typeface="Avenir Next Condensed Medium"/>
              </a:rPr>
              <a:t>t</a:t>
            </a:r>
            <a:r>
              <a:rPr b="0" lang="en-US" sz="3000" spc="148" strike="noStrike" cap="all">
                <a:solidFill>
                  <a:srgbClr val="969592"/>
                </a:solidFill>
                <a:uFill>
                  <a:solidFill>
                    <a:srgbClr val="ffffff"/>
                  </a:solidFill>
                </a:uFill>
                <a:latin typeface="Avenir Next Condensed Medium"/>
                <a:ea typeface="Avenir Next Condensed Medium"/>
              </a:rPr>
              <a:t>r</a:t>
            </a:r>
            <a:r>
              <a:rPr b="0" lang="en-US" sz="3000" spc="148" strike="noStrike" cap="all">
                <a:solidFill>
                  <a:srgbClr val="969592"/>
                </a:solidFill>
                <a:uFill>
                  <a:solidFill>
                    <a:srgbClr val="ffffff"/>
                  </a:solidFill>
                </a:uFill>
                <a:latin typeface="Avenir Next Condensed Medium"/>
                <a:ea typeface="Avenir Next Condensed Medium"/>
              </a:rPr>
              <a:t>e</a:t>
            </a:r>
            <a:r>
              <a:rPr b="0" lang="en-US" sz="3000" spc="148" strike="noStrike" cap="all">
                <a:solidFill>
                  <a:srgbClr val="969592"/>
                </a:solidFill>
                <a:uFill>
                  <a:solidFill>
                    <a:srgbClr val="ffffff"/>
                  </a:solidFill>
                </a:uFill>
                <a:latin typeface="Avenir Next Condensed Medium"/>
                <a:ea typeface="Avenir Next Condensed Medium"/>
              </a:rPr>
              <a:t>a</a:t>
            </a:r>
            <a:r>
              <a:rPr b="0" lang="en-US" sz="3000" spc="148" strike="noStrike" cap="all">
                <a:solidFill>
                  <a:srgbClr val="969592"/>
                </a:solidFill>
                <a:uFill>
                  <a:solidFill>
                    <a:srgbClr val="ffffff"/>
                  </a:solidFill>
                </a:uFill>
                <a:latin typeface="Avenir Next Condensed Medium"/>
                <a:ea typeface="Avenir Next Condensed Medium"/>
              </a:rPr>
              <a:t>l</a:t>
            </a:r>
            <a:endParaRPr b="0" lang="en-US" sz="3000" spc="248" strike="noStrike">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rIns="0" tIns="0" bIns="0" anchor="ctr"/>
          <a:p>
            <a:pPr algn="ctr">
              <a:lnSpc>
                <a:spcPct val="100000"/>
              </a:lnSpc>
            </a:pPr>
            <a:r>
              <a:rPr b="0" lang="en-US" sz="19800" spc="1980"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rIns="0" tIns="0" bIns="0"/>
          <a:p>
            <a:pPr marL="432000" indent="-324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C</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c</a:t>
            </a:r>
            <a:r>
              <a:rPr b="0" lang="en-US" sz="5000" spc="248" strike="noStrike">
                <a:solidFill>
                  <a:srgbClr val="6b6a67"/>
                </a:solidFill>
                <a:uFill>
                  <a:solidFill>
                    <a:srgbClr val="ffffff"/>
                  </a:solidFill>
                </a:uFill>
                <a:latin typeface="Avenir Next Condensed Ultra Lig"/>
                <a:ea typeface="Avenir Next Condensed Ultra Lig"/>
              </a:rPr>
              <a:t>k</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x</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m</a:t>
            </a:r>
            <a:r>
              <a:rPr b="0" lang="en-US" sz="5000" spc="248" strike="noStrike">
                <a:solidFill>
                  <a:srgbClr val="6b6a67"/>
                </a:solidFill>
                <a:uFill>
                  <a:solidFill>
                    <a:srgbClr val="ffffff"/>
                  </a:solidFill>
                </a:uFill>
                <a:latin typeface="Avenir Next Condensed Ultra Lig"/>
                <a:ea typeface="Avenir Next Condensed Ultra Lig"/>
              </a:rPr>
              <a:t>a</a:t>
            </a:r>
            <a:r>
              <a:rPr b="0" lang="en-US" sz="5000" spc="248" strike="noStrike">
                <a:solidFill>
                  <a:srgbClr val="6b6a67"/>
                </a:solidFill>
                <a:uFill>
                  <a:solidFill>
                    <a:srgbClr val="ffffff"/>
                  </a:solidFill>
                </a:uFill>
                <a:latin typeface="Avenir Next Condensed Ultra Lig"/>
                <a:ea typeface="Avenir Next Condensed Ultra Lig"/>
              </a:rPr>
              <a:t>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5000" spc="248" strike="noStrike">
                <a:solidFill>
                  <a:srgbClr val="6b6a67"/>
                </a:solidFill>
                <a:uFill>
                  <a:solidFill>
                    <a:srgbClr val="ffffff"/>
                  </a:solidFill>
                </a:uFill>
                <a:latin typeface="Avenir Next Condensed Ultra Lig"/>
                <a:ea typeface="Avenir Next Condensed Ultra Lig"/>
              </a:rPr>
              <a:t>S</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c</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5000" spc="248" strike="noStrike">
                <a:solidFill>
                  <a:srgbClr val="6b6a67"/>
                </a:solidFill>
                <a:uFill>
                  <a:solidFill>
                    <a:srgbClr val="ffffff"/>
                  </a:solidFill>
                </a:uFill>
                <a:latin typeface="Avenir Next Condensed Ultra Lig"/>
                <a:ea typeface="Avenir Next Condensed Ultra Lig"/>
              </a:rPr>
              <a:t>S</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x</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endParaRPr b="0" lang="en-US" sz="5000" spc="248" strike="noStrike">
              <a:solidFill>
                <a:srgbClr val="6b6a67"/>
              </a:solidFill>
              <a:uFill>
                <a:solidFill>
                  <a:srgbClr val="ffffff"/>
                </a:solidFill>
              </a:uFill>
              <a:latin typeface="Avenir Next Condensed Ultra Lig"/>
            </a:endParaRPr>
          </a:p>
          <a:p>
            <a:pPr algn="ctr">
              <a:lnSpc>
                <a:spcPct val="100000"/>
              </a:lnSpc>
            </a:pPr>
            <a:r>
              <a:rPr b="0" lang="en-US" sz="5000" spc="248" strike="noStrike">
                <a:solidFill>
                  <a:srgbClr val="6b6a67"/>
                </a:solidFill>
                <a:uFill>
                  <a:solidFill>
                    <a:srgbClr val="ffffff"/>
                  </a:solidFill>
                </a:uFill>
                <a:latin typeface="Avenir Next Condensed Ultra Lig"/>
                <a:ea typeface="Avenir Next Condensed Ultra Lig"/>
              </a:rPr>
              <a:t>S</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n</a:t>
            </a:r>
            <a:r>
              <a:rPr b="0" lang="en-US" sz="5000" spc="248" strike="noStrike">
                <a:solidFill>
                  <a:srgbClr val="6b6a67"/>
                </a:solidFill>
                <a:uFill>
                  <a:solidFill>
                    <a:srgbClr val="ffffff"/>
                  </a:solidFill>
                </a:uFill>
                <a:latin typeface="Avenir Next Condensed Ultra Lig"/>
                <a:ea typeface="Avenir Next Condensed Ultra Lig"/>
              </a:rPr>
              <a:t>e</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w</a:t>
            </a:r>
            <a:r>
              <a:rPr b="0" lang="en-US" sz="5000" spc="248" strike="noStrike">
                <a:solidFill>
                  <a:srgbClr val="6b6a67"/>
                </a:solidFill>
                <a:uFill>
                  <a:solidFill>
                    <a:srgbClr val="ffffff"/>
                  </a:solidFill>
                </a:uFill>
                <a:latin typeface="Avenir Next Condensed Ultra Lig"/>
                <a:ea typeface="Avenir Next Condensed Ultra Lig"/>
              </a:rPr>
              <a:t>o</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T</a:t>
            </a:r>
            <a:r>
              <a:rPr b="0" lang="en-US" sz="5000" spc="248" strike="noStrike">
                <a:solidFill>
                  <a:srgbClr val="6b6a67"/>
                </a:solidFill>
                <a:uFill>
                  <a:solidFill>
                    <a:srgbClr val="ffffff"/>
                  </a:solidFill>
                </a:uFill>
                <a:latin typeface="Avenir Next Condensed Ultra Lig"/>
                <a:ea typeface="Avenir Next Condensed Ultra Lig"/>
              </a:rPr>
              <a:t>h</a:t>
            </a:r>
            <a:r>
              <a:rPr b="0" lang="en-US" sz="5000" spc="248" strike="noStrike">
                <a:solidFill>
                  <a:srgbClr val="6b6a67"/>
                </a:solidFill>
                <a:uFill>
                  <a:solidFill>
                    <a:srgbClr val="ffffff"/>
                  </a:solidFill>
                </a:uFill>
                <a:latin typeface="Avenir Next Condensed Ultra Lig"/>
                <a:ea typeface="Avenir Next Condensed Ultra Lig"/>
              </a:rPr>
              <a:t>r</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e</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u</a:t>
            </a:r>
            <a:r>
              <a:rPr b="0" lang="en-US" sz="5000" spc="248" strike="noStrike">
                <a:solidFill>
                  <a:srgbClr val="6b6a67"/>
                </a:solidFill>
                <a:uFill>
                  <a:solidFill>
                    <a:srgbClr val="ffffff"/>
                  </a:solidFill>
                </a:uFill>
                <a:latin typeface="Avenir Next Condensed Ultra Lig"/>
                <a:ea typeface="Avenir Next Condensed Ultra Lig"/>
              </a:rPr>
              <a:t>r</a:t>
            </a:r>
            <a:endParaRPr b="0" lang="en-US" sz="5000" spc="248" strike="noStrike">
              <a:solidFill>
                <a:srgbClr val="6b6a67"/>
              </a:solidFill>
              <a:uFill>
                <a:solidFill>
                  <a:srgbClr val="ffffff"/>
                </a:solidFill>
              </a:uFill>
              <a:latin typeface="Avenir Next Condensed Ultra Lig"/>
            </a:endParaRPr>
          </a:p>
          <a:p>
            <a:pPr algn="ctr"/>
            <a:r>
              <a:rPr b="0" lang="en-US" sz="5000" spc="248" strike="noStrike">
                <a:solidFill>
                  <a:srgbClr val="6b6a67"/>
                </a:solidFill>
                <a:uFill>
                  <a:solidFill>
                    <a:srgbClr val="ffffff"/>
                  </a:solidFill>
                </a:uFill>
                <a:latin typeface="Avenir Next Condensed Ultra Lig"/>
                <a:ea typeface="Avenir Next Condensed Ultra Lig"/>
              </a:rPr>
              <a:t>B</a:t>
            </a:r>
            <a:r>
              <a:rPr b="0" lang="en-US" sz="5000" spc="248" strike="noStrike">
                <a:solidFill>
                  <a:srgbClr val="6b6a67"/>
                </a:solidFill>
                <a:uFill>
                  <a:solidFill>
                    <a:srgbClr val="ffffff"/>
                  </a:solidFill>
                </a:uFill>
                <a:latin typeface="Avenir Next Condensed Ultra Lig"/>
                <a:ea typeface="Avenir Next Condensed Ultra Lig"/>
              </a:rPr>
              <a:t>o</a:t>
            </a:r>
            <a:r>
              <a:rPr b="0" lang="en-US" sz="5000" spc="248" strike="noStrike">
                <a:solidFill>
                  <a:srgbClr val="6b6a67"/>
                </a:solidFill>
                <a:uFill>
                  <a:solidFill>
                    <a:srgbClr val="ffffff"/>
                  </a:solidFill>
                </a:uFill>
                <a:latin typeface="Avenir Next Condensed Ultra Lig"/>
                <a:ea typeface="Avenir Next Condensed Ultra Lig"/>
              </a:rPr>
              <a:t>d</a:t>
            </a:r>
            <a:r>
              <a:rPr b="0" lang="en-US" sz="5000" spc="248" strike="noStrike">
                <a:solidFill>
                  <a:srgbClr val="6b6a67"/>
                </a:solidFill>
                <a:uFill>
                  <a:solidFill>
                    <a:srgbClr val="ffffff"/>
                  </a:solidFill>
                </a:uFill>
                <a:latin typeface="Avenir Next Condensed Ultra Lig"/>
                <a:ea typeface="Avenir Next Condensed Ultra Lig"/>
              </a:rPr>
              <a:t>y</a:t>
            </a:r>
            <a:r>
              <a:rPr b="0" lang="en-US" sz="5000" spc="248" strike="noStrike">
                <a:solidFill>
                  <a:srgbClr val="6b6a67"/>
                </a:solidFill>
                <a:uFill>
                  <a:solidFill>
                    <a:srgbClr val="ffffff"/>
                  </a:solidFill>
                </a:uFill>
                <a:latin typeface="Avenir Next Condensed Ultra Lig"/>
                <a:ea typeface="Avenir Next Condensed Ultra Lig"/>
              </a:rPr>
              <a:t> </a:t>
            </a:r>
            <a:r>
              <a:rPr b="0" lang="en-US" sz="5000" spc="248" strike="noStrike">
                <a:solidFill>
                  <a:srgbClr val="6b6a67"/>
                </a:solidFill>
                <a:uFill>
                  <a:solidFill>
                    <a:srgbClr val="ffffff"/>
                  </a:solidFill>
                </a:uFill>
                <a:latin typeface="Avenir Next Condensed Ultra Lig"/>
                <a:ea typeface="Avenir Next Condensed Ultra Lig"/>
              </a:rPr>
              <a:t>L</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r>
              <a:rPr b="0" lang="en-US" sz="5000" spc="248" strike="noStrike">
                <a:solidFill>
                  <a:srgbClr val="6b6a67"/>
                </a:solidFill>
                <a:uFill>
                  <a:solidFill>
                    <a:srgbClr val="ffffff"/>
                  </a:solidFill>
                </a:uFill>
                <a:latin typeface="Avenir Next Condensed Ultra Lig"/>
                <a:ea typeface="Avenir Next Condensed Ultra Lig"/>
              </a:rPr>
              <a:t>l </a:t>
            </a:r>
            <a:r>
              <a:rPr b="0" lang="en-US" sz="5000" spc="248" strike="noStrike">
                <a:solidFill>
                  <a:srgbClr val="6b6a67"/>
                </a:solidFill>
                <a:uFill>
                  <a:solidFill>
                    <a:srgbClr val="ffffff"/>
                  </a:solidFill>
                </a:uFill>
                <a:latin typeface="Avenir Next Condensed Ultra Lig"/>
                <a:ea typeface="Avenir Next Condensed Ultra Lig"/>
              </a:rPr>
              <a:t>F</a:t>
            </a:r>
            <a:r>
              <a:rPr b="0" lang="en-US" sz="5000" spc="248" strike="noStrike">
                <a:solidFill>
                  <a:srgbClr val="6b6a67"/>
                </a:solidFill>
                <a:uFill>
                  <a:solidFill>
                    <a:srgbClr val="ffffff"/>
                  </a:solidFill>
                </a:uFill>
                <a:latin typeface="Avenir Next Condensed Ultra Lig"/>
                <a:ea typeface="Avenir Next Condensed Ultra Lig"/>
              </a:rPr>
              <a:t>i</a:t>
            </a:r>
            <a:r>
              <a:rPr b="0" lang="en-US" sz="5000" spc="248" strike="noStrike">
                <a:solidFill>
                  <a:srgbClr val="6b6a67"/>
                </a:solidFill>
                <a:uFill>
                  <a:solidFill>
                    <a:srgbClr val="ffffff"/>
                  </a:solidFill>
                </a:uFill>
                <a:latin typeface="Avenir Next Condensed Ultra Lig"/>
                <a:ea typeface="Avenir Next Condensed Ultra Lig"/>
              </a:rPr>
              <a:t>v</a:t>
            </a:r>
            <a:r>
              <a:rPr b="0" lang="en-US" sz="5000" spc="248" strike="noStrike">
                <a:solidFill>
                  <a:srgbClr val="6b6a67"/>
                </a:solidFill>
                <a:uFill>
                  <a:solidFill>
                    <a:srgbClr val="ffffff"/>
                  </a:solidFill>
                </a:uFill>
                <a:latin typeface="Avenir Next Condensed Ultra Lig"/>
                <a:ea typeface="Avenir Next Condensed Ultra Lig"/>
              </a:rPr>
              <a:t>e</a:t>
            </a:r>
            <a:endParaRPr b="0" lang="en-US" sz="5000" spc="248" strike="noStrike">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67"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68"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69"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71"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72"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73"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74"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75"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76"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77"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78"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79"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80"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81"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82"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83"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84"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85"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86"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87"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88"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97" name="CustomShape 33"/>
          <p:cNvSpPr/>
          <p:nvPr/>
        </p:nvSpPr>
        <p:spPr>
          <a:xfrm>
            <a:off x="279396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98" name="CustomShape 34"/>
          <p:cNvSpPr/>
          <p:nvPr/>
        </p:nvSpPr>
        <p:spPr>
          <a:xfrm>
            <a:off x="279396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99" name="CustomShape 35"/>
          <p:cNvSpPr/>
          <p:nvPr/>
        </p:nvSpPr>
        <p:spPr>
          <a:xfrm>
            <a:off x="228492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00" name="CustomShape 36"/>
          <p:cNvSpPr/>
          <p:nvPr/>
        </p:nvSpPr>
        <p:spPr>
          <a:xfrm>
            <a:off x="228492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01" name="CustomShape 37"/>
          <p:cNvSpPr/>
          <p:nvPr/>
        </p:nvSpPr>
        <p:spPr>
          <a:xfrm>
            <a:off x="243180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02" name="CustomShape 38"/>
          <p:cNvSpPr/>
          <p:nvPr/>
        </p:nvSpPr>
        <p:spPr>
          <a:xfrm>
            <a:off x="279396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03" name="CustomShape 39"/>
          <p:cNvSpPr/>
          <p:nvPr/>
        </p:nvSpPr>
        <p:spPr>
          <a:xfrm>
            <a:off x="243180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04" name="CustomShape 40"/>
          <p:cNvSpPr/>
          <p:nvPr/>
        </p:nvSpPr>
        <p:spPr>
          <a:xfrm>
            <a:off x="279396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fillRef idx="0"/>
          <a:effectRef idx="0"/>
          <a:fontRef idx="minor"/>
        </p:style>
      </p:sp>
      <p:sp>
        <p:nvSpPr>
          <p:cNvPr id="106" name="CustomShape 42"/>
          <p:cNvSpPr/>
          <p:nvPr/>
        </p:nvSpPr>
        <p:spPr>
          <a:xfrm>
            <a:off x="278460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fillRef idx="0"/>
          <a:effectRef idx="0"/>
          <a:fontRef idx="minor"/>
        </p:style>
      </p:sp>
      <p:sp>
        <p:nvSpPr>
          <p:cNvPr id="107" name="CustomShape 43"/>
          <p:cNvSpPr/>
          <p:nvPr/>
        </p:nvSpPr>
        <p:spPr>
          <a:xfrm>
            <a:off x="245412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fillRef idx="0"/>
          <a:effectRef idx="0"/>
          <a:fontRef idx="minor"/>
        </p:style>
      </p:sp>
      <p:sp>
        <p:nvSpPr>
          <p:cNvPr id="108" name="CustomShape 44"/>
          <p:cNvSpPr/>
          <p:nvPr/>
        </p:nvSpPr>
        <p:spPr>
          <a:xfrm>
            <a:off x="255996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fillRef idx="0"/>
          <a:effectRef idx="0"/>
          <a:fontRef idx="minor"/>
        </p:style>
      </p:sp>
      <p:sp>
        <p:nvSpPr>
          <p:cNvPr id="109" name="CustomShape 45"/>
          <p:cNvSpPr/>
          <p:nvPr/>
        </p:nvSpPr>
        <p:spPr>
          <a:xfrm>
            <a:off x="278460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fillRef idx="0"/>
          <a:effectRef idx="0"/>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11" name="CustomShape 47"/>
          <p:cNvSpPr/>
          <p:nvPr/>
        </p:nvSpPr>
        <p:spPr>
          <a:xfrm>
            <a:off x="14653440" y="9002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12" name="CustomShape 48"/>
          <p:cNvSpPr/>
          <p:nvPr/>
        </p:nvSpPr>
        <p:spPr>
          <a:xfrm>
            <a:off x="14653440" y="93618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13" name="CustomShape 49"/>
          <p:cNvSpPr/>
          <p:nvPr/>
        </p:nvSpPr>
        <p:spPr>
          <a:xfrm>
            <a:off x="14144400" y="9002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14" name="CustomShape 50"/>
          <p:cNvSpPr/>
          <p:nvPr/>
        </p:nvSpPr>
        <p:spPr>
          <a:xfrm>
            <a:off x="14144400" y="93618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15" name="CustomShape 51"/>
          <p:cNvSpPr/>
          <p:nvPr/>
        </p:nvSpPr>
        <p:spPr>
          <a:xfrm>
            <a:off x="14291280" y="88527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16" name="CustomShape 52"/>
          <p:cNvSpPr/>
          <p:nvPr/>
        </p:nvSpPr>
        <p:spPr>
          <a:xfrm>
            <a:off x="14653440" y="88527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17" name="CustomShape 53"/>
          <p:cNvSpPr/>
          <p:nvPr/>
        </p:nvSpPr>
        <p:spPr>
          <a:xfrm>
            <a:off x="14291280" y="93618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18" name="CustomShape 54"/>
          <p:cNvSpPr/>
          <p:nvPr/>
        </p:nvSpPr>
        <p:spPr>
          <a:xfrm>
            <a:off x="14653440" y="93618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fillRef idx="0"/>
          <a:effectRef idx="0"/>
          <a:fontRef idx="minor"/>
        </p:style>
      </p:sp>
      <p:sp>
        <p:nvSpPr>
          <p:cNvPr id="120" name="CustomShape 56"/>
          <p:cNvSpPr/>
          <p:nvPr/>
        </p:nvSpPr>
        <p:spPr>
          <a:xfrm>
            <a:off x="14639040" y="91274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fillRef idx="0"/>
          <a:effectRef idx="0"/>
          <a:fontRef idx="minor"/>
        </p:style>
      </p:sp>
      <p:sp>
        <p:nvSpPr>
          <p:cNvPr id="121" name="CustomShape 57"/>
          <p:cNvSpPr/>
          <p:nvPr/>
        </p:nvSpPr>
        <p:spPr>
          <a:xfrm>
            <a:off x="14308560" y="936216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fillRef idx="0"/>
          <a:effectRef idx="0"/>
          <a:fontRef idx="minor"/>
        </p:style>
      </p:sp>
      <p:sp>
        <p:nvSpPr>
          <p:cNvPr id="122" name="CustomShape 58"/>
          <p:cNvSpPr/>
          <p:nvPr/>
        </p:nvSpPr>
        <p:spPr>
          <a:xfrm>
            <a:off x="14419440" y="90302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fillRef idx="0"/>
          <a:effectRef idx="0"/>
          <a:fontRef idx="minor"/>
        </p:style>
      </p:sp>
      <p:sp>
        <p:nvSpPr>
          <p:cNvPr id="123" name="CustomShape 59"/>
          <p:cNvSpPr/>
          <p:nvPr/>
        </p:nvSpPr>
        <p:spPr>
          <a:xfrm>
            <a:off x="14639040" y="936216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fillRef idx="0"/>
          <a:effectRef idx="0"/>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25" name="CustomShape 61"/>
          <p:cNvSpPr/>
          <p:nvPr/>
        </p:nvSpPr>
        <p:spPr>
          <a:xfrm>
            <a:off x="6755760" y="9002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26" name="CustomShape 62"/>
          <p:cNvSpPr/>
          <p:nvPr/>
        </p:nvSpPr>
        <p:spPr>
          <a:xfrm>
            <a:off x="6755760" y="93618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27" name="CustomShape 63"/>
          <p:cNvSpPr/>
          <p:nvPr/>
        </p:nvSpPr>
        <p:spPr>
          <a:xfrm>
            <a:off x="6246360" y="9002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28" name="CustomShape 64"/>
          <p:cNvSpPr/>
          <p:nvPr/>
        </p:nvSpPr>
        <p:spPr>
          <a:xfrm>
            <a:off x="6246360" y="93618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29" name="CustomShape 65"/>
          <p:cNvSpPr/>
          <p:nvPr/>
        </p:nvSpPr>
        <p:spPr>
          <a:xfrm>
            <a:off x="6393240" y="88527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30" name="CustomShape 66"/>
          <p:cNvSpPr/>
          <p:nvPr/>
        </p:nvSpPr>
        <p:spPr>
          <a:xfrm>
            <a:off x="6755760" y="88527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31" name="CustomShape 67"/>
          <p:cNvSpPr/>
          <p:nvPr/>
        </p:nvSpPr>
        <p:spPr>
          <a:xfrm>
            <a:off x="6393240" y="93618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32" name="CustomShape 68"/>
          <p:cNvSpPr/>
          <p:nvPr/>
        </p:nvSpPr>
        <p:spPr>
          <a:xfrm>
            <a:off x="6755760" y="93618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fillRef idx="0"/>
          <a:effectRef idx="0"/>
          <a:fontRef idx="minor"/>
        </p:style>
      </p:sp>
      <p:sp>
        <p:nvSpPr>
          <p:cNvPr id="134" name="CustomShape 70"/>
          <p:cNvSpPr/>
          <p:nvPr/>
        </p:nvSpPr>
        <p:spPr>
          <a:xfrm>
            <a:off x="6770880" y="91274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fillRef idx="0"/>
          <a:effectRef idx="0"/>
          <a:fontRef idx="minor"/>
        </p:style>
      </p:sp>
      <p:sp>
        <p:nvSpPr>
          <p:cNvPr id="135" name="CustomShape 71"/>
          <p:cNvSpPr/>
          <p:nvPr/>
        </p:nvSpPr>
        <p:spPr>
          <a:xfrm>
            <a:off x="6416640" y="936216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fillRef idx="0"/>
          <a:effectRef idx="0"/>
          <a:fontRef idx="minor"/>
        </p:style>
      </p:sp>
      <p:sp>
        <p:nvSpPr>
          <p:cNvPr id="136" name="CustomShape 72"/>
          <p:cNvSpPr/>
          <p:nvPr/>
        </p:nvSpPr>
        <p:spPr>
          <a:xfrm>
            <a:off x="6521400" y="90302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fillRef idx="0"/>
          <a:effectRef idx="0"/>
          <a:fontRef idx="minor"/>
        </p:style>
      </p:sp>
      <p:sp>
        <p:nvSpPr>
          <p:cNvPr id="137" name="CustomShape 73"/>
          <p:cNvSpPr/>
          <p:nvPr/>
        </p:nvSpPr>
        <p:spPr>
          <a:xfrm>
            <a:off x="6770880" y="936216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fillRef idx="0"/>
          <a:effectRef idx="0"/>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39" name="CustomShape 75"/>
          <p:cNvSpPr/>
          <p:nvPr/>
        </p:nvSpPr>
        <p:spPr>
          <a:xfrm>
            <a:off x="1069812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40" name="CustomShape 76"/>
          <p:cNvSpPr/>
          <p:nvPr/>
        </p:nvSpPr>
        <p:spPr>
          <a:xfrm>
            <a:off x="1069812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41" name="CustomShape 77"/>
          <p:cNvSpPr/>
          <p:nvPr/>
        </p:nvSpPr>
        <p:spPr>
          <a:xfrm>
            <a:off x="1018908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42" name="CustomShape 78"/>
          <p:cNvSpPr/>
          <p:nvPr/>
        </p:nvSpPr>
        <p:spPr>
          <a:xfrm>
            <a:off x="1018908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43" name="CustomShape 79"/>
          <p:cNvSpPr/>
          <p:nvPr/>
        </p:nvSpPr>
        <p:spPr>
          <a:xfrm>
            <a:off x="1033596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44" name="CustomShape 80"/>
          <p:cNvSpPr/>
          <p:nvPr/>
        </p:nvSpPr>
        <p:spPr>
          <a:xfrm>
            <a:off x="1069812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45" name="CustomShape 81"/>
          <p:cNvSpPr/>
          <p:nvPr/>
        </p:nvSpPr>
        <p:spPr>
          <a:xfrm>
            <a:off x="1033596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46" name="CustomShape 82"/>
          <p:cNvSpPr/>
          <p:nvPr/>
        </p:nvSpPr>
        <p:spPr>
          <a:xfrm>
            <a:off x="1069812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fillRef idx="0"/>
          <a:effectRef idx="0"/>
          <a:fontRef idx="minor"/>
        </p:style>
      </p:sp>
      <p:sp>
        <p:nvSpPr>
          <p:cNvPr id="148" name="CustomShape 84"/>
          <p:cNvSpPr/>
          <p:nvPr/>
        </p:nvSpPr>
        <p:spPr>
          <a:xfrm>
            <a:off x="1069848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fillRef idx="0"/>
          <a:effectRef idx="0"/>
          <a:fontRef idx="minor"/>
        </p:style>
      </p:sp>
      <p:sp>
        <p:nvSpPr>
          <p:cNvPr id="149" name="CustomShape 85"/>
          <p:cNvSpPr/>
          <p:nvPr/>
        </p:nvSpPr>
        <p:spPr>
          <a:xfrm>
            <a:off x="1036800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fillRef idx="0"/>
          <a:effectRef idx="0"/>
          <a:fontRef idx="minor"/>
        </p:style>
      </p:sp>
      <p:sp>
        <p:nvSpPr>
          <p:cNvPr id="150" name="CustomShape 86"/>
          <p:cNvSpPr/>
          <p:nvPr/>
        </p:nvSpPr>
        <p:spPr>
          <a:xfrm>
            <a:off x="1046412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fillRef idx="0"/>
          <a:effectRef idx="0"/>
          <a:fontRef idx="minor"/>
        </p:style>
      </p:sp>
      <p:sp>
        <p:nvSpPr>
          <p:cNvPr id="151" name="CustomShape 87"/>
          <p:cNvSpPr/>
          <p:nvPr/>
        </p:nvSpPr>
        <p:spPr>
          <a:xfrm>
            <a:off x="1069848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fillRef idx="0"/>
          <a:effectRef idx="0"/>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153" name="CustomShape 89"/>
          <p:cNvSpPr/>
          <p:nvPr/>
        </p:nvSpPr>
        <p:spPr>
          <a:xfrm>
            <a:off x="18621360" y="40539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154" name="CustomShape 90"/>
          <p:cNvSpPr/>
          <p:nvPr/>
        </p:nvSpPr>
        <p:spPr>
          <a:xfrm>
            <a:off x="18621360" y="441360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155" name="CustomShape 91"/>
          <p:cNvSpPr/>
          <p:nvPr/>
        </p:nvSpPr>
        <p:spPr>
          <a:xfrm>
            <a:off x="18112320" y="40539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156" name="CustomShape 92"/>
          <p:cNvSpPr/>
          <p:nvPr/>
        </p:nvSpPr>
        <p:spPr>
          <a:xfrm>
            <a:off x="18112320" y="441360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157" name="CustomShape 93"/>
          <p:cNvSpPr/>
          <p:nvPr/>
        </p:nvSpPr>
        <p:spPr>
          <a:xfrm>
            <a:off x="18259200" y="390456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158" name="CustomShape 94"/>
          <p:cNvSpPr/>
          <p:nvPr/>
        </p:nvSpPr>
        <p:spPr>
          <a:xfrm>
            <a:off x="18621360" y="390456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159" name="CustomShape 95"/>
          <p:cNvSpPr/>
          <p:nvPr/>
        </p:nvSpPr>
        <p:spPr>
          <a:xfrm>
            <a:off x="18259200" y="441360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160" name="CustomShape 96"/>
          <p:cNvSpPr/>
          <p:nvPr/>
        </p:nvSpPr>
        <p:spPr>
          <a:xfrm>
            <a:off x="18621360" y="441360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fillRef idx="0"/>
          <a:effectRef idx="0"/>
          <a:fontRef idx="minor"/>
        </p:style>
      </p:sp>
      <p:sp>
        <p:nvSpPr>
          <p:cNvPr id="162" name="CustomShape 98"/>
          <p:cNvSpPr/>
          <p:nvPr/>
        </p:nvSpPr>
        <p:spPr>
          <a:xfrm>
            <a:off x="18615960" y="4179240"/>
            <a:ext cx="331920" cy="2343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fillRef idx="0"/>
          <a:effectRef idx="0"/>
          <a:fontRef idx="minor"/>
        </p:style>
      </p:sp>
      <p:sp>
        <p:nvSpPr>
          <p:cNvPr id="163" name="CustomShape 99"/>
          <p:cNvSpPr/>
          <p:nvPr/>
        </p:nvSpPr>
        <p:spPr>
          <a:xfrm>
            <a:off x="18285480" y="4413600"/>
            <a:ext cx="331920" cy="2343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fillRef idx="0"/>
          <a:effectRef idx="0"/>
          <a:fontRef idx="minor"/>
        </p:style>
      </p:sp>
      <p:sp>
        <p:nvSpPr>
          <p:cNvPr id="164" name="CustomShape 100"/>
          <p:cNvSpPr/>
          <p:nvPr/>
        </p:nvSpPr>
        <p:spPr>
          <a:xfrm>
            <a:off x="18387360" y="4082040"/>
            <a:ext cx="234360" cy="33192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fillRef idx="0"/>
          <a:effectRef idx="0"/>
          <a:fontRef idx="minor"/>
        </p:style>
      </p:sp>
      <p:sp>
        <p:nvSpPr>
          <p:cNvPr id="165" name="CustomShape 101"/>
          <p:cNvSpPr/>
          <p:nvPr/>
        </p:nvSpPr>
        <p:spPr>
          <a:xfrm>
            <a:off x="18615960" y="4413600"/>
            <a:ext cx="234360" cy="33192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fillRef idx="0"/>
          <a:effectRef idx="0"/>
          <a:fontRef idx="minor"/>
        </p:style>
      </p:sp>
      <p:sp>
        <p:nvSpPr>
          <p:cNvPr id="166" name="CustomShape 102"/>
          <p:cNvSpPr/>
          <p:nvPr/>
        </p:nvSpPr>
        <p:spPr>
          <a:xfrm flipH="1" rot="10800000">
            <a:off x="6730920" y="429012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7" name="CustomShape 103"/>
          <p:cNvSpPr/>
          <p:nvPr/>
        </p:nvSpPr>
        <p:spPr>
          <a:xfrm flipH="1" rot="10800000">
            <a:off x="14643000" y="429012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8" name="CustomShape 104"/>
          <p:cNvSpPr/>
          <p:nvPr/>
        </p:nvSpPr>
        <p:spPr>
          <a:xfrm>
            <a:off x="7327800" y="9455040"/>
            <a:ext cx="3352320" cy="714960"/>
          </a:xfrm>
          <a:custGeom>
            <a:avLst/>
            <a:gdLst/>
            <a:ahLst/>
            <a:rect l="l" t="t" r="r" b="b"/>
            <a:pathLst>
              <a:path w="21600" h="10689">
                <a:moveTo>
                  <a:pt x="0" y="3783"/>
                </a:moveTo>
                <a:cubicBezTo>
                  <a:pt x="0" y="3783"/>
                  <a:pt x="9053"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69" name="CustomShape 105"/>
          <p:cNvSpPr/>
          <p:nvPr/>
        </p:nvSpPr>
        <p:spPr>
          <a:xfrm>
            <a:off x="15227280" y="9464400"/>
            <a:ext cx="3381120" cy="713880"/>
          </a:xfrm>
          <a:custGeom>
            <a:avLst/>
            <a:gdLst/>
            <a:ahLst/>
            <a:rect l="l" t="t" r="r" b="b"/>
            <a:pathLst>
              <a:path w="21600" h="10640">
                <a:moveTo>
                  <a:pt x="0" y="3627"/>
                </a:moveTo>
                <a:cubicBezTo>
                  <a:pt x="0" y="3627"/>
                  <a:pt x="9024" y="21600"/>
                  <a:pt x="21600" y="0"/>
                </a:cubicBezTo>
              </a:path>
            </a:pathLst>
          </a:custGeom>
          <a:noFill/>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170" name="Line 106"/>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171" name="Line 107"/>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172" name="PlaceHolder 108"/>
          <p:cNvSpPr>
            <a:spLocks noGrp="1"/>
          </p:cNvSpPr>
          <p:nvPr>
            <p:ph type="body"/>
          </p:nvPr>
        </p:nvSpPr>
        <p:spPr>
          <a:xfrm>
            <a:off x="2502000" y="10883880"/>
            <a:ext cx="19392480" cy="177768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b="0" lang="en-US" sz="3200" spc="248" strike="noStrike">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Level5.</a:t>
            </a:r>
            <a:endParaRPr b="0" lang="en-US" sz="3000" spc="248" strike="noStrike">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Level4.</a:t>
            </a:r>
            <a:endParaRPr b="0" lang="en-US" sz="3000" spc="248" strike="noStrike">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Level3.</a:t>
            </a:r>
            <a:endParaRPr b="0" lang="en-US" sz="3000" spc="248" strike="noStrike">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Level2.</a:t>
            </a:r>
            <a:endParaRPr b="0" lang="en-US" sz="3000" spc="248" strike="noStrike">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ffffff"/>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ffffff"/>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Seventh Outline Level1.</a:t>
            </a:r>
            <a:endParaRPr b="0" lang="en-US" sz="3000" spc="248" strike="noStrike">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2"/>
              </a:buBlip>
            </a:pPr>
            <a:r>
              <a:rPr b="0" lang="en-US" sz="3200" spc="94" strike="noStrike">
                <a:solidFill>
                  <a:srgbClr val="6b6a67"/>
                </a:solidFill>
                <a:uFill>
                  <a:solidFill>
                    <a:srgbClr val="ffffff"/>
                  </a:solidFill>
                </a:uFill>
                <a:latin typeface="Avenir Next Condensed Ultra Lig"/>
                <a:ea typeface="Avenir Next Condensed Ultra Lig"/>
              </a:rPr>
              <a:t>Seventh Outline LevelAt commodo neglegentur vim.</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3"/>
              </a:buBlip>
            </a:pPr>
            <a:r>
              <a:rPr b="0" lang="en-US" sz="3200" spc="94" strike="noStrike">
                <a:solidFill>
                  <a:srgbClr val="6b6a67"/>
                </a:solidFill>
                <a:uFill>
                  <a:solidFill>
                    <a:srgbClr val="ffffff"/>
                  </a:solidFill>
                </a:uFill>
                <a:latin typeface="Avenir Next Condensed Ultra Lig"/>
                <a:ea typeface="Avenir Next Condensed Ultra Lig"/>
              </a:rPr>
              <a:t>Eum omnis justo debet ut.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4"/>
              </a:buBlip>
            </a:pPr>
            <a:r>
              <a:rPr b="0" lang="en-US" sz="3200" spc="94" strike="noStrike">
                <a:solidFill>
                  <a:srgbClr val="6b6a67"/>
                </a:solidFill>
                <a:uFill>
                  <a:solidFill>
                    <a:srgbClr val="ffffff"/>
                  </a:solidFill>
                </a:uFill>
                <a:latin typeface="Avenir Next Condensed Ultra Lig"/>
                <a:ea typeface="Avenir Next Condensed Ultra Lig"/>
              </a:rPr>
              <a:t>Vestibulum id ligula porta felis euismod semper.</a:t>
            </a:r>
            <a:endParaRPr b="0" lang="en-US" sz="5000" spc="248" strike="noStrike">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5"/>
              </a:buBlip>
            </a:pPr>
            <a:r>
              <a:rPr b="0" lang="en-US" sz="3200" spc="94" strike="noStrike">
                <a:solidFill>
                  <a:srgbClr val="6b6a67"/>
                </a:solidFill>
                <a:uFill>
                  <a:solidFill>
                    <a:srgbClr val="ffffff"/>
                  </a:solidFill>
                </a:uFill>
                <a:latin typeface="Avenir Next Condensed Ultra Lig"/>
                <a:ea typeface="Avenir Next Condensed Ultra Lig"/>
              </a:rPr>
              <a:t>Seventh Outline LevelVel at illud imperdiet.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6"/>
              </a:buBlip>
            </a:pPr>
            <a:r>
              <a:rPr b="0" lang="en-US" sz="3200" spc="94" strike="noStrike">
                <a:solidFill>
                  <a:srgbClr val="6b6a67"/>
                </a:solidFill>
                <a:uFill>
                  <a:solidFill>
                    <a:srgbClr val="ffffff"/>
                  </a:solidFill>
                </a:uFill>
                <a:latin typeface="Avenir Next Condensed Ultra Lig"/>
                <a:ea typeface="Avenir Next Condensed Ultra Lig"/>
              </a:rPr>
              <a:t>Suas constituto ea mei.</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7"/>
              </a:buBlip>
            </a:pPr>
            <a:r>
              <a:rPr b="0" lang="en-US" sz="3200" spc="94" strike="noStrike">
                <a:solidFill>
                  <a:srgbClr val="6b6a67"/>
                </a:solidFill>
                <a:uFill>
                  <a:solidFill>
                    <a:srgbClr val="ffffff"/>
                  </a:solidFill>
                </a:uFill>
                <a:latin typeface="Avenir Next Condensed Ultra Lig"/>
                <a:ea typeface="Avenir Next Condensed Ultra Lig"/>
              </a:rPr>
              <a:t>Cras justo odio, dapibus ac facilisis in, egestas eget quam.</a:t>
            </a:r>
            <a:endParaRPr b="0" lang="en-US" sz="5000" spc="248" strike="noStrike">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8"/>
              </a:buBlip>
            </a:pPr>
            <a:r>
              <a:rPr b="0" lang="en-US" sz="3200" spc="94" strike="noStrike">
                <a:solidFill>
                  <a:srgbClr val="6b6a67"/>
                </a:solidFill>
                <a:uFill>
                  <a:solidFill>
                    <a:srgbClr val="ffffff"/>
                  </a:solidFill>
                </a:uFill>
                <a:latin typeface="Avenir Next Condensed Ultra Lig"/>
                <a:ea typeface="Avenir Next Condensed Ultra Lig"/>
              </a:rPr>
              <a:t>Seventh Outline LevelAd quis offendit.</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9"/>
              </a:buBlip>
            </a:pPr>
            <a:r>
              <a:rPr b="0" lang="en-US" sz="3200" spc="94" strike="noStrike">
                <a:solidFill>
                  <a:srgbClr val="6b6a67"/>
                </a:solidFill>
                <a:uFill>
                  <a:solidFill>
                    <a:srgbClr val="ffffff"/>
                  </a:solidFill>
                </a:uFill>
                <a:latin typeface="Avenir Next Condensed Ultra Lig"/>
                <a:ea typeface="Avenir Next Condensed Ultra Lig"/>
              </a:rPr>
              <a:t>Etiam porta sem malesuada magna mollis euismod.</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0"/>
              </a:buBlip>
            </a:pPr>
            <a:r>
              <a:rPr b="0" lang="en-US" sz="3200" spc="94" strike="noStrike">
                <a:solidFill>
                  <a:srgbClr val="6b6a67"/>
                </a:solidFill>
                <a:uFill>
                  <a:solidFill>
                    <a:srgbClr val="ffffff"/>
                  </a:solidFill>
                </a:uFill>
                <a:latin typeface="Avenir Next Condensed Ultra Lig"/>
                <a:ea typeface="Avenir Next Condensed Ultra Lig"/>
              </a:rPr>
              <a:t>Eligendi interpretaris cu eam.</a:t>
            </a:r>
            <a:endParaRPr b="0" lang="en-US" sz="5000" spc="248" strike="noStrike">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1"/>
              </a:buBlip>
            </a:pPr>
            <a:r>
              <a:rPr b="0" lang="en-US" sz="3200" spc="94" strike="noStrike">
                <a:solidFill>
                  <a:srgbClr val="6b6a67"/>
                </a:solidFill>
                <a:uFill>
                  <a:solidFill>
                    <a:srgbClr val="ffffff"/>
                  </a:solidFill>
                </a:uFill>
                <a:latin typeface="Avenir Next Condensed Ultra Lig"/>
                <a:ea typeface="Avenir Next Condensed Ultra Lig"/>
              </a:rPr>
              <a:t>Seventh Outline LevelMutat euismod patrioque sed eu.</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2"/>
              </a:buBlip>
            </a:pPr>
            <a:r>
              <a:rPr b="0" lang="en-US" sz="3200" spc="94" strike="noStrike">
                <a:solidFill>
                  <a:srgbClr val="6b6a67"/>
                </a:solidFill>
                <a:uFill>
                  <a:solidFill>
                    <a:srgbClr val="ffffff"/>
                  </a:solidFill>
                </a:uFill>
                <a:latin typeface="Avenir Next Condensed Ultra Lig"/>
                <a:ea typeface="Avenir Next Condensed Ultra Lig"/>
              </a:rPr>
              <a:t>Essent intellegat has ea.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3"/>
              </a:buBlip>
            </a:pPr>
            <a:r>
              <a:rPr b="0" lang="en-US" sz="3200" spc="94" strike="noStrike">
                <a:solidFill>
                  <a:srgbClr val="6b6a67"/>
                </a:solidFill>
                <a:uFill>
                  <a:solidFill>
                    <a:srgbClr val="ffffff"/>
                  </a:solidFill>
                </a:uFill>
                <a:latin typeface="Avenir Next Condensed Ultra Lig"/>
                <a:ea typeface="Avenir Next Condensed Ultra Lig"/>
              </a:rPr>
              <a:t>Cras justo odio, dapibus ac facilisis in, egestas eget quam.</a:t>
            </a:r>
            <a:endParaRPr b="0" lang="en-US" sz="5000" spc="248" strike="noStrike">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rIns="0" tIns="0" bIns="0" anchor="ctr"/>
          <a:p>
            <a:pPr marL="432000" indent="-324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Click to edit the outline text format</a:t>
            </a:r>
            <a:endParaRPr b="0" lang="en-US" sz="5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Second Outline Level</a:t>
            </a:r>
            <a:endParaRPr b="0" lang="en-US" sz="5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Third Outline Level</a:t>
            </a:r>
            <a:endParaRPr b="0" lang="en-US" sz="5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94" strike="noStrike">
                <a:solidFill>
                  <a:srgbClr val="6b6a67"/>
                </a:solidFill>
                <a:uFill>
                  <a:solidFill>
                    <a:srgbClr val="ffffff"/>
                  </a:solidFill>
                </a:uFill>
                <a:latin typeface="Avenir Next Condensed Ultra Lig"/>
                <a:ea typeface="Avenir Next Condensed Ultra Lig"/>
              </a:rPr>
              <a:t>Fourth Outline Level</a:t>
            </a:r>
            <a:endParaRPr b="0" lang="en-US" sz="5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Fifth Outline Level</a:t>
            </a:r>
            <a:endParaRPr b="0" lang="en-US" sz="5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94" strike="noStrike">
                <a:solidFill>
                  <a:srgbClr val="6b6a67"/>
                </a:solidFill>
                <a:uFill>
                  <a:solidFill>
                    <a:srgbClr val="ffffff"/>
                  </a:solidFill>
                </a:uFill>
                <a:latin typeface="Avenir Next Condensed Ultra Lig"/>
                <a:ea typeface="Avenir Next Condensed Ultra Lig"/>
              </a:rPr>
              <a:t>Sixth Outline Level</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4"/>
              </a:buBlip>
            </a:pPr>
            <a:r>
              <a:rPr b="0" lang="en-US" sz="3200" spc="94" strike="noStrike">
                <a:solidFill>
                  <a:srgbClr val="6b6a67"/>
                </a:solidFill>
                <a:uFill>
                  <a:solidFill>
                    <a:srgbClr val="ffffff"/>
                  </a:solidFill>
                </a:uFill>
                <a:latin typeface="Avenir Next Condensed Ultra Lig"/>
                <a:ea typeface="Avenir Next Condensed Ultra Lig"/>
              </a:rPr>
              <a:t>Seventh Outline LevelNo vix odio magna.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5"/>
              </a:buBlip>
            </a:pPr>
            <a:r>
              <a:rPr b="0" lang="en-US" sz="3200" spc="94" strike="noStrike">
                <a:solidFill>
                  <a:srgbClr val="6b6a67"/>
                </a:solidFill>
                <a:uFill>
                  <a:solidFill>
                    <a:srgbClr val="ffffff"/>
                  </a:solidFill>
                </a:uFill>
                <a:latin typeface="Avenir Next Condensed Ultra Lig"/>
                <a:ea typeface="Avenir Next Condensed Ultra Lig"/>
              </a:rPr>
              <a:t>Pro id habemus neglegentur.</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16"/>
              </a:buBlip>
            </a:pPr>
            <a:r>
              <a:rPr b="0" lang="en-US" sz="3200" spc="94" strike="noStrike">
                <a:solidFill>
                  <a:srgbClr val="6b6a67"/>
                </a:solidFill>
                <a:uFill>
                  <a:solidFill>
                    <a:srgbClr val="ffffff"/>
                  </a:solidFill>
                </a:uFill>
                <a:latin typeface="Avenir Next Condensed Ultra Lig"/>
                <a:ea typeface="Avenir Next Condensed Ultra Lig"/>
              </a:rPr>
              <a:t>Maecenas faucibus mollis interdum.</a:t>
            </a:r>
            <a:endParaRPr b="0" lang="en-US" sz="5000" spc="248" strike="noStrike">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rect l="l" t="t" r="r" b="b"/>
            <a:pathLst>
              <a:path w="21600" h="10640">
                <a:moveTo>
                  <a:pt x="0" y="7013"/>
                </a:moveTo>
                <a:cubicBezTo>
                  <a:pt x="0" y="7013"/>
                  <a:pt x="9024" y="-10960"/>
                  <a:pt x="21600" y="10640"/>
                </a:cubicBezTo>
              </a:path>
            </a:pathLst>
          </a:custGeom>
          <a:noFill/>
          <a:ln cap="rnd" w="12600">
            <a:solidFill>
              <a:srgbClr val="d3cec2"/>
            </a:solidFill>
            <a:custDash>
              <a:ds d="200000" sp="200000"/>
            </a:custDash>
            <a:miter/>
            <a:headEnd len="sm" type="triangle" w="med"/>
            <a:tailEnd len="med" type="triangle" w="med"/>
          </a:ln>
          <a:effectLst>
            <a:reflection algn="bl" blurRad="0" dir="5400000" dist="0" endA="0" endPos="40000" fadeDir="5400000" kx="0" ky="0" rotWithShape="0" stA="50000" stPos="0" sx="100000" sy="-100000"/>
          </a:effectLst>
        </p:spPr>
        <p:style>
          <a:lnRef idx="0"/>
          <a:fillRef idx="0"/>
          <a:effectRef idx="0"/>
          <a:fontRef idx="minor"/>
        </p:style>
      </p:sp>
      <p:sp>
        <p:nvSpPr>
          <p:cNvPr id="186" name="PlaceHolder 122"/>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221"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222"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223"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24"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225"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226"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27"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28"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29"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30"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31"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32"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33"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34"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35"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236"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237"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238"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239"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240"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241"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242"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243"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4"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245"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246"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247" name="Line 27"/>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248" name="Line 28"/>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249" name="CustomShape 29"/>
          <p:cNvSpPr/>
          <p:nvPr/>
        </p:nvSpPr>
        <p:spPr>
          <a:xfrm>
            <a:off x="5322240" y="517572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50" name="CustomShape 30"/>
          <p:cNvSpPr/>
          <p:nvPr/>
        </p:nvSpPr>
        <p:spPr>
          <a:xfrm>
            <a:off x="5841720" y="533592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51" name="CustomShape 31"/>
          <p:cNvSpPr/>
          <p:nvPr/>
        </p:nvSpPr>
        <p:spPr>
          <a:xfrm>
            <a:off x="5841720" y="569556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52" name="CustomShape 32"/>
          <p:cNvSpPr/>
          <p:nvPr/>
        </p:nvSpPr>
        <p:spPr>
          <a:xfrm>
            <a:off x="5332680" y="533592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53" name="CustomShape 33"/>
          <p:cNvSpPr/>
          <p:nvPr/>
        </p:nvSpPr>
        <p:spPr>
          <a:xfrm>
            <a:off x="5332680" y="569556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54" name="CustomShape 34"/>
          <p:cNvSpPr/>
          <p:nvPr/>
        </p:nvSpPr>
        <p:spPr>
          <a:xfrm>
            <a:off x="5479560" y="518652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55" name="CustomShape 35"/>
          <p:cNvSpPr/>
          <p:nvPr/>
        </p:nvSpPr>
        <p:spPr>
          <a:xfrm>
            <a:off x="5841720" y="518652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56" name="CustomShape 36"/>
          <p:cNvSpPr/>
          <p:nvPr/>
        </p:nvSpPr>
        <p:spPr>
          <a:xfrm>
            <a:off x="5479560" y="569556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57" name="CustomShape 37"/>
          <p:cNvSpPr/>
          <p:nvPr/>
        </p:nvSpPr>
        <p:spPr>
          <a:xfrm>
            <a:off x="5841720" y="569556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58" name="CustomShape 38"/>
          <p:cNvSpPr/>
          <p:nvPr/>
        </p:nvSpPr>
        <p:spPr>
          <a:xfrm>
            <a:off x="12007800" y="517572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59" name="CustomShape 39"/>
          <p:cNvSpPr/>
          <p:nvPr/>
        </p:nvSpPr>
        <p:spPr>
          <a:xfrm>
            <a:off x="12527640" y="533592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60" name="CustomShape 40"/>
          <p:cNvSpPr/>
          <p:nvPr/>
        </p:nvSpPr>
        <p:spPr>
          <a:xfrm>
            <a:off x="12527640" y="569556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61" name="CustomShape 41"/>
          <p:cNvSpPr/>
          <p:nvPr/>
        </p:nvSpPr>
        <p:spPr>
          <a:xfrm>
            <a:off x="12018600" y="533592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62" name="CustomShape 42"/>
          <p:cNvSpPr/>
          <p:nvPr/>
        </p:nvSpPr>
        <p:spPr>
          <a:xfrm>
            <a:off x="12018600" y="569556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63" name="CustomShape 43"/>
          <p:cNvSpPr/>
          <p:nvPr/>
        </p:nvSpPr>
        <p:spPr>
          <a:xfrm>
            <a:off x="12165480" y="518652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64" name="CustomShape 44"/>
          <p:cNvSpPr/>
          <p:nvPr/>
        </p:nvSpPr>
        <p:spPr>
          <a:xfrm>
            <a:off x="12527640" y="518652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65" name="CustomShape 45"/>
          <p:cNvSpPr/>
          <p:nvPr/>
        </p:nvSpPr>
        <p:spPr>
          <a:xfrm>
            <a:off x="12165480" y="569556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66" name="CustomShape 46"/>
          <p:cNvSpPr/>
          <p:nvPr/>
        </p:nvSpPr>
        <p:spPr>
          <a:xfrm>
            <a:off x="12527640" y="569556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67" name="CustomShape 47"/>
          <p:cNvSpPr/>
          <p:nvPr/>
        </p:nvSpPr>
        <p:spPr>
          <a:xfrm>
            <a:off x="132120" y="766008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68" name="CustomShape 48"/>
          <p:cNvSpPr/>
          <p:nvPr/>
        </p:nvSpPr>
        <p:spPr>
          <a:xfrm>
            <a:off x="651960" y="7814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69" name="CustomShape 49"/>
          <p:cNvSpPr/>
          <p:nvPr/>
        </p:nvSpPr>
        <p:spPr>
          <a:xfrm>
            <a:off x="651960" y="817992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70" name="CustomShape 50"/>
          <p:cNvSpPr/>
          <p:nvPr/>
        </p:nvSpPr>
        <p:spPr>
          <a:xfrm>
            <a:off x="142920" y="7814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71" name="CustomShape 51"/>
          <p:cNvSpPr/>
          <p:nvPr/>
        </p:nvSpPr>
        <p:spPr>
          <a:xfrm>
            <a:off x="142920" y="817992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72" name="CustomShape 52"/>
          <p:cNvSpPr/>
          <p:nvPr/>
        </p:nvSpPr>
        <p:spPr>
          <a:xfrm>
            <a:off x="289800" y="767088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73" name="CustomShape 53"/>
          <p:cNvSpPr/>
          <p:nvPr/>
        </p:nvSpPr>
        <p:spPr>
          <a:xfrm>
            <a:off x="651960" y="767088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74" name="CustomShape 54"/>
          <p:cNvSpPr/>
          <p:nvPr/>
        </p:nvSpPr>
        <p:spPr>
          <a:xfrm>
            <a:off x="289800" y="817992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75" name="CustomShape 55"/>
          <p:cNvSpPr/>
          <p:nvPr/>
        </p:nvSpPr>
        <p:spPr>
          <a:xfrm>
            <a:off x="651960" y="817992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76" name="CustomShape 56"/>
          <p:cNvSpPr/>
          <p:nvPr/>
        </p:nvSpPr>
        <p:spPr>
          <a:xfrm>
            <a:off x="7913160" y="766008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77" name="CustomShape 57"/>
          <p:cNvSpPr/>
          <p:nvPr/>
        </p:nvSpPr>
        <p:spPr>
          <a:xfrm>
            <a:off x="8432640" y="781416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78" name="CustomShape 58"/>
          <p:cNvSpPr/>
          <p:nvPr/>
        </p:nvSpPr>
        <p:spPr>
          <a:xfrm>
            <a:off x="8432640" y="817992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79" name="CustomShape 59"/>
          <p:cNvSpPr/>
          <p:nvPr/>
        </p:nvSpPr>
        <p:spPr>
          <a:xfrm>
            <a:off x="7923600" y="781416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80" name="CustomShape 60"/>
          <p:cNvSpPr/>
          <p:nvPr/>
        </p:nvSpPr>
        <p:spPr>
          <a:xfrm>
            <a:off x="7923600" y="817992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81" name="CustomShape 61"/>
          <p:cNvSpPr/>
          <p:nvPr/>
        </p:nvSpPr>
        <p:spPr>
          <a:xfrm>
            <a:off x="8070480" y="767088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82" name="CustomShape 62"/>
          <p:cNvSpPr/>
          <p:nvPr/>
        </p:nvSpPr>
        <p:spPr>
          <a:xfrm>
            <a:off x="8432640" y="767088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83" name="CustomShape 63"/>
          <p:cNvSpPr/>
          <p:nvPr/>
        </p:nvSpPr>
        <p:spPr>
          <a:xfrm>
            <a:off x="8070480" y="817992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84" name="CustomShape 64"/>
          <p:cNvSpPr/>
          <p:nvPr/>
        </p:nvSpPr>
        <p:spPr>
          <a:xfrm>
            <a:off x="8432640" y="817992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85" name="CustomShape 65"/>
          <p:cNvSpPr/>
          <p:nvPr/>
        </p:nvSpPr>
        <p:spPr>
          <a:xfrm>
            <a:off x="15693840" y="7763400"/>
            <a:ext cx="1014840" cy="101484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286" name="CustomShape 66"/>
          <p:cNvSpPr/>
          <p:nvPr/>
        </p:nvSpPr>
        <p:spPr>
          <a:xfrm>
            <a:off x="16213680" y="7923600"/>
            <a:ext cx="508680" cy="35964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287" name="CustomShape 67"/>
          <p:cNvSpPr/>
          <p:nvPr/>
        </p:nvSpPr>
        <p:spPr>
          <a:xfrm>
            <a:off x="16213680" y="8283240"/>
            <a:ext cx="508680" cy="35964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288" name="CustomShape 68"/>
          <p:cNvSpPr/>
          <p:nvPr/>
        </p:nvSpPr>
        <p:spPr>
          <a:xfrm>
            <a:off x="15704280" y="7923600"/>
            <a:ext cx="508680" cy="35964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289" name="CustomShape 69"/>
          <p:cNvSpPr/>
          <p:nvPr/>
        </p:nvSpPr>
        <p:spPr>
          <a:xfrm>
            <a:off x="15704280" y="8283240"/>
            <a:ext cx="508680" cy="35964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290" name="CustomShape 70"/>
          <p:cNvSpPr/>
          <p:nvPr/>
        </p:nvSpPr>
        <p:spPr>
          <a:xfrm>
            <a:off x="15851160" y="7773840"/>
            <a:ext cx="359640" cy="5086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291" name="CustomShape 71"/>
          <p:cNvSpPr/>
          <p:nvPr/>
        </p:nvSpPr>
        <p:spPr>
          <a:xfrm>
            <a:off x="16213680" y="7773840"/>
            <a:ext cx="359640" cy="5086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292" name="CustomShape 72"/>
          <p:cNvSpPr/>
          <p:nvPr/>
        </p:nvSpPr>
        <p:spPr>
          <a:xfrm>
            <a:off x="15851160" y="8283240"/>
            <a:ext cx="359640" cy="5086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293" name="CustomShape 73"/>
          <p:cNvSpPr/>
          <p:nvPr/>
        </p:nvSpPr>
        <p:spPr>
          <a:xfrm>
            <a:off x="16213680" y="8283240"/>
            <a:ext cx="359640" cy="5086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294" name="PlaceHolder 74"/>
          <p:cNvSpPr>
            <a:spLocks noGrp="1"/>
          </p:cNvSpPr>
          <p:nvPr>
            <p:ph type="body"/>
          </p:nvPr>
        </p:nvSpPr>
        <p:spPr>
          <a:xfrm>
            <a:off x="6590880" y="509904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LevelLigula Ultricies</a:t>
            </a:r>
            <a:endParaRPr b="0" lang="en-US" sz="3000" spc="248" strike="noStrike">
              <a:solidFill>
                <a:srgbClr val="6b6a67"/>
              </a:solidFill>
              <a:uFill>
                <a:solidFill>
                  <a:srgbClr val="ffffff"/>
                </a:solidFill>
              </a:uFill>
              <a:latin typeface="Avenir Next Condensed Ultra Lig"/>
            </a:endParaRPr>
          </a:p>
        </p:txBody>
      </p:sp>
      <p:sp>
        <p:nvSpPr>
          <p:cNvPr id="295" name="PlaceHolder 75"/>
          <p:cNvSpPr>
            <a:spLocks noGrp="1"/>
          </p:cNvSpPr>
          <p:nvPr>
            <p:ph type="body"/>
          </p:nvPr>
        </p:nvSpPr>
        <p:spPr>
          <a:xfrm>
            <a:off x="11757240" y="8134200"/>
            <a:ext cx="46861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LevelEtiam Egestas</a:t>
            </a:r>
            <a:endParaRPr b="0" lang="en-US" sz="3200" spc="248" strike="noStrike">
              <a:solidFill>
                <a:srgbClr val="6b6a67"/>
              </a:solidFill>
              <a:uFill>
                <a:solidFill>
                  <a:srgbClr val="ffffff"/>
                </a:solidFill>
              </a:uFill>
              <a:latin typeface="Avenir Next Condensed Ultra Lig"/>
            </a:endParaRPr>
          </a:p>
        </p:txBody>
      </p:sp>
      <p:sp>
        <p:nvSpPr>
          <p:cNvPr id="296" name="PlaceHolder 76"/>
          <p:cNvSpPr>
            <a:spLocks noGrp="1"/>
          </p:cNvSpPr>
          <p:nvPr>
            <p:ph type="body"/>
          </p:nvPr>
        </p:nvSpPr>
        <p:spPr>
          <a:xfrm>
            <a:off x="6590880" y="5622120"/>
            <a:ext cx="47239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LevelEuismod Fermentum</a:t>
            </a:r>
            <a:endParaRPr b="0" lang="en-US" sz="3200" spc="248" strike="noStrike">
              <a:solidFill>
                <a:srgbClr val="6b6a67"/>
              </a:solidFill>
              <a:uFill>
                <a:solidFill>
                  <a:srgbClr val="ffffff"/>
                </a:solidFill>
              </a:uFill>
              <a:latin typeface="Avenir Next Condensed Ultra Lig"/>
            </a:endParaRPr>
          </a:p>
        </p:txBody>
      </p:sp>
      <p:sp>
        <p:nvSpPr>
          <p:cNvPr id="297" name="PlaceHolder 77"/>
          <p:cNvSpPr>
            <a:spLocks noGrp="1"/>
          </p:cNvSpPr>
          <p:nvPr>
            <p:ph type="body"/>
          </p:nvPr>
        </p:nvSpPr>
        <p:spPr>
          <a:xfrm>
            <a:off x="2511000" y="751212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LevelPurus</a:t>
            </a:r>
            <a:endParaRPr b="0" lang="en-US" sz="3000" spc="248" strike="noStrike">
              <a:solidFill>
                <a:srgbClr val="6b6a67"/>
              </a:solidFill>
              <a:uFill>
                <a:solidFill>
                  <a:srgbClr val="ffffff"/>
                </a:solidFill>
              </a:uFill>
              <a:latin typeface="Avenir Next Condensed Ultra Lig"/>
            </a:endParaRPr>
          </a:p>
        </p:txBody>
      </p:sp>
      <p:sp>
        <p:nvSpPr>
          <p:cNvPr id="298" name="PlaceHolder 78"/>
          <p:cNvSpPr>
            <a:spLocks noGrp="1"/>
          </p:cNvSpPr>
          <p:nvPr>
            <p:ph type="body"/>
          </p:nvPr>
        </p:nvSpPr>
        <p:spPr>
          <a:xfrm>
            <a:off x="11757240" y="7604640"/>
            <a:ext cx="46861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LevelDapibus Ridiculus</a:t>
            </a:r>
            <a:endParaRPr b="0" lang="en-US" sz="3000" spc="248" strike="noStrike">
              <a:solidFill>
                <a:srgbClr val="6b6a67"/>
              </a:solidFill>
              <a:uFill>
                <a:solidFill>
                  <a:srgbClr val="ffffff"/>
                </a:solidFill>
              </a:uFill>
              <a:latin typeface="Avenir Next Condensed Ultra Lig"/>
            </a:endParaRPr>
          </a:p>
        </p:txBody>
      </p:sp>
      <p:sp>
        <p:nvSpPr>
          <p:cNvPr id="299" name="PlaceHolder 79"/>
          <p:cNvSpPr>
            <a:spLocks noGrp="1"/>
          </p:cNvSpPr>
          <p:nvPr>
            <p:ph type="body"/>
          </p:nvPr>
        </p:nvSpPr>
        <p:spPr>
          <a:xfrm>
            <a:off x="17991360" y="7585560"/>
            <a:ext cx="47239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LevelTellus Ultricies</a:t>
            </a:r>
            <a:endParaRPr b="0" lang="en-US" sz="3000" spc="248" strike="noStrike">
              <a:solidFill>
                <a:srgbClr val="6b6a67"/>
              </a:solidFill>
              <a:uFill>
                <a:solidFill>
                  <a:srgbClr val="ffffff"/>
                </a:solidFill>
              </a:uFill>
              <a:latin typeface="Avenir Next Condensed Ultra Lig"/>
            </a:endParaRPr>
          </a:p>
        </p:txBody>
      </p:sp>
      <p:sp>
        <p:nvSpPr>
          <p:cNvPr id="300" name="PlaceHolder 80"/>
          <p:cNvSpPr>
            <a:spLocks noGrp="1"/>
          </p:cNvSpPr>
          <p:nvPr>
            <p:ph type="body"/>
          </p:nvPr>
        </p:nvSpPr>
        <p:spPr>
          <a:xfrm>
            <a:off x="17991360" y="8121600"/>
            <a:ext cx="47239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LevelConsectetur</a:t>
            </a:r>
            <a:endParaRPr b="0" lang="en-US" sz="3200" spc="248" strike="noStrike">
              <a:solidFill>
                <a:srgbClr val="6b6a67"/>
              </a:solidFill>
              <a:uFill>
                <a:solidFill>
                  <a:srgbClr val="ffffff"/>
                </a:solidFill>
              </a:uFill>
              <a:latin typeface="Avenir Next Condensed Ultra Lig"/>
            </a:endParaRPr>
          </a:p>
        </p:txBody>
      </p:sp>
      <p:sp>
        <p:nvSpPr>
          <p:cNvPr id="301" name="PlaceHolder 81"/>
          <p:cNvSpPr>
            <a:spLocks noGrp="1"/>
          </p:cNvSpPr>
          <p:nvPr>
            <p:ph type="body"/>
          </p:nvPr>
        </p:nvSpPr>
        <p:spPr>
          <a:xfrm>
            <a:off x="1882800" y="8119080"/>
            <a:ext cx="321408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LevelFermentum Risus</a:t>
            </a:r>
            <a:endParaRPr b="0" lang="en-US" sz="3200" spc="248" strike="noStrike">
              <a:solidFill>
                <a:srgbClr val="6b6a67"/>
              </a:solidFill>
              <a:uFill>
                <a:solidFill>
                  <a:srgbClr val="ffffff"/>
                </a:solidFill>
              </a:uFill>
              <a:latin typeface="Avenir Next Condensed Ultra Lig"/>
            </a:endParaRPr>
          </a:p>
        </p:txBody>
      </p:sp>
      <p:sp>
        <p:nvSpPr>
          <p:cNvPr id="302" name="PlaceHolder 82"/>
          <p:cNvSpPr>
            <a:spLocks noGrp="1"/>
          </p:cNvSpPr>
          <p:nvPr>
            <p:ph type="body"/>
          </p:nvPr>
        </p:nvSpPr>
        <p:spPr>
          <a:xfrm>
            <a:off x="13315680" y="5118120"/>
            <a:ext cx="4686120" cy="533160"/>
          </a:xfrm>
          <a:prstGeom prst="rect">
            <a:avLst/>
          </a:prstGeom>
        </p:spPr>
        <p:txBody>
          <a:bodyPr lIns="0" rIns="0" tIns="0" bIns="0" anchor="b"/>
          <a:p>
            <a:pPr marL="432000" indent="-324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96959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96959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nSpc>
                <a:spcPct val="100000"/>
              </a:lnSpc>
            </a:pPr>
            <a:r>
              <a:rPr b="0" lang="en-US" sz="3000" spc="148" strike="noStrike" cap="all">
                <a:solidFill>
                  <a:srgbClr val="969592"/>
                </a:solidFill>
                <a:uFill>
                  <a:solidFill>
                    <a:srgbClr val="ffffff"/>
                  </a:solidFill>
                </a:uFill>
                <a:latin typeface="Avenir Next Condensed Medium"/>
                <a:ea typeface="Avenir Next Condensed Medium"/>
              </a:rPr>
              <a:t>Seventh Outline LevelFusce</a:t>
            </a:r>
            <a:endParaRPr b="0" lang="en-US" sz="3000" spc="248" strike="noStrike">
              <a:solidFill>
                <a:srgbClr val="6b6a67"/>
              </a:solidFill>
              <a:uFill>
                <a:solidFill>
                  <a:srgbClr val="ffffff"/>
                </a:solidFill>
              </a:uFill>
              <a:latin typeface="Avenir Next Condensed Ultra Lig"/>
            </a:endParaRPr>
          </a:p>
        </p:txBody>
      </p:sp>
      <p:sp>
        <p:nvSpPr>
          <p:cNvPr id="303" name="PlaceHolder 83"/>
          <p:cNvSpPr>
            <a:spLocks noGrp="1"/>
          </p:cNvSpPr>
          <p:nvPr>
            <p:ph type="body"/>
          </p:nvPr>
        </p:nvSpPr>
        <p:spPr>
          <a:xfrm>
            <a:off x="13315680" y="5641200"/>
            <a:ext cx="4686120" cy="5965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LevelCommodo Tellus</a:t>
            </a:r>
            <a:endParaRPr b="0" lang="en-US" sz="3200" spc="248" strike="noStrike">
              <a:solidFill>
                <a:srgbClr val="6b6a67"/>
              </a:solidFill>
              <a:uFill>
                <a:solidFill>
                  <a:srgbClr val="ffffff"/>
                </a:solidFill>
              </a:uFill>
              <a:latin typeface="Avenir Next Condensed Ultra Lig"/>
            </a:endParaRPr>
          </a:p>
        </p:txBody>
      </p:sp>
      <p:sp>
        <p:nvSpPr>
          <p:cNvPr id="304" name="PlaceHolder 84"/>
          <p:cNvSpPr>
            <a:spLocks noGrp="1"/>
          </p:cNvSpPr>
          <p:nvPr>
            <p:ph type="body"/>
          </p:nvPr>
        </p:nvSpPr>
        <p:spPr>
          <a:xfrm>
            <a:off x="5676840" y="-1231596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d9cd08"/>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d9cd08"/>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d9cd08"/>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d9cd08"/>
                </a:solidFill>
                <a:uFill>
                  <a:solidFill>
                    <a:srgbClr val="ffffff"/>
                  </a:solidFill>
                </a:uFill>
                <a:latin typeface="Avenir Next Condensed Medium"/>
                <a:ea typeface="Avenir Next Condensed Medium"/>
              </a:rPr>
              <a:t>Seventh Outline Level1.</a:t>
            </a:r>
            <a:endParaRPr b="0" lang="en-US" sz="3000" spc="248" strike="noStrike">
              <a:solidFill>
                <a:srgbClr val="6b6a67"/>
              </a:solidFill>
              <a:uFill>
                <a:solidFill>
                  <a:srgbClr val="ffffff"/>
                </a:solidFill>
              </a:uFill>
              <a:latin typeface="Avenir Next Condensed Ultra Lig"/>
            </a:endParaRPr>
          </a:p>
        </p:txBody>
      </p:sp>
      <p:sp>
        <p:nvSpPr>
          <p:cNvPr id="305" name="PlaceHolder 85"/>
          <p:cNvSpPr>
            <a:spLocks noGrp="1"/>
          </p:cNvSpPr>
          <p:nvPr>
            <p:ph type="body"/>
          </p:nvPr>
        </p:nvSpPr>
        <p:spPr>
          <a:xfrm>
            <a:off x="16048440" y="-97261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539b2a"/>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539b2a"/>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539b2a"/>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539b2a"/>
                </a:solidFill>
                <a:uFill>
                  <a:solidFill>
                    <a:srgbClr val="ffffff"/>
                  </a:solidFill>
                </a:uFill>
                <a:latin typeface="Avenir Next Condensed Medium"/>
                <a:ea typeface="Avenir Next Condensed Medium"/>
              </a:rPr>
              <a:t>Seventh Outline Level3.</a:t>
            </a:r>
            <a:endParaRPr b="0" lang="en-US" sz="3000" spc="248" strike="noStrike">
              <a:solidFill>
                <a:srgbClr val="6b6a67"/>
              </a:solidFill>
              <a:uFill>
                <a:solidFill>
                  <a:srgbClr val="ffffff"/>
                </a:solidFill>
              </a:uFill>
              <a:latin typeface="Avenir Next Condensed Ultra Lig"/>
            </a:endParaRPr>
          </a:p>
        </p:txBody>
      </p:sp>
      <p:sp>
        <p:nvSpPr>
          <p:cNvPr id="306" name="PlaceHolder 86"/>
          <p:cNvSpPr>
            <a:spLocks noGrp="1"/>
          </p:cNvSpPr>
          <p:nvPr>
            <p:ph type="body"/>
          </p:nvPr>
        </p:nvSpPr>
        <p:spPr>
          <a:xfrm>
            <a:off x="690120" y="-1024884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e03f52"/>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e03f52"/>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e03f52"/>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e03f52"/>
                </a:solidFill>
                <a:uFill>
                  <a:solidFill>
                    <a:srgbClr val="ffffff"/>
                  </a:solidFill>
                </a:uFill>
                <a:latin typeface="Avenir Next Condensed Medium"/>
                <a:ea typeface="Avenir Next Condensed Medium"/>
              </a:rPr>
              <a:t>Seventh Outline Level2.</a:t>
            </a:r>
            <a:endParaRPr b="0" lang="en-US" sz="3000" spc="248" strike="noStrike">
              <a:solidFill>
                <a:srgbClr val="6b6a67"/>
              </a:solidFill>
              <a:uFill>
                <a:solidFill>
                  <a:srgbClr val="ffffff"/>
                </a:solidFill>
              </a:uFill>
              <a:latin typeface="Avenir Next Condensed Ultra Lig"/>
            </a:endParaRPr>
          </a:p>
        </p:txBody>
      </p:sp>
      <p:sp>
        <p:nvSpPr>
          <p:cNvPr id="307" name="PlaceHolder 87"/>
          <p:cNvSpPr>
            <a:spLocks noGrp="1"/>
          </p:cNvSpPr>
          <p:nvPr>
            <p:ph type="body"/>
          </p:nvPr>
        </p:nvSpPr>
        <p:spPr>
          <a:xfrm>
            <a:off x="12353760" y="-1231596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2fc4e8"/>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2fc4e8"/>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2fc4e8"/>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2fc4e8"/>
                </a:solidFill>
                <a:uFill>
                  <a:solidFill>
                    <a:srgbClr val="ffffff"/>
                  </a:solidFill>
                </a:uFill>
                <a:latin typeface="Avenir Next Condensed Medium"/>
                <a:ea typeface="Avenir Next Condensed Medium"/>
              </a:rPr>
              <a:t>Seventh Outline Level4.</a:t>
            </a:r>
            <a:endParaRPr b="0" lang="en-US" sz="3000" spc="248" strike="noStrike">
              <a:solidFill>
                <a:srgbClr val="6b6a67"/>
              </a:solidFill>
              <a:uFill>
                <a:solidFill>
                  <a:srgbClr val="ffffff"/>
                </a:solidFill>
              </a:uFill>
              <a:latin typeface="Avenir Next Condensed Ultra Lig"/>
            </a:endParaRPr>
          </a:p>
        </p:txBody>
      </p:sp>
      <p:sp>
        <p:nvSpPr>
          <p:cNvPr id="308" name="PlaceHolder 88"/>
          <p:cNvSpPr>
            <a:spLocks noGrp="1"/>
          </p:cNvSpPr>
          <p:nvPr>
            <p:ph type="body"/>
          </p:nvPr>
        </p:nvSpPr>
        <p:spPr>
          <a:xfrm>
            <a:off x="10802160" y="-9823320"/>
            <a:ext cx="321120" cy="36000000"/>
          </a:xfrm>
          <a:prstGeom prst="rect">
            <a:avLst/>
          </a:prstGeom>
        </p:spPr>
        <p:txBody>
          <a:bodyPr lIns="0" rIns="0" tIns="0" bIns="0" anchor="ctr"/>
          <a:p>
            <a:pPr marL="432000" indent="-324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Click to edit the outline text format</a:t>
            </a:r>
            <a:endParaRPr b="0" lang="en-US" sz="30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000" spc="148" strike="noStrike" cap="all">
                <a:solidFill>
                  <a:srgbClr val="de7403"/>
                </a:solidFill>
                <a:uFill>
                  <a:solidFill>
                    <a:srgbClr val="ffffff"/>
                  </a:solidFill>
                </a:uFill>
                <a:latin typeface="Avenir Next Condensed Medium"/>
                <a:ea typeface="Avenir Next Condensed Medium"/>
              </a:rPr>
              <a:t>Second Outline Level</a:t>
            </a:r>
            <a:endParaRPr b="0" lang="en-US" sz="30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Third Outline Level</a:t>
            </a:r>
            <a:endParaRPr b="0" lang="en-US" sz="30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000" spc="148" strike="noStrike" cap="all">
                <a:solidFill>
                  <a:srgbClr val="de7403"/>
                </a:solidFill>
                <a:uFill>
                  <a:solidFill>
                    <a:srgbClr val="ffffff"/>
                  </a:solidFill>
                </a:uFill>
                <a:latin typeface="Avenir Next Condensed Medium"/>
                <a:ea typeface="Avenir Next Condensed Medium"/>
              </a:rPr>
              <a:t>Fourth Outline Level</a:t>
            </a:r>
            <a:endParaRPr b="0" lang="en-US" sz="30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Fifth Outline Level</a:t>
            </a:r>
            <a:endParaRPr b="0" lang="en-US" sz="30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000" spc="148" strike="noStrike" cap="all">
                <a:solidFill>
                  <a:srgbClr val="de7403"/>
                </a:solidFill>
                <a:uFill>
                  <a:solidFill>
                    <a:srgbClr val="ffffff"/>
                  </a:solidFill>
                </a:uFill>
                <a:latin typeface="Avenir Next Condensed Medium"/>
                <a:ea typeface="Avenir Next Condensed Medium"/>
              </a:rPr>
              <a:t>Sixth Outline Level</a:t>
            </a:r>
            <a:endParaRPr b="0" lang="en-US" sz="3000" spc="248" strike="noStrike">
              <a:solidFill>
                <a:srgbClr val="6b6a67"/>
              </a:solidFill>
              <a:uFill>
                <a:solidFill>
                  <a:srgbClr val="ffffff"/>
                </a:solidFill>
              </a:uFill>
              <a:latin typeface="Avenir Next Condensed Ultra Lig"/>
            </a:endParaRPr>
          </a:p>
          <a:p>
            <a:pPr algn="ctr">
              <a:lnSpc>
                <a:spcPct val="100000"/>
              </a:lnSpc>
            </a:pPr>
            <a:r>
              <a:rPr b="0" lang="en-US" sz="3000" spc="148" strike="noStrike" cap="all">
                <a:solidFill>
                  <a:srgbClr val="de7403"/>
                </a:solidFill>
                <a:uFill>
                  <a:solidFill>
                    <a:srgbClr val="ffffff"/>
                  </a:solidFill>
                </a:uFill>
                <a:latin typeface="Avenir Next Condensed Medium"/>
                <a:ea typeface="Avenir Next Condensed Medium"/>
              </a:rPr>
              <a:t>Seventh Outline Level5.</a:t>
            </a:r>
            <a:endParaRPr b="0" lang="en-US" sz="3000" spc="248" strike="noStrike">
              <a:solidFill>
                <a:srgbClr val="6b6a67"/>
              </a:solidFill>
              <a:uFill>
                <a:solidFill>
                  <a:srgbClr val="ffffff"/>
                </a:solidFill>
              </a:uFill>
              <a:latin typeface="Avenir Next Condensed Ultra Lig"/>
            </a:endParaRPr>
          </a:p>
        </p:txBody>
      </p:sp>
      <p:sp>
        <p:nvSpPr>
          <p:cNvPr id="309" name="PlaceHolder 89"/>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310" name="PlaceHolder 90"/>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311" name="PlaceHolder 91"/>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348"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49"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350"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352"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353"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354"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355"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356"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357"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358"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359"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360"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361"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362"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363"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364"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365"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366"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367"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368"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69"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2" name="Line 27"/>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373" name="Line 28"/>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graphicFrame>
        <p:nvGraphicFramePr>
          <p:cNvPr id="374" name="Table 29"/>
          <p:cNvGraphicFramePr/>
          <p:nvPr/>
        </p:nvGraphicFramePr>
        <p:xfrm>
          <a:off x="5266440" y="8910000"/>
          <a:ext cx="13851000" cy="1488240"/>
        </p:xfrm>
        <a:graphic>
          <a:graphicData uri="http://schemas.openxmlformats.org/drawingml/2006/table">
            <a:tbl>
              <a:tblPr/>
              <a:tblGrid>
                <a:gridCol w="3462840"/>
                <a:gridCol w="3462840"/>
                <a:gridCol w="3462840"/>
                <a:gridCol w="3462840"/>
              </a:tblGrid>
              <a:tr h="703800">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Optimizer</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LR</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Momentum</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marL="145440" algn="ctr">
                        <a:lnSpc>
                          <a:spcPct val="90000"/>
                        </a:lnSpc>
                      </a:pPr>
                      <a:r>
                        <a:rPr b="1" lang="en-US" sz="3200" spc="157" strike="noStrike">
                          <a:solidFill>
                            <a:srgbClr val="000000"/>
                          </a:solidFill>
                          <a:uFill>
                            <a:solidFill>
                              <a:srgbClr val="ffffff"/>
                            </a:solidFill>
                          </a:uFill>
                          <a:latin typeface="Avenir Next Condensed"/>
                          <a:ea typeface="Avenir Next Condensed"/>
                        </a:rPr>
                        <a:t>Decay</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lIns="0" rIns="0" tIns="0" bIns="0" anchor="ctr"/>
                    <a:p>
                      <a:pPr marL="145440" algn="ctr">
                        <a:lnSpc>
                          <a:spcPct val="90000"/>
                        </a:lnSpc>
                      </a:pPr>
                      <a:r>
                        <a:rPr b="1" lang="en-US" sz="3600" spc="180" strike="noStrike">
                          <a:solidFill>
                            <a:srgbClr val="969592"/>
                          </a:solidFill>
                          <a:uFill>
                            <a:solidFill>
                              <a:srgbClr val="ffffff"/>
                            </a:solidFill>
                          </a:uFill>
                          <a:latin typeface="Avenir Next Condensed"/>
                          <a:ea typeface="Avenir Next Condensed"/>
                        </a:rPr>
                        <a:t>SGD</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0.1</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0.8</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lIns="0" rIns="0" tIns="0" bIns="0" anchor="ctr"/>
                    <a:p>
                      <a:pPr algn="ctr">
                        <a:lnSpc>
                          <a:spcPct val="90000"/>
                        </a:lnSpc>
                      </a:pPr>
                      <a:r>
                        <a:rPr b="1" i="1" lang="en-US" sz="3600" spc="106" strike="noStrike">
                          <a:solidFill>
                            <a:srgbClr val="969592"/>
                          </a:solidFill>
                          <a:uFill>
                            <a:solidFill>
                              <a:srgbClr val="ffffff"/>
                            </a:solidFill>
                          </a:uFill>
                          <a:latin typeface="Avenir Next Condensed"/>
                          <a:ea typeface="Avenir Next Condensed"/>
                        </a:rPr>
                        <a:t>0</a:t>
                      </a:r>
                      <a:endParaRPr b="0" lang="en-US" sz="1800" spc="-1" strike="noStrike">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7" name="CustomShape 32"/>
          <p:cNvSpPr/>
          <p:nvPr/>
        </p:nvSpPr>
        <p:spPr>
          <a:xfrm>
            <a:off x="6518160" y="5657400"/>
            <a:ext cx="1777680" cy="1777680"/>
          </a:xfrm>
          <a:prstGeom prst="rect">
            <a:avLst/>
          </a:prstGeom>
          <a:solidFill>
            <a:schemeClr val="accent4">
              <a:hueOff val="384618"/>
              <a:satOff val="3869"/>
              <a:lumOff val="5802"/>
            </a:schemeClr>
          </a:solidFill>
          <a:ln w="12600">
            <a:noFill/>
          </a:ln>
        </p:spPr>
        <p:style>
          <a:lnRef idx="0"/>
          <a:fillRef idx="0"/>
          <a:effectRef idx="0"/>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79" name="Line 34"/>
          <p:cNvSpPr/>
          <p:nvPr/>
        </p:nvSpPr>
        <p:spPr>
          <a:xfrm flipH="1">
            <a:off x="2755800" y="3466800"/>
            <a:ext cx="19397520" cy="0"/>
          </a:xfrm>
          <a:prstGeom prst="line">
            <a:avLst/>
          </a:prstGeom>
          <a:ln w="12600">
            <a:solidFill>
              <a:srgbClr val="d3cec2"/>
            </a:solidFill>
            <a:miter/>
            <a:headEnd len="sm" type="triangle" w="med"/>
            <a:tailEnd len="sm" type="triangle" w="med"/>
          </a:ln>
        </p:spPr>
        <p:style>
          <a:lnRef idx="0"/>
          <a:fillRef idx="0"/>
          <a:effectRef idx="0"/>
          <a:fontRef idx="minor"/>
        </p:style>
      </p:sp>
      <p:sp>
        <p:nvSpPr>
          <p:cNvPr id="380" name="Line 35"/>
          <p:cNvSpPr/>
          <p:nvPr/>
        </p:nvSpPr>
        <p:spPr>
          <a:xfrm>
            <a:off x="3288960" y="652500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1" name="Line 36"/>
          <p:cNvSpPr/>
          <p:nvPr/>
        </p:nvSpPr>
        <p:spPr>
          <a:xfrm>
            <a:off x="8321400" y="6633720"/>
            <a:ext cx="48888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2" name="Line 37"/>
          <p:cNvSpPr/>
          <p:nvPr/>
        </p:nvSpPr>
        <p:spPr>
          <a:xfrm>
            <a:off x="5016600" y="849600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3" name="Line 38"/>
          <p:cNvSpPr/>
          <p:nvPr/>
        </p:nvSpPr>
        <p:spPr>
          <a:xfrm>
            <a:off x="20806560" y="6607440"/>
            <a:ext cx="48888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85" name="PlaceHolder 40"/>
          <p:cNvSpPr>
            <a:spLocks noGrp="1"/>
          </p:cNvSpPr>
          <p:nvPr>
            <p:ph type="body"/>
          </p:nvPr>
        </p:nvSpPr>
        <p:spPr>
          <a:xfrm>
            <a:off x="18714960" y="657180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Level#200</a:t>
            </a:r>
            <a:endParaRPr b="0" lang="en-US" sz="3600" spc="248" strike="noStrike">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LevelDense</a:t>
            </a:r>
            <a:endParaRPr b="0" lang="en-US" sz="3600" spc="248" strike="noStrike">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Level0.3</a:t>
            </a:r>
            <a:endParaRPr b="0" lang="en-US" sz="3600" spc="248" strike="noStrike">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rIns="0" tIns="0" bIns="0"/>
          <a:p>
            <a:pPr marL="432000" indent="-324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969592"/>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969592"/>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Seventh Outline Level#200</a:t>
            </a:r>
            <a:endParaRPr b="0" lang="en-US" sz="3600" spc="248" strike="noStrike">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LevelDropout</a:t>
            </a:r>
            <a:endParaRPr b="0" lang="en-US" sz="3600" spc="248" strike="noStrike">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a:solidFill>
                  <a:srgbClr val="6b6a67"/>
                </a:solidFill>
                <a:uFill>
                  <a:solidFill>
                    <a:srgbClr val="ffffff"/>
                  </a:solidFill>
                </a:uFill>
                <a:latin typeface="Avenir Next Condensed Ultra Lig"/>
                <a:ea typeface="Avenir Next Condensed Ultra Lig"/>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a:solidFill>
                  <a:srgbClr val="6b6a67"/>
                </a:solidFill>
                <a:uFill>
                  <a:solidFill>
                    <a:srgbClr val="ffffff"/>
                  </a:solidFill>
                </a:uFill>
                <a:latin typeface="Avenir Next Condensed Ultra Lig"/>
                <a:ea typeface="Avenir Next Condensed Ultra Lig"/>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Seventh Outline LevelDense</a:t>
            </a:r>
            <a:endParaRPr b="0" lang="en-US" sz="3600" spc="248" strike="noStrike">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rIns="0" tIns="0" bIns="0"/>
          <a:p>
            <a:pPr marL="432000" indent="-324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Seventh Outline Level6</a:t>
            </a:r>
            <a:endParaRPr b="0" lang="en-US" sz="3600" spc="248" strike="noStrike">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Seventh Outline Leveloutput</a:t>
            </a:r>
            <a:endParaRPr b="0" lang="en-US" sz="3600" spc="248" strike="noStrike">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rIns="0" tIns="0" bIns="0"/>
          <a:p>
            <a:pPr marL="432000" indent="-324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1" lang="en-US" sz="3600" spc="180" strike="noStrike" cap="all">
                <a:solidFill>
                  <a:srgbClr val="ffffff"/>
                </a:solidFill>
                <a:uFill>
                  <a:solidFill>
                    <a:srgbClr val="ffffff"/>
                  </a:solidFill>
                </a:uFill>
                <a:latin typeface="Avenir Next Condensed"/>
                <a:ea typeface="Avenir Next Condensed"/>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1" lang="en-US" sz="3600" spc="180" strike="noStrike" cap="all">
                <a:solidFill>
                  <a:srgbClr val="ffffff"/>
                </a:solidFill>
                <a:uFill>
                  <a:solidFill>
                    <a:srgbClr val="ffffff"/>
                  </a:solidFill>
                </a:uFill>
                <a:latin typeface="Avenir Next Condensed"/>
                <a:ea typeface="Avenir Next Condensed"/>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Seventh Outline Level46</a:t>
            </a:r>
            <a:endParaRPr b="0" lang="en-US" sz="3600" spc="248" strike="noStrike">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rIns="0" tIns="0" bIns="0" anchor="b"/>
          <a:p>
            <a:pPr marL="432000" indent="-324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Click to edit the outline text format</a:t>
            </a:r>
            <a:endParaRPr b="0" lang="en-US" sz="36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Second Outline Level</a:t>
            </a:r>
            <a:endParaRPr b="0" lang="en-US" sz="36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Third Outline Level</a:t>
            </a:r>
            <a:endParaRPr b="0" lang="en-US" sz="36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600" spc="180" strike="noStrike" cap="all">
                <a:solidFill>
                  <a:srgbClr val="ffffff"/>
                </a:solidFill>
                <a:uFill>
                  <a:solidFill>
                    <a:srgbClr val="ffffff"/>
                  </a:solidFill>
                </a:uFill>
                <a:latin typeface="Avenir Next Condensed Medium"/>
                <a:ea typeface="Avenir Next Condensed Medium"/>
              </a:rPr>
              <a:t>Fourth Outline Level</a:t>
            </a:r>
            <a:endParaRPr b="0" lang="en-US" sz="36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Fifth Outline Level</a:t>
            </a:r>
            <a:endParaRPr b="0" lang="en-US" sz="36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600" spc="180" strike="noStrike" cap="all">
                <a:solidFill>
                  <a:srgbClr val="ffffff"/>
                </a:solidFill>
                <a:uFill>
                  <a:solidFill>
                    <a:srgbClr val="ffffff"/>
                  </a:solidFill>
                </a:uFill>
                <a:latin typeface="Avenir Next Condensed Medium"/>
                <a:ea typeface="Avenir Next Condensed Medium"/>
              </a:rPr>
              <a:t>Sixth Outline Level</a:t>
            </a:r>
            <a:endParaRPr b="0" lang="en-US" sz="3600" spc="248" strike="noStrike">
              <a:solidFill>
                <a:srgbClr val="6b6a67"/>
              </a:solidFill>
              <a:uFill>
                <a:solidFill>
                  <a:srgbClr val="ffffff"/>
                </a:solidFill>
              </a:uFill>
              <a:latin typeface="Avenir Next Condensed Ultra Lig"/>
            </a:endParaRPr>
          </a:p>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Seventh Outline LevelInput</a:t>
            </a:r>
            <a:endParaRPr b="0" lang="en-US" sz="3600" spc="248" strike="noStrike">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98" name="CustomShape 53"/>
          <p:cNvSpPr/>
          <p:nvPr/>
        </p:nvSpPr>
        <p:spPr>
          <a:xfrm>
            <a:off x="11335680" y="5672520"/>
            <a:ext cx="1777680" cy="1777680"/>
          </a:xfrm>
          <a:prstGeom prst="rect">
            <a:avLst/>
          </a:prstGeom>
          <a:solidFill>
            <a:schemeClr val="accent4">
              <a:hueOff val="384618"/>
              <a:satOff val="3869"/>
              <a:lumOff val="5802"/>
            </a:schemeClr>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399" name="Line 54"/>
          <p:cNvSpPr/>
          <p:nvPr/>
        </p:nvSpPr>
        <p:spPr>
          <a:xfrm>
            <a:off x="13139280" y="664884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400" name="CustomShape 55"/>
          <p:cNvSpPr/>
          <p:nvPr/>
        </p:nvSpPr>
        <p:spPr>
          <a:xfrm>
            <a:off x="11344680" y="649296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1800" spc="-1" strike="noStrike">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1800" spc="-1" strike="noStrike">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1800" spc="-1" strike="noStrike">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1800" spc="-1" strike="noStrike">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405" name="CustomShape 60"/>
          <p:cNvSpPr/>
          <p:nvPr/>
        </p:nvSpPr>
        <p:spPr>
          <a:xfrm>
            <a:off x="16114680" y="5718600"/>
            <a:ext cx="1777680" cy="1777680"/>
          </a:xfrm>
          <a:prstGeom prst="rect">
            <a:avLst/>
          </a:prstGeom>
          <a:solidFill>
            <a:schemeClr val="accent4">
              <a:hueOff val="384618"/>
              <a:satOff val="3869"/>
              <a:lumOff val="5802"/>
            </a:schemeClr>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sp>
        <p:nvSpPr>
          <p:cNvPr id="406" name="Line 61"/>
          <p:cNvSpPr/>
          <p:nvPr/>
        </p:nvSpPr>
        <p:spPr>
          <a:xfrm>
            <a:off x="17918280" y="6694920"/>
            <a:ext cx="488520" cy="0"/>
          </a:xfrm>
          <a:prstGeom prst="line">
            <a:avLst/>
          </a:prstGeom>
          <a:ln cap="rnd" w="12600">
            <a:solidFill>
              <a:srgbClr val="d3cec2"/>
            </a:solidFill>
            <a:custDash>
              <a:ds d="200000" sp="200000"/>
            </a:custDash>
            <a:miter/>
            <a:headEnd len="sm" type="triangle" w="med"/>
            <a:tailEnd len="med" type="triangle" w="med"/>
          </a:ln>
        </p:spPr>
        <p:style>
          <a:lnRef idx="0"/>
          <a:fillRef idx="0"/>
          <a:effectRef idx="0"/>
          <a:fontRef idx="minor"/>
        </p:style>
      </p:sp>
      <p:sp>
        <p:nvSpPr>
          <p:cNvPr id="407" name="CustomShape 62"/>
          <p:cNvSpPr/>
          <p:nvPr/>
        </p:nvSpPr>
        <p:spPr>
          <a:xfrm>
            <a:off x="16123680" y="653904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1800" spc="-1" strike="noStrike">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fillRef idx="0"/>
          <a:effectRef idx="0"/>
          <a:fontRef idx="minor"/>
        </p:style>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1800" spc="-1" strike="noStrike">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1800" spc="-1" strike="noStrike">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fillRef idx="0"/>
          <a:effectRef idx="0"/>
          <a:fontRef idx="minor"/>
        </p:style>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1800" spc="-1" strike="noStrike">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8f5ef"/>
        </a:solidFill>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algn="b" blurRad="190500" dir="5400000" dist="63500" kx="0" ky="0" rotWithShape="0" sx="100000" sy="100000">
              <a:srgbClr val="0a0a12">
                <a:alpha val="5000"/>
              </a:srgbClr>
            </a:outerShdw>
          </a:effectLst>
        </p:spPr>
        <p:style>
          <a:lnRef idx="0"/>
          <a:fillRef idx="0"/>
          <a:effectRef idx="0"/>
          <a:fontRef idx="minor"/>
        </p:style>
      </p:sp>
      <p:sp>
        <p:nvSpPr>
          <p:cNvPr id="448" name="Line 3"/>
          <p:cNvSpPr/>
          <p:nvPr/>
        </p:nvSpPr>
        <p:spPr>
          <a:xfrm>
            <a:off x="1219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49" name="Line 4"/>
          <p:cNvSpPr/>
          <p:nvPr/>
        </p:nvSpPr>
        <p:spPr>
          <a:xfrm>
            <a:off x="6286320" y="0"/>
            <a:ext cx="0" cy="3004560"/>
          </a:xfrm>
          <a:prstGeom prst="line">
            <a:avLst/>
          </a:prstGeom>
          <a:ln w="12600">
            <a:solidFill>
              <a:srgbClr val="d3cec2"/>
            </a:solidFill>
            <a:miter/>
            <a:tailEnd len="sm" type="triangle" w="med"/>
          </a:ln>
        </p:spPr>
        <p:style>
          <a:lnRef idx="0"/>
          <a:fillRef idx="0"/>
          <a:effectRef idx="0"/>
          <a:fontRef idx="minor"/>
        </p:style>
      </p:sp>
      <p:sp>
        <p:nvSpPr>
          <p:cNvPr id="450" name="Line 5"/>
          <p:cNvSpPr/>
          <p:nvPr/>
        </p:nvSpPr>
        <p:spPr>
          <a:xfrm>
            <a:off x="18097200" y="0"/>
            <a:ext cx="0" cy="3004560"/>
          </a:xfrm>
          <a:prstGeom prst="line">
            <a:avLst/>
          </a:prstGeom>
          <a:ln w="12600">
            <a:solidFill>
              <a:srgbClr val="d3cec2"/>
            </a:solidFill>
            <a:miter/>
            <a:tailEnd len="sm" type="triangle" w="med"/>
          </a:ln>
        </p:spPr>
        <p:style>
          <a:lnRef idx="0"/>
          <a:fillRef idx="0"/>
          <a:effectRef idx="0"/>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algn="b" blurRad="50800" dir="5400000" dist="25400" kx="0" ky="0" rotWithShape="0" sx="100000" sy="100000">
              <a:srgbClr val="0a0a12">
                <a:alpha val="10000"/>
              </a:srgbClr>
            </a:outerShdw>
          </a:effectLst>
        </p:spPr>
        <p:style>
          <a:lnRef idx="0"/>
          <a:fillRef idx="0"/>
          <a:effectRef idx="0"/>
          <a:fontRef idx="minor"/>
        </p:style>
      </p:sp>
      <p:sp>
        <p:nvSpPr>
          <p:cNvPr id="452" name="CustomShape 7"/>
          <p:cNvSpPr/>
          <p:nvPr/>
        </p:nvSpPr>
        <p:spPr>
          <a:xfrm>
            <a:off x="12191760" y="8621280"/>
            <a:ext cx="410400" cy="29016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fillRef idx="0"/>
          <a:effectRef idx="0"/>
          <a:fontRef idx="minor"/>
        </p:style>
      </p:sp>
      <p:sp>
        <p:nvSpPr>
          <p:cNvPr id="453" name="CustomShape 8"/>
          <p:cNvSpPr/>
          <p:nvPr/>
        </p:nvSpPr>
        <p:spPr>
          <a:xfrm>
            <a:off x="12191760" y="8911440"/>
            <a:ext cx="410400" cy="29016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fillRef idx="0"/>
          <a:effectRef idx="0"/>
          <a:fontRef idx="minor"/>
        </p:style>
      </p:sp>
      <p:sp>
        <p:nvSpPr>
          <p:cNvPr id="454" name="CustomShape 9"/>
          <p:cNvSpPr/>
          <p:nvPr/>
        </p:nvSpPr>
        <p:spPr>
          <a:xfrm>
            <a:off x="11781000" y="8621280"/>
            <a:ext cx="410400" cy="29016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fillRef idx="0"/>
          <a:effectRef idx="0"/>
          <a:fontRef idx="minor"/>
        </p:style>
      </p:sp>
      <p:sp>
        <p:nvSpPr>
          <p:cNvPr id="455" name="CustomShape 10"/>
          <p:cNvSpPr/>
          <p:nvPr/>
        </p:nvSpPr>
        <p:spPr>
          <a:xfrm>
            <a:off x="11781000" y="8911440"/>
            <a:ext cx="410400" cy="29016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fillRef idx="0"/>
          <a:effectRef idx="0"/>
          <a:fontRef idx="minor"/>
        </p:style>
      </p:sp>
      <p:sp>
        <p:nvSpPr>
          <p:cNvPr id="456" name="CustomShape 11"/>
          <p:cNvSpPr/>
          <p:nvPr/>
        </p:nvSpPr>
        <p:spPr>
          <a:xfrm>
            <a:off x="11899440" y="8500680"/>
            <a:ext cx="290160" cy="41040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fillRef idx="0"/>
          <a:effectRef idx="0"/>
          <a:fontRef idx="minor"/>
        </p:style>
      </p:sp>
      <p:sp>
        <p:nvSpPr>
          <p:cNvPr id="457" name="CustomShape 12"/>
          <p:cNvSpPr/>
          <p:nvPr/>
        </p:nvSpPr>
        <p:spPr>
          <a:xfrm>
            <a:off x="12191760" y="8500680"/>
            <a:ext cx="290160" cy="41040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fillRef idx="0"/>
          <a:effectRef idx="0"/>
          <a:fontRef idx="minor"/>
        </p:style>
      </p:sp>
      <p:sp>
        <p:nvSpPr>
          <p:cNvPr id="458" name="CustomShape 13"/>
          <p:cNvSpPr/>
          <p:nvPr/>
        </p:nvSpPr>
        <p:spPr>
          <a:xfrm>
            <a:off x="11899440" y="8911440"/>
            <a:ext cx="290160" cy="41040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fillRef idx="0"/>
          <a:effectRef idx="0"/>
          <a:fontRef idx="minor"/>
        </p:style>
      </p:sp>
      <p:sp>
        <p:nvSpPr>
          <p:cNvPr id="459" name="CustomShape 14"/>
          <p:cNvSpPr/>
          <p:nvPr/>
        </p:nvSpPr>
        <p:spPr>
          <a:xfrm>
            <a:off x="12191760" y="8911440"/>
            <a:ext cx="290160" cy="41040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fillRef idx="0"/>
          <a:effectRef idx="0"/>
          <a:fontRef idx="minor"/>
        </p:style>
      </p:sp>
      <p:sp>
        <p:nvSpPr>
          <p:cNvPr id="460" name="CustomShape 15"/>
          <p:cNvSpPr/>
          <p:nvPr/>
        </p:nvSpPr>
        <p:spPr>
          <a:xfrm>
            <a:off x="12187440" y="8718120"/>
            <a:ext cx="267480" cy="189000"/>
          </a:xfrm>
          <a:custGeom>
            <a:avLst/>
            <a:gdLst/>
            <a:ah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fillRef idx="0"/>
          <a:effectRef idx="0"/>
          <a:fontRef idx="minor"/>
        </p:style>
      </p:sp>
      <p:sp>
        <p:nvSpPr>
          <p:cNvPr id="461" name="CustomShape 16"/>
          <p:cNvSpPr/>
          <p:nvPr/>
        </p:nvSpPr>
        <p:spPr>
          <a:xfrm>
            <a:off x="12187440" y="8907120"/>
            <a:ext cx="267480" cy="189000"/>
          </a:xfrm>
          <a:custGeom>
            <a:avLst/>
            <a:gdLst/>
            <a:ah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fillRef idx="0"/>
          <a:effectRef idx="0"/>
          <a:fontRef idx="minor"/>
        </p:style>
      </p:sp>
      <p:sp>
        <p:nvSpPr>
          <p:cNvPr id="462" name="CustomShape 17"/>
          <p:cNvSpPr/>
          <p:nvPr/>
        </p:nvSpPr>
        <p:spPr>
          <a:xfrm>
            <a:off x="11919600" y="8718120"/>
            <a:ext cx="267480" cy="189000"/>
          </a:xfrm>
          <a:custGeom>
            <a:avLst/>
            <a:gdLst/>
            <a:ah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fillRef idx="0"/>
          <a:effectRef idx="0"/>
          <a:fontRef idx="minor"/>
        </p:style>
      </p:sp>
      <p:sp>
        <p:nvSpPr>
          <p:cNvPr id="463" name="CustomShape 18"/>
          <p:cNvSpPr/>
          <p:nvPr/>
        </p:nvSpPr>
        <p:spPr>
          <a:xfrm>
            <a:off x="11919600" y="8907120"/>
            <a:ext cx="267480" cy="189000"/>
          </a:xfrm>
          <a:custGeom>
            <a:avLst/>
            <a:gdLst/>
            <a:ah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fillRef idx="0"/>
          <a:effectRef idx="0"/>
          <a:fontRef idx="minor"/>
        </p:style>
      </p:sp>
      <p:sp>
        <p:nvSpPr>
          <p:cNvPr id="464" name="CustomShape 19"/>
          <p:cNvSpPr/>
          <p:nvPr/>
        </p:nvSpPr>
        <p:spPr>
          <a:xfrm>
            <a:off x="11998440" y="8639640"/>
            <a:ext cx="189000" cy="267480"/>
          </a:xfrm>
          <a:custGeom>
            <a:avLst/>
            <a:gdLst/>
            <a:ah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fillRef idx="0"/>
          <a:effectRef idx="0"/>
          <a:fontRef idx="minor"/>
        </p:style>
      </p:sp>
      <p:sp>
        <p:nvSpPr>
          <p:cNvPr id="465" name="CustomShape 20"/>
          <p:cNvSpPr/>
          <p:nvPr/>
        </p:nvSpPr>
        <p:spPr>
          <a:xfrm>
            <a:off x="12187440" y="8639640"/>
            <a:ext cx="189000" cy="267480"/>
          </a:xfrm>
          <a:custGeom>
            <a:avLst/>
            <a:gdLst/>
            <a:ah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fillRef idx="0"/>
          <a:effectRef idx="0"/>
          <a:fontRef idx="minor"/>
        </p:style>
      </p:sp>
      <p:sp>
        <p:nvSpPr>
          <p:cNvPr id="466" name="CustomShape 21"/>
          <p:cNvSpPr/>
          <p:nvPr/>
        </p:nvSpPr>
        <p:spPr>
          <a:xfrm>
            <a:off x="11998440" y="8907120"/>
            <a:ext cx="189000" cy="267480"/>
          </a:xfrm>
          <a:custGeom>
            <a:avLst/>
            <a:gdLst/>
            <a:ah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fillRef idx="0"/>
          <a:effectRef idx="0"/>
          <a:fontRef idx="minor"/>
        </p:style>
      </p:sp>
      <p:sp>
        <p:nvSpPr>
          <p:cNvPr id="467" name="CustomShape 22"/>
          <p:cNvSpPr/>
          <p:nvPr/>
        </p:nvSpPr>
        <p:spPr>
          <a:xfrm>
            <a:off x="12187440" y="8907120"/>
            <a:ext cx="189000" cy="267480"/>
          </a:xfrm>
          <a:custGeom>
            <a:avLst/>
            <a:gdLst/>
            <a:ah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fillRef idx="0"/>
          <a:effectRef idx="0"/>
          <a:fontRef idx="minor"/>
        </p:style>
      </p:sp>
      <p:sp>
        <p:nvSpPr>
          <p:cNvPr id="468" name="Line 23"/>
          <p:cNvSpPr/>
          <p:nvPr/>
        </p:nvSpPr>
        <p:spPr>
          <a:xfrm>
            <a:off x="1633212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69" name="Line 24"/>
          <p:cNvSpPr/>
          <p:nvPr/>
        </p:nvSpPr>
        <p:spPr>
          <a:xfrm>
            <a:off x="8051760" y="10252800"/>
            <a:ext cx="0" cy="2221560"/>
          </a:xfrm>
          <a:prstGeom prst="line">
            <a:avLst/>
          </a:prstGeom>
          <a:ln w="12600">
            <a:solidFill>
              <a:srgbClr val="d3cec2"/>
            </a:solidFill>
            <a:miter/>
            <a:headEnd len="sm" type="triangle" w="med"/>
            <a:tailEnd len="sm" type="triangle" w="med"/>
          </a:ln>
        </p:spPr>
        <p:style>
          <a:lnRef idx="0"/>
          <a:fillRef idx="0"/>
          <a:effectRef idx="0"/>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algn="b" blurRad="190500" dir="5400000" dist="38100" kx="0" ky="0" rotWithShape="0" sx="100000" sy="100000">
              <a:srgbClr val="0a0a12">
                <a:alpha val="5000"/>
              </a:srgbClr>
            </a:outerShdw>
          </a:effectLst>
        </p:spPr>
        <p:style>
          <a:lnRef idx="0"/>
          <a:fillRef idx="0"/>
          <a:effectRef idx="0"/>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algn="b" blurRad="127000" dir="5400000" dist="63500" kx="0" ky="0" rotWithShape="0" sx="100000" sy="100000">
              <a:srgbClr val="0a0a12">
                <a:alpha val="4000"/>
              </a:srgbClr>
            </a:outerShdw>
          </a:effectLst>
        </p:spPr>
        <p:style>
          <a:lnRef idx="0"/>
          <a:fillRef idx="0"/>
          <a:effectRef idx="0"/>
          <a:fontRef idx="minor"/>
        </p:style>
      </p:sp>
      <p:graphicFrame>
        <p:nvGraphicFramePr>
          <p:cNvPr id="472" name="2D Column Chart"/>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2"/>
          </a:graphicData>
        </a:graphic>
      </p:graphicFrame>
      <p:sp>
        <p:nvSpPr>
          <p:cNvPr id="473" name="Line 27"/>
          <p:cNvSpPr/>
          <p:nvPr/>
        </p:nvSpPr>
        <p:spPr>
          <a:xfrm flipH="1">
            <a:off x="2501640" y="10121760"/>
            <a:ext cx="19397880" cy="0"/>
          </a:xfrm>
          <a:prstGeom prst="line">
            <a:avLst/>
          </a:prstGeom>
          <a:ln w="12600">
            <a:solidFill>
              <a:srgbClr val="d3cec2"/>
            </a:solidFill>
            <a:miter/>
            <a:headEnd len="sm" type="triangle" w="med"/>
            <a:tailEnd len="sm" type="triangle" w="med"/>
          </a:ln>
        </p:spPr>
        <p:style>
          <a:lnRef idx="0"/>
          <a:fillRef idx="0"/>
          <a:effectRef idx="0"/>
          <a:fontRef idx="minor"/>
        </p:style>
      </p:sp>
      <p:sp>
        <p:nvSpPr>
          <p:cNvPr id="474" name="Line 28"/>
          <p:cNvSpPr/>
          <p:nvPr/>
        </p:nvSpPr>
        <p:spPr>
          <a:xfrm>
            <a:off x="7759440" y="0"/>
            <a:ext cx="0" cy="522360"/>
          </a:xfrm>
          <a:prstGeom prst="line">
            <a:avLst/>
          </a:prstGeom>
          <a:ln w="12600">
            <a:solidFill>
              <a:srgbClr val="d3cec2"/>
            </a:solidFill>
            <a:miter/>
            <a:tailEnd len="sm" type="triangle" w="med"/>
          </a:ln>
        </p:spPr>
        <p:style>
          <a:lnRef idx="0"/>
          <a:fillRef idx="0"/>
          <a:effectRef idx="0"/>
          <a:fontRef idx="minor"/>
        </p:style>
      </p:sp>
      <p:sp>
        <p:nvSpPr>
          <p:cNvPr id="475" name="Line 29"/>
          <p:cNvSpPr/>
          <p:nvPr/>
        </p:nvSpPr>
        <p:spPr>
          <a:xfrm>
            <a:off x="16636680" y="0"/>
            <a:ext cx="0" cy="522360"/>
          </a:xfrm>
          <a:prstGeom prst="line">
            <a:avLst/>
          </a:prstGeom>
          <a:ln w="12600">
            <a:solidFill>
              <a:srgbClr val="d3cec2"/>
            </a:solidFill>
            <a:miter/>
            <a:tailEnd len="sm" type="triangle" w="med"/>
          </a:ln>
        </p:spPr>
        <p:style>
          <a:lnRef idx="0"/>
          <a:fillRef idx="0"/>
          <a:effectRef idx="0"/>
          <a:fontRef idx="minor"/>
        </p:style>
      </p:sp>
      <p:sp>
        <p:nvSpPr>
          <p:cNvPr id="476" name="PlaceHolder 30"/>
          <p:cNvSpPr>
            <a:spLocks noGrp="1"/>
          </p:cNvSpPr>
          <p:nvPr>
            <p:ph type="body"/>
          </p:nvPr>
        </p:nvSpPr>
        <p:spPr>
          <a:xfrm>
            <a:off x="2502000" y="11531520"/>
            <a:ext cx="19392480" cy="110448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b="0" lang="en-US" sz="3200" spc="248" strike="noStrike">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rIns="0" tIns="0" bIns="0" anchor="ctr"/>
          <a:p>
            <a:pPr algn="ctr">
              <a:lnSpc>
                <a:spcPct val="100000"/>
              </a:lnSpc>
            </a:pPr>
            <a:r>
              <a:rPr b="0" lang="en-US" sz="7800" spc="778" strike="noStrike" cap="all">
                <a:solidFill>
                  <a:srgbClr val="969592"/>
                </a:solidFill>
                <a:uFill>
                  <a:solidFill>
                    <a:srgbClr val="ffffff"/>
                  </a:solidFill>
                </a:uFill>
                <a:latin typeface="Avenir Next Condensed"/>
                <a:ea typeface="Avenir Next Condensed"/>
              </a:rPr>
              <a:t>Title Text</a:t>
            </a:r>
            <a:endParaRPr b="0" lang="en-US" sz="3600" spc="-1" strike="noStrike">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rIns="0" tIns="0" bIns="0"/>
          <a:p>
            <a:pPr marL="432000" indent="-324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Click to edit the outline text format</a:t>
            </a:r>
            <a:endParaRPr b="0" lang="en-US" sz="3200" spc="248" strike="noStrike">
              <a:solidFill>
                <a:srgbClr val="6b6a67"/>
              </a:solidFill>
              <a:uFill>
                <a:solidFill>
                  <a:srgbClr val="ffffff"/>
                </a:solidFill>
              </a:uFill>
              <a:latin typeface="Avenir Next Condensed Ultra Lig"/>
            </a:endParaRPr>
          </a:p>
          <a:p>
            <a:pPr lvl="1" marL="864000" indent="-324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Second Outline Level</a:t>
            </a:r>
            <a:endParaRPr b="0" lang="en-US" sz="3200" spc="248" strike="noStrike">
              <a:solidFill>
                <a:srgbClr val="6b6a67"/>
              </a:solidFill>
              <a:uFill>
                <a:solidFill>
                  <a:srgbClr val="ffffff"/>
                </a:solidFill>
              </a:uFill>
              <a:latin typeface="Avenir Next Condensed Ultra Lig"/>
            </a:endParaRPr>
          </a:p>
          <a:p>
            <a:pPr lvl="2" marL="1296000" indent="-288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Third Outline Level</a:t>
            </a:r>
            <a:endParaRPr b="0" lang="en-US" sz="3200" spc="248" strike="noStrike">
              <a:solidFill>
                <a:srgbClr val="6b6a67"/>
              </a:solidFill>
              <a:uFill>
                <a:solidFill>
                  <a:srgbClr val="ffffff"/>
                </a:solidFill>
              </a:uFill>
              <a:latin typeface="Avenir Next Condensed Ultra Lig"/>
            </a:endParaRPr>
          </a:p>
          <a:p>
            <a:pPr lvl="3" marL="1728000" indent="-216000">
              <a:buClr>
                <a:srgbClr val="000000"/>
              </a:buClr>
              <a:buSzPct val="75000"/>
              <a:buFont typeface="Symbol" charset="2"/>
              <a:buChar char=""/>
            </a:pPr>
            <a:r>
              <a:rPr b="0" lang="en-US" sz="3200" spc="157" strike="noStrike">
                <a:solidFill>
                  <a:srgbClr val="6b6a67"/>
                </a:solidFill>
                <a:uFill>
                  <a:solidFill>
                    <a:srgbClr val="ffffff"/>
                  </a:solidFill>
                </a:uFill>
                <a:latin typeface="Avenir Next Condensed Ultra Lig"/>
                <a:ea typeface="Avenir Next Condensed Ultra Lig"/>
              </a:rPr>
              <a:t>Fourth Outline Level</a:t>
            </a:r>
            <a:endParaRPr b="0" lang="en-US" sz="3200" spc="248" strike="noStrike">
              <a:solidFill>
                <a:srgbClr val="6b6a67"/>
              </a:solidFill>
              <a:uFill>
                <a:solidFill>
                  <a:srgbClr val="ffffff"/>
                </a:solidFill>
              </a:uFill>
              <a:latin typeface="Avenir Next Condensed Ultra Lig"/>
            </a:endParaRPr>
          </a:p>
          <a:p>
            <a:pPr lvl="4" marL="2160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Fifth Outline Level</a:t>
            </a:r>
            <a:endParaRPr b="0" lang="en-US" sz="3200" spc="248" strike="noStrike">
              <a:solidFill>
                <a:srgbClr val="6b6a67"/>
              </a:solidFill>
              <a:uFill>
                <a:solidFill>
                  <a:srgbClr val="ffffff"/>
                </a:solidFill>
              </a:uFill>
              <a:latin typeface="Avenir Next Condensed Ultra Lig"/>
            </a:endParaRPr>
          </a:p>
          <a:p>
            <a:pPr lvl="5" marL="2592000" indent="-216000">
              <a:buClr>
                <a:srgbClr val="000000"/>
              </a:buClr>
              <a:buSzPct val="45000"/>
              <a:buFont typeface="Wingdings" charset="2"/>
              <a:buChar char=""/>
            </a:pPr>
            <a:r>
              <a:rPr b="0" lang="en-US" sz="3200" spc="157" strike="noStrike">
                <a:solidFill>
                  <a:srgbClr val="6b6a67"/>
                </a:solidFill>
                <a:uFill>
                  <a:solidFill>
                    <a:srgbClr val="ffffff"/>
                  </a:solidFill>
                </a:uFill>
                <a:latin typeface="Avenir Next Condensed Ultra Lig"/>
                <a:ea typeface="Avenir Next Condensed Ultra Lig"/>
              </a:rPr>
              <a:t>Sixth Outline Level</a:t>
            </a:r>
            <a:endParaRPr b="0" lang="en-US" sz="3200" spc="248" strike="noStrike">
              <a:solidFill>
                <a:srgbClr val="6b6a67"/>
              </a:solidFill>
              <a:uFill>
                <a:solidFill>
                  <a:srgbClr val="ffffff"/>
                </a:solidFill>
              </a:uFill>
              <a:latin typeface="Avenir Next Condensed Ultra Lig"/>
            </a:endParaRPr>
          </a:p>
          <a:p>
            <a:pPr algn="ctr">
              <a:lnSpc>
                <a:spcPct val="100000"/>
              </a:lnSpc>
            </a:pPr>
            <a:r>
              <a:rPr b="0" lang="en-US" sz="3200" spc="157" strike="noStrike">
                <a:solidFill>
                  <a:srgbClr val="6b6a67"/>
                </a:solidFill>
                <a:uFill>
                  <a:solidFill>
                    <a:srgbClr val="ffffff"/>
                  </a:solidFill>
                </a:uFill>
                <a:latin typeface="Avenir Next Condensed Ultra Lig"/>
                <a:ea typeface="Avenir Next Condensed Ultra Lig"/>
              </a:rPr>
              <a:t>Seventh Outline LevelBody Level One</a:t>
            </a:r>
            <a:endParaRPr b="0" lang="en-US" sz="32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Two</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Three</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Four</a:t>
            </a:r>
            <a:endParaRPr b="0" lang="en-US" sz="5000" spc="248" strike="noStrike">
              <a:solidFill>
                <a:srgbClr val="6b6a67"/>
              </a:solidFill>
              <a:uFill>
                <a:solidFill>
                  <a:srgbClr val="ffffff"/>
                </a:solidFill>
              </a:uFill>
              <a:latin typeface="Avenir Next Condensed Ultra Lig"/>
            </a:endParaRPr>
          </a:p>
          <a:p>
            <a:pPr algn="ctr"/>
            <a:r>
              <a:rPr b="0" lang="en-US" sz="3200" spc="157" strike="noStrike">
                <a:solidFill>
                  <a:srgbClr val="6b6a67"/>
                </a:solidFill>
                <a:uFill>
                  <a:solidFill>
                    <a:srgbClr val="ffffff"/>
                  </a:solidFill>
                </a:uFill>
                <a:latin typeface="Avenir Next Condensed Ultra Lig"/>
                <a:ea typeface="Avenir Next Condensed Ultra Lig"/>
              </a:rPr>
              <a:t>Body Level Five</a:t>
            </a:r>
            <a:endParaRPr b="0" lang="en-US" sz="5000" spc="248" strike="noStrike">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rIns="0" tIns="0" bIns="0"/>
          <a:p>
            <a:endParaRPr b="0" lang="en-US" sz="2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goo.gl/CrzuQN" TargetMode="Externa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tif"/><Relationship Id="rId5" Type="http://schemas.openxmlformats.org/officeDocument/2006/relationships/image" Target="../media/image38.png"/><Relationship Id="rId6"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TextShape 1"/>
          <p:cNvSpPr txBox="1"/>
          <p:nvPr/>
        </p:nvSpPr>
        <p:spPr>
          <a:xfrm>
            <a:off x="12710160" y="11052720"/>
            <a:ext cx="3110400" cy="622080"/>
          </a:xfrm>
          <a:prstGeom prst="rect">
            <a:avLst/>
          </a:prstGeom>
          <a:noFill/>
          <a:ln>
            <a:noFill/>
          </a:ln>
        </p:spPr>
        <p:txBody>
          <a:bodyPr lIns="0" rIns="0" tIns="0" bIns="0" anchor="ctr"/>
          <a:p>
            <a:pPr algn="ctr">
              <a:lnSpc>
                <a:spcPct val="150000"/>
              </a:lnSpc>
            </a:pPr>
            <a:r>
              <a:rPr b="0" lang="en-US" sz="3500" spc="174" strike="noStrike" cap="all">
                <a:solidFill>
                  <a:srgbClr val="6b6a67"/>
                </a:solidFill>
                <a:uFill>
                  <a:solidFill>
                    <a:srgbClr val="ffffff"/>
                  </a:solidFill>
                </a:uFill>
                <a:latin typeface="Avenir Next Condensed Medium"/>
                <a:ea typeface="Avenir Next Condensed Medium"/>
              </a:rPr>
              <a:t>1030</a:t>
            </a:r>
            <a:r>
              <a:rPr b="0" lang="en-US" sz="3500" spc="174" strike="noStrike" cap="all">
                <a:solidFill>
                  <a:srgbClr val="6b6a67"/>
                </a:solidFill>
                <a:uFill>
                  <a:solidFill>
                    <a:srgbClr val="ffffff"/>
                  </a:solidFill>
                </a:uFill>
                <a:latin typeface="Avenir Next Condensed Medium"/>
                <a:ea typeface="Avenir Next Condensed Medium"/>
              </a:rPr>
              <a:t>61213</a:t>
            </a:r>
            <a:endParaRPr b="0" lang="en-US" sz="5000" spc="248" strike="noStrike">
              <a:solidFill>
                <a:srgbClr val="6b6a67"/>
              </a:solidFill>
              <a:uFill>
                <a:solidFill>
                  <a:srgbClr val="ffffff"/>
                </a:solidFill>
              </a:uFill>
              <a:latin typeface="Avenir Next Condensed Ultra Lig"/>
            </a:endParaRPr>
          </a:p>
          <a:p>
            <a:pPr algn="ctr">
              <a:lnSpc>
                <a:spcPct val="150000"/>
              </a:lnSpc>
            </a:pPr>
            <a:r>
              <a:rPr b="0" lang="en-US" sz="3500" spc="174" strike="noStrike" cap="all">
                <a:solidFill>
                  <a:srgbClr val="6b6a67"/>
                </a:solidFill>
                <a:uFill>
                  <a:solidFill>
                    <a:srgbClr val="ffffff"/>
                  </a:solidFill>
                </a:uFill>
                <a:latin typeface="Avenir Next Condensed Medium"/>
                <a:ea typeface="Avenir Next Condensed Medium"/>
              </a:rPr>
              <a:t>黃瑋玲</a:t>
            </a:r>
            <a:endParaRPr b="0" lang="en-US" sz="5000" spc="248" strike="noStrike">
              <a:solidFill>
                <a:srgbClr val="6b6a67"/>
              </a:solidFill>
              <a:uFill>
                <a:solidFill>
                  <a:srgbClr val="ffffff"/>
                </a:solidFill>
              </a:uFill>
              <a:latin typeface="Avenir Next Condensed Ultra Lig"/>
            </a:endParaRPr>
          </a:p>
        </p:txBody>
      </p:sp>
      <p:sp>
        <p:nvSpPr>
          <p:cNvPr id="515" name="TextShape 2"/>
          <p:cNvSpPr txBox="1"/>
          <p:nvPr/>
        </p:nvSpPr>
        <p:spPr>
          <a:xfrm>
            <a:off x="8686800" y="11052720"/>
            <a:ext cx="2875680" cy="622080"/>
          </a:xfrm>
          <a:prstGeom prst="rect">
            <a:avLst/>
          </a:prstGeom>
          <a:noFill/>
          <a:ln>
            <a:noFill/>
          </a:ln>
        </p:spPr>
        <p:txBody>
          <a:bodyPr lIns="0" rIns="0" tIns="0" bIns="0" anchor="ctr"/>
          <a:p>
            <a:pPr algn="ctr">
              <a:lnSpc>
                <a:spcPct val="150000"/>
              </a:lnSpc>
            </a:pPr>
            <a:r>
              <a:rPr b="0" lang="en-US" sz="3500" spc="174" strike="noStrike">
                <a:solidFill>
                  <a:srgbClr val="6b6a67"/>
                </a:solidFill>
                <a:uFill>
                  <a:solidFill>
                    <a:srgbClr val="ffffff"/>
                  </a:solidFill>
                </a:uFill>
                <a:latin typeface="Avenir Next Condensed Medium"/>
                <a:ea typeface="Avenir Next Condensed Medium"/>
              </a:rPr>
              <a:t>1030</a:t>
            </a:r>
            <a:r>
              <a:rPr b="0" lang="en-US" sz="3500" spc="174" strike="noStrike">
                <a:solidFill>
                  <a:srgbClr val="6b6a67"/>
                </a:solidFill>
                <a:uFill>
                  <a:solidFill>
                    <a:srgbClr val="ffffff"/>
                  </a:solidFill>
                </a:uFill>
                <a:latin typeface="Avenir Next Condensed Medium"/>
                <a:ea typeface="Avenir Next Condensed Medium"/>
              </a:rPr>
              <a:t>61139</a:t>
            </a:r>
            <a:endParaRPr b="0" lang="en-US" sz="5000" spc="248" strike="noStrike">
              <a:solidFill>
                <a:srgbClr val="6b6a67"/>
              </a:solidFill>
              <a:uFill>
                <a:solidFill>
                  <a:srgbClr val="ffffff"/>
                </a:solidFill>
              </a:uFill>
              <a:latin typeface="Avenir Next Condensed Ultra Lig"/>
            </a:endParaRPr>
          </a:p>
          <a:p>
            <a:pPr algn="ctr">
              <a:lnSpc>
                <a:spcPct val="150000"/>
              </a:lnSpc>
            </a:pPr>
            <a:r>
              <a:rPr b="0" lang="en-US" sz="3500" spc="174" strike="noStrike">
                <a:solidFill>
                  <a:srgbClr val="6b6a67"/>
                </a:solidFill>
                <a:uFill>
                  <a:solidFill>
                    <a:srgbClr val="ffffff"/>
                  </a:solidFill>
                </a:uFill>
                <a:latin typeface="Avenir Next Condensed Medium"/>
                <a:ea typeface="Avenir Next Condensed Medium"/>
              </a:rPr>
              <a:t>陳玉璇</a:t>
            </a:r>
            <a:endParaRPr b="0" lang="en-US" sz="5000" spc="248" strike="noStrike">
              <a:solidFill>
                <a:srgbClr val="6b6a67"/>
              </a:solidFill>
              <a:uFill>
                <a:solidFill>
                  <a:srgbClr val="ffffff"/>
                </a:solidFill>
              </a:uFill>
              <a:latin typeface="Avenir Next Condensed Ultra Lig"/>
            </a:endParaRPr>
          </a:p>
        </p:txBody>
      </p:sp>
      <p:sp>
        <p:nvSpPr>
          <p:cNvPr id="516" name="TextShape 3"/>
          <p:cNvSpPr txBox="1"/>
          <p:nvPr/>
        </p:nvSpPr>
        <p:spPr>
          <a:xfrm>
            <a:off x="3772080" y="3530520"/>
            <a:ext cx="16839720" cy="3530160"/>
          </a:xfrm>
          <a:prstGeom prst="rect">
            <a:avLst/>
          </a:prstGeom>
          <a:noFill/>
          <a:ln w="12600">
            <a:noFill/>
          </a:ln>
        </p:spPr>
        <p:txBody>
          <a:bodyPr lIns="0" rIns="0" tIns="0" bIns="0" anchor="ctr"/>
          <a:p>
            <a:pPr algn="ctr">
              <a:lnSpc>
                <a:spcPct val="100000"/>
              </a:lnSpc>
            </a:pPr>
            <a:r>
              <a:rPr b="0" lang="en-US" sz="10000" spc="1980" strike="noStrike" cap="all">
                <a:solidFill>
                  <a:srgbClr val="969592"/>
                </a:solidFill>
                <a:uFill>
                  <a:solidFill>
                    <a:srgbClr val="ffffff"/>
                  </a:solidFill>
                </a:uFill>
                <a:latin typeface="Avenir Next Condensed"/>
                <a:ea typeface="Avenir Next Condensed"/>
              </a:rPr>
              <a:t>Audio fingerprinting</a:t>
            </a:r>
            <a:endParaRPr b="0" lang="en-US" sz="10000" spc="-1" strike="noStrike">
              <a:solidFill>
                <a:srgbClr val="515151"/>
              </a:solidFill>
              <a:uFill>
                <a:solidFill>
                  <a:srgbClr val="ffffff"/>
                </a:solidFill>
              </a:uFill>
              <a:latin typeface="Gill Sans Light"/>
            </a:endParaRPr>
          </a:p>
        </p:txBody>
      </p:sp>
      <p:sp>
        <p:nvSpPr>
          <p:cNvPr id="517" name="TextShape 4"/>
          <p:cNvSpPr txBox="1"/>
          <p:nvPr/>
        </p:nvSpPr>
        <p:spPr>
          <a:xfrm>
            <a:off x="3772080" y="7264440"/>
            <a:ext cx="16839720" cy="1015560"/>
          </a:xfrm>
          <a:prstGeom prst="rect">
            <a:avLst/>
          </a:prstGeom>
          <a:noFill/>
          <a:ln w="12600">
            <a:noFill/>
          </a:ln>
        </p:spPr>
        <p:txBody>
          <a:bodyPr lIns="0" rIns="0" tIns="0" bIns="0"/>
          <a:p>
            <a:pPr algn="ctr">
              <a:lnSpc>
                <a:spcPct val="100000"/>
              </a:lnSpc>
            </a:pPr>
            <a:r>
              <a:rPr b="0" lang="en-US" sz="5000" spc="248" strike="noStrike">
                <a:solidFill>
                  <a:srgbClr val="6b6a67"/>
                </a:solidFill>
                <a:uFill>
                  <a:solidFill>
                    <a:srgbClr val="ffffff"/>
                  </a:solidFill>
                </a:uFill>
                <a:latin typeface="Avenir Next Condensed Ultra Lig"/>
                <a:ea typeface="Avenir Next Condensed Ultra Lig"/>
              </a:rPr>
              <a:t>EE366200 – DSP Lab Final Project</a:t>
            </a:r>
            <a:endParaRPr b="0"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TextShape 1"/>
          <p:cNvSpPr txBox="1"/>
          <p:nvPr/>
        </p:nvSpPr>
        <p:spPr>
          <a:xfrm>
            <a:off x="4610160" y="11523960"/>
            <a:ext cx="16626600" cy="643320"/>
          </a:xfrm>
          <a:prstGeom prst="rect">
            <a:avLst/>
          </a:prstGeom>
          <a:noFill/>
          <a:ln>
            <a:noFill/>
          </a:ln>
        </p:spPr>
        <p:txBody>
          <a:bodyPr lIns="0" rIns="0" tIns="0" bIns="0"/>
          <a:p>
            <a:pPr>
              <a:lnSpc>
                <a:spcPct val="100000"/>
              </a:lnSpc>
            </a:pPr>
            <a:r>
              <a:rPr b="0" lang="en-US" sz="3200" spc="157" strike="noStrike">
                <a:solidFill>
                  <a:srgbClr val="6b6a67"/>
                </a:solidFill>
                <a:uFill>
                  <a:solidFill>
                    <a:srgbClr val="ffffff"/>
                  </a:solidFill>
                </a:uFill>
                <a:latin typeface="Avenir Next Condensed Demi Bold"/>
                <a:ea typeface="Avenir Next Condensed Demi Bold"/>
              </a:rPr>
              <a:t>Pretrained Word2Vec Model: </a:t>
            </a:r>
            <a:r>
              <a:rPr b="0" lang="en-US" sz="3200" spc="157" strike="noStrike">
                <a:solidFill>
                  <a:srgbClr val="6b6a67"/>
                </a:solidFill>
                <a:uFill>
                  <a:solidFill>
                    <a:srgbClr val="ffffff"/>
                  </a:solidFill>
                </a:uFill>
                <a:latin typeface="Avenir Next Condensed Medium"/>
                <a:ea typeface="Avenir Next Condensed Medium"/>
              </a:rPr>
              <a:t>Downloaded from Formosa Grand Challenge, </a:t>
            </a:r>
            <a:r>
              <a:rPr b="0" lang="en-US" sz="3200" spc="157" strike="noStrike" u="sng">
                <a:solidFill>
                  <a:srgbClr val="0000ff"/>
                </a:solidFill>
                <a:uFill>
                  <a:solidFill>
                    <a:srgbClr val="ffffff"/>
                  </a:solidFill>
                </a:uFill>
                <a:latin typeface="Avenir Next Condensed Medium"/>
                <a:ea typeface="Avenir Next Condensed Medium"/>
                <a:hlinkClick r:id="rId1"/>
              </a:rPr>
              <a:t>https://goo.gl/CrzuQN</a:t>
            </a:r>
            <a:endParaRPr b="0" lang="en-US" sz="5000" spc="248" strike="noStrike">
              <a:solidFill>
                <a:srgbClr val="6b6a67"/>
              </a:solidFill>
              <a:uFill>
                <a:solidFill>
                  <a:srgbClr val="ffffff"/>
                </a:solidFill>
              </a:uFill>
              <a:latin typeface="Avenir Next Condensed Ultra Lig"/>
            </a:endParaRPr>
          </a:p>
        </p:txBody>
      </p:sp>
      <p:sp>
        <p:nvSpPr>
          <p:cNvPr id="519" name="TextShape 2"/>
          <p:cNvSpPr txBox="1"/>
          <p:nvPr/>
        </p:nvSpPr>
        <p:spPr>
          <a:xfrm>
            <a:off x="18451800" y="41472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5.</a:t>
            </a:r>
            <a:endParaRPr b="0" lang="en-US" sz="5000" spc="248" strike="noStrike">
              <a:solidFill>
                <a:srgbClr val="6b6a67"/>
              </a:solidFill>
              <a:uFill>
                <a:solidFill>
                  <a:srgbClr val="ffffff"/>
                </a:solidFill>
              </a:uFill>
              <a:latin typeface="Avenir Next Condensed Ultra Lig"/>
            </a:endParaRPr>
          </a:p>
        </p:txBody>
      </p:sp>
      <p:sp>
        <p:nvSpPr>
          <p:cNvPr id="520" name="TextShape 3"/>
          <p:cNvSpPr txBox="1"/>
          <p:nvPr/>
        </p:nvSpPr>
        <p:spPr>
          <a:xfrm>
            <a:off x="14492520" y="90954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4.</a:t>
            </a:r>
            <a:endParaRPr b="0" lang="en-US" sz="5000" spc="248" strike="noStrike">
              <a:solidFill>
                <a:srgbClr val="6b6a67"/>
              </a:solidFill>
              <a:uFill>
                <a:solidFill>
                  <a:srgbClr val="ffffff"/>
                </a:solidFill>
              </a:uFill>
              <a:latin typeface="Avenir Next Condensed Ultra Lig"/>
            </a:endParaRPr>
          </a:p>
        </p:txBody>
      </p:sp>
      <p:sp>
        <p:nvSpPr>
          <p:cNvPr id="521" name="TextShape 4"/>
          <p:cNvSpPr txBox="1"/>
          <p:nvPr/>
        </p:nvSpPr>
        <p:spPr>
          <a:xfrm>
            <a:off x="10527120" y="41472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3.</a:t>
            </a:r>
            <a:endParaRPr b="0" lang="en-US" sz="5000" spc="248" strike="noStrike">
              <a:solidFill>
                <a:srgbClr val="6b6a67"/>
              </a:solidFill>
              <a:uFill>
                <a:solidFill>
                  <a:srgbClr val="ffffff"/>
                </a:solidFill>
              </a:uFill>
              <a:latin typeface="Avenir Next Condensed Ultra Lig"/>
            </a:endParaRPr>
          </a:p>
        </p:txBody>
      </p:sp>
      <p:sp>
        <p:nvSpPr>
          <p:cNvPr id="522" name="TextShape 5"/>
          <p:cNvSpPr txBox="1"/>
          <p:nvPr/>
        </p:nvSpPr>
        <p:spPr>
          <a:xfrm>
            <a:off x="6586920" y="90954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2.</a:t>
            </a:r>
            <a:endParaRPr b="0" lang="en-US" sz="5000" spc="248" strike="noStrike">
              <a:solidFill>
                <a:srgbClr val="6b6a67"/>
              </a:solidFill>
              <a:uFill>
                <a:solidFill>
                  <a:srgbClr val="ffffff"/>
                </a:solidFill>
              </a:uFill>
              <a:latin typeface="Avenir Next Condensed Ultra Lig"/>
            </a:endParaRPr>
          </a:p>
        </p:txBody>
      </p:sp>
      <p:sp>
        <p:nvSpPr>
          <p:cNvPr id="523" name="TextShape 6"/>
          <p:cNvSpPr txBox="1"/>
          <p:nvPr/>
        </p:nvSpPr>
        <p:spPr>
          <a:xfrm>
            <a:off x="2621520" y="41472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ffffff"/>
                </a:solidFill>
                <a:uFill>
                  <a:solidFill>
                    <a:srgbClr val="ffffff"/>
                  </a:solidFill>
                </a:uFill>
                <a:latin typeface="Avenir Next Condensed Medium"/>
                <a:ea typeface="Avenir Next Condensed Medium"/>
              </a:rPr>
              <a:t>1.</a:t>
            </a:r>
            <a:endParaRPr b="0" lang="en-US" sz="5000" spc="248" strike="noStrike">
              <a:solidFill>
                <a:srgbClr val="6b6a67"/>
              </a:solidFill>
              <a:uFill>
                <a:solidFill>
                  <a:srgbClr val="ffffff"/>
                </a:solidFill>
              </a:uFill>
              <a:latin typeface="Avenir Next Condensed Ultra Lig"/>
            </a:endParaRPr>
          </a:p>
        </p:txBody>
      </p:sp>
      <p:sp>
        <p:nvSpPr>
          <p:cNvPr id="524" name="TextShape 7"/>
          <p:cNvSpPr txBox="1"/>
          <p:nvPr/>
        </p:nvSpPr>
        <p:spPr>
          <a:xfrm>
            <a:off x="16967160" y="5022720"/>
            <a:ext cx="3301560" cy="3733560"/>
          </a:xfrm>
          <a:prstGeom prst="rect">
            <a:avLst/>
          </a:prstGeom>
          <a:noFill/>
          <a:ln>
            <a:noFill/>
          </a:ln>
        </p:spPr>
        <p:txBody>
          <a:bodyPr lIns="0" rIns="0" tIns="0" bIns="0" anchor="ctr"/>
          <a:p>
            <a:pPr marL="444600" indent="-444240">
              <a:lnSpc>
                <a:spcPct val="100000"/>
              </a:lnSpc>
              <a:buBlip>
                <a:blip r:embed="rId2"/>
              </a:buBlip>
            </a:pPr>
            <a:r>
              <a:rPr b="0" lang="en-US" sz="4500" spc="134" strike="noStrike">
                <a:solidFill>
                  <a:srgbClr val="6b6a67"/>
                </a:solidFill>
                <a:uFill>
                  <a:solidFill>
                    <a:srgbClr val="ffffff"/>
                  </a:solidFill>
                </a:uFill>
                <a:latin typeface="Avenir Next Condensed Ultra Lig"/>
                <a:ea typeface="Avenir Next Condensed Ultra Lig"/>
              </a:rPr>
              <a:t>Softmax classification layer.</a:t>
            </a:r>
            <a:endParaRPr b="0" lang="en-US" sz="5000" spc="248" strike="noStrike">
              <a:solidFill>
                <a:srgbClr val="6b6a67"/>
              </a:solidFill>
              <a:uFill>
                <a:solidFill>
                  <a:srgbClr val="ffffff"/>
                </a:solidFill>
              </a:uFill>
              <a:latin typeface="Avenir Next Condensed Ultra Lig"/>
            </a:endParaRPr>
          </a:p>
        </p:txBody>
      </p:sp>
      <p:sp>
        <p:nvSpPr>
          <p:cNvPr id="525" name="TextShape 8"/>
          <p:cNvSpPr txBox="1"/>
          <p:nvPr/>
        </p:nvSpPr>
        <p:spPr>
          <a:xfrm>
            <a:off x="13004640" y="5022720"/>
            <a:ext cx="3301560" cy="3733560"/>
          </a:xfrm>
          <a:prstGeom prst="rect">
            <a:avLst/>
          </a:prstGeom>
          <a:noFill/>
          <a:ln>
            <a:noFill/>
          </a:ln>
        </p:spPr>
        <p:txBody>
          <a:bodyPr lIns="0" rIns="0" tIns="0" bIns="0" anchor="ctr"/>
          <a:p>
            <a:pPr marL="444600" indent="-444240">
              <a:lnSpc>
                <a:spcPct val="100000"/>
              </a:lnSpc>
              <a:buBlip>
                <a:blip r:embed="rId3"/>
              </a:buBlip>
            </a:pPr>
            <a:r>
              <a:rPr b="0" lang="en-US" sz="4500" spc="134" strike="noStrike">
                <a:solidFill>
                  <a:srgbClr val="6b6a67"/>
                </a:solidFill>
                <a:uFill>
                  <a:solidFill>
                    <a:srgbClr val="ffffff"/>
                  </a:solidFill>
                </a:uFill>
                <a:latin typeface="Avenir Next Condensed Ultra Lig"/>
                <a:ea typeface="Avenir Next Condensed Ultra Lig"/>
              </a:rPr>
              <a:t>ANN with 5 dense layers.</a:t>
            </a:r>
            <a:endParaRPr b="0" lang="en-US" sz="5000" spc="248" strike="noStrike">
              <a:solidFill>
                <a:srgbClr val="6b6a67"/>
              </a:solidFill>
              <a:uFill>
                <a:solidFill>
                  <a:srgbClr val="ffffff"/>
                </a:solidFill>
              </a:uFill>
              <a:latin typeface="Avenir Next Condensed Ultra Lig"/>
            </a:endParaRPr>
          </a:p>
        </p:txBody>
      </p:sp>
      <p:sp>
        <p:nvSpPr>
          <p:cNvPr id="526" name="TextShape 9"/>
          <p:cNvSpPr txBox="1"/>
          <p:nvPr/>
        </p:nvSpPr>
        <p:spPr>
          <a:xfrm>
            <a:off x="9042480" y="5022720"/>
            <a:ext cx="3301560" cy="3733560"/>
          </a:xfrm>
          <a:prstGeom prst="rect">
            <a:avLst/>
          </a:prstGeom>
          <a:noFill/>
          <a:ln>
            <a:noFill/>
          </a:ln>
        </p:spPr>
        <p:txBody>
          <a:bodyPr lIns="0" rIns="0" tIns="0" bIns="0" anchor="ctr"/>
          <a:p>
            <a:pPr marL="444600" indent="-444240">
              <a:lnSpc>
                <a:spcPct val="70000"/>
              </a:lnSpc>
              <a:buBlip>
                <a:blip r:embed="rId4"/>
              </a:buBlip>
            </a:pPr>
            <a:r>
              <a:rPr b="0" lang="en-US" sz="4500" spc="134" strike="noStrike">
                <a:solidFill>
                  <a:srgbClr val="6b6a67"/>
                </a:solidFill>
                <a:uFill>
                  <a:solidFill>
                    <a:srgbClr val="ffffff"/>
                  </a:solidFill>
                </a:uFill>
                <a:latin typeface="Avenir Next Condensed Ultra Lig"/>
                <a:ea typeface="Avenir Next Condensed Ultra Lig"/>
              </a:rPr>
              <a:t>Feature Engineering.</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5"/>
              </a:buBlip>
            </a:pPr>
            <a:r>
              <a:rPr b="0" lang="en-US" sz="4500" spc="134" strike="noStrike">
                <a:solidFill>
                  <a:srgbClr val="6b6a67"/>
                </a:solidFill>
                <a:uFill>
                  <a:solidFill>
                    <a:srgbClr val="ffffff"/>
                  </a:solidFill>
                </a:uFill>
                <a:latin typeface="Avenir Next Condensed Ultra Lig"/>
                <a:ea typeface="Avenir Next Condensed Ultra Lig"/>
              </a:rPr>
              <a:t>46 Columns.</a:t>
            </a:r>
            <a:endParaRPr b="0" lang="en-US" sz="5000" spc="248" strike="noStrike">
              <a:solidFill>
                <a:srgbClr val="6b6a67"/>
              </a:solidFill>
              <a:uFill>
                <a:solidFill>
                  <a:srgbClr val="ffffff"/>
                </a:solidFill>
              </a:uFill>
              <a:latin typeface="Avenir Next Condensed Ultra Lig"/>
            </a:endParaRPr>
          </a:p>
        </p:txBody>
      </p:sp>
      <p:sp>
        <p:nvSpPr>
          <p:cNvPr id="527" name="TextShape 10"/>
          <p:cNvSpPr txBox="1"/>
          <p:nvPr/>
        </p:nvSpPr>
        <p:spPr>
          <a:xfrm>
            <a:off x="5105520" y="5022720"/>
            <a:ext cx="3301560" cy="3733560"/>
          </a:xfrm>
          <a:prstGeom prst="rect">
            <a:avLst/>
          </a:prstGeom>
          <a:noFill/>
          <a:ln>
            <a:noFill/>
          </a:ln>
        </p:spPr>
        <p:txBody>
          <a:bodyPr lIns="0" rIns="0" tIns="0" bIns="0" anchor="ctr"/>
          <a:p>
            <a:pPr marL="444600" indent="-444240">
              <a:lnSpc>
                <a:spcPct val="70000"/>
              </a:lnSpc>
              <a:buBlip>
                <a:blip r:embed="rId6"/>
              </a:buBlip>
            </a:pPr>
            <a:r>
              <a:rPr b="0" lang="en-US" sz="4500" spc="134" strike="noStrike">
                <a:solidFill>
                  <a:srgbClr val="6b6a67"/>
                </a:solidFill>
                <a:uFill>
                  <a:solidFill>
                    <a:srgbClr val="ffffff"/>
                  </a:solidFill>
                </a:uFill>
                <a:latin typeface="Avenir Next Condensed Ultra Lig"/>
                <a:ea typeface="Avenir Next Condensed Ultra Lig"/>
              </a:rPr>
              <a:t>Parsing sentences using Jieba.</a:t>
            </a:r>
            <a:endParaRPr b="0" lang="en-US" sz="5000" spc="248" strike="noStrike">
              <a:solidFill>
                <a:srgbClr val="6b6a67"/>
              </a:solidFill>
              <a:uFill>
                <a:solidFill>
                  <a:srgbClr val="ffffff"/>
                </a:solidFill>
              </a:uFill>
              <a:latin typeface="Avenir Next Condensed Ultra Lig"/>
            </a:endParaRPr>
          </a:p>
          <a:p>
            <a:pPr marL="444600" indent="-444240">
              <a:lnSpc>
                <a:spcPct val="70000"/>
              </a:lnSpc>
              <a:buBlip>
                <a:blip r:embed="rId7"/>
              </a:buBlip>
            </a:pPr>
            <a:r>
              <a:rPr b="0" lang="en-US" sz="4500" spc="134" strike="noStrike">
                <a:solidFill>
                  <a:srgbClr val="6b6a67"/>
                </a:solidFill>
                <a:uFill>
                  <a:solidFill>
                    <a:srgbClr val="ffffff"/>
                  </a:solidFill>
                </a:uFill>
                <a:latin typeface="Avenir Next Condensed Ultra Lig"/>
                <a:ea typeface="Avenir Next Condensed Ultra Lig"/>
              </a:rPr>
              <a:t>Get the sentence vectors.</a:t>
            </a:r>
            <a:endParaRPr b="0" lang="en-US" sz="5000" spc="248" strike="noStrike">
              <a:solidFill>
                <a:srgbClr val="6b6a67"/>
              </a:solidFill>
              <a:uFill>
                <a:solidFill>
                  <a:srgbClr val="ffffff"/>
                </a:solidFill>
              </a:uFill>
              <a:latin typeface="Avenir Next Condensed Ultra Lig"/>
            </a:endParaRPr>
          </a:p>
        </p:txBody>
      </p:sp>
      <p:sp>
        <p:nvSpPr>
          <p:cNvPr id="528" name="TextShape 11"/>
          <p:cNvSpPr txBox="1"/>
          <p:nvPr/>
        </p:nvSpPr>
        <p:spPr>
          <a:xfrm>
            <a:off x="1143000" y="5022720"/>
            <a:ext cx="3301560" cy="3733560"/>
          </a:xfrm>
          <a:prstGeom prst="rect">
            <a:avLst/>
          </a:prstGeom>
          <a:noFill/>
          <a:ln>
            <a:noFill/>
          </a:ln>
        </p:spPr>
        <p:txBody>
          <a:bodyPr lIns="0" rIns="0" tIns="0" bIns="0" anchor="ctr"/>
          <a:p>
            <a:pPr marL="444600" indent="-444240">
              <a:lnSpc>
                <a:spcPct val="100000"/>
              </a:lnSpc>
              <a:buBlip>
                <a:blip r:embed="rId8"/>
              </a:buBlip>
            </a:pPr>
            <a:r>
              <a:rPr b="0" lang="en-US" sz="4500" spc="134" strike="noStrike">
                <a:solidFill>
                  <a:srgbClr val="6b6a67"/>
                </a:solidFill>
                <a:uFill>
                  <a:solidFill>
                    <a:srgbClr val="ffffff"/>
                  </a:solidFill>
                </a:uFill>
                <a:latin typeface="Avenir Next Condensed Ultra Lig"/>
                <a:ea typeface="Avenir Next Condensed Ultra Lig"/>
              </a:rPr>
              <a:t>Generate Training /Testing Data.</a:t>
            </a:r>
            <a:endParaRPr b="0" lang="en-US" sz="5000" spc="248" strike="noStrike">
              <a:solidFill>
                <a:srgbClr val="6b6a67"/>
              </a:solidFill>
              <a:uFill>
                <a:solidFill>
                  <a:srgbClr val="ffffff"/>
                </a:solidFill>
              </a:uFill>
              <a:latin typeface="Avenir Next Condensed Ultra Lig"/>
            </a:endParaRPr>
          </a:p>
        </p:txBody>
      </p:sp>
      <p:sp>
        <p:nvSpPr>
          <p:cNvPr id="529" name="TextShape 12"/>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Flow path</a:t>
            </a:r>
            <a:endParaRPr b="0" lang="en-US" sz="3600" spc="-1" strike="noStrike">
              <a:solidFill>
                <a:srgbClr val="515151"/>
              </a:solidFill>
              <a:uFill>
                <a:solidFill>
                  <a:srgbClr val="ffffff"/>
                </a:solidFill>
              </a:uFill>
              <a:latin typeface="Gill Sans Light"/>
            </a:endParaRPr>
          </a:p>
        </p:txBody>
      </p:sp>
      <p:pic>
        <p:nvPicPr>
          <p:cNvPr id="530" name="cube.png" descr=""/>
          <p:cNvPicPr/>
          <p:nvPr/>
        </p:nvPicPr>
        <p:blipFill>
          <a:blip r:embed="rId9"/>
          <a:stretch/>
        </p:blipFill>
        <p:spPr>
          <a:xfrm>
            <a:off x="21412080" y="6050160"/>
            <a:ext cx="1614960" cy="1614960"/>
          </a:xfrm>
          <a:prstGeom prst="rect">
            <a:avLst/>
          </a:prstGeom>
          <a:ln w="1260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6583320" y="5077440"/>
            <a:ext cx="5191920" cy="821880"/>
          </a:xfrm>
          <a:prstGeom prst="rect">
            <a:avLst/>
          </a:prstGeom>
          <a:noFill/>
          <a:ln>
            <a:noFill/>
          </a:ln>
        </p:spPr>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Word2vec Distance</a:t>
            </a:r>
            <a:endParaRPr b="0" lang="en-US" sz="5000" spc="248" strike="noStrike">
              <a:solidFill>
                <a:srgbClr val="6b6a67"/>
              </a:solidFill>
              <a:uFill>
                <a:solidFill>
                  <a:srgbClr val="ffffff"/>
                </a:solidFill>
              </a:uFill>
              <a:latin typeface="Avenir Next Condensed Ultra Lig"/>
            </a:endParaRPr>
          </a:p>
        </p:txBody>
      </p:sp>
      <p:sp>
        <p:nvSpPr>
          <p:cNvPr id="532" name="TextShape 2"/>
          <p:cNvSpPr txBox="1"/>
          <p:nvPr/>
        </p:nvSpPr>
        <p:spPr>
          <a:xfrm>
            <a:off x="6640560" y="5705640"/>
            <a:ext cx="4723920" cy="596520"/>
          </a:xfrm>
          <a:prstGeom prst="rect">
            <a:avLst/>
          </a:prstGeom>
          <a:noFill/>
          <a:ln>
            <a:noFill/>
          </a:ln>
        </p:spPr>
        <p:txBody>
          <a:bodyPr lIns="0" rIns="0" tIns="0" bIns="0"/>
          <a:p>
            <a:pPr>
              <a:lnSpc>
                <a:spcPct val="100000"/>
              </a:lnSpc>
            </a:pPr>
            <a:r>
              <a:rPr b="0" lang="en-US" sz="3420" spc="168" strike="noStrike">
                <a:solidFill>
                  <a:srgbClr val="6b6a67"/>
                </a:solidFill>
                <a:uFill>
                  <a:solidFill>
                    <a:srgbClr val="ffffff"/>
                  </a:solidFill>
                </a:uFill>
                <a:latin typeface="Avenir Next Condensed Ultra Lig"/>
                <a:ea typeface="Avenir Next Condensed Ultra Lig"/>
              </a:rPr>
              <a:t>Distance between Q &amp; A</a:t>
            </a:r>
            <a:endParaRPr b="0" lang="en-US" sz="5000" spc="248" strike="noStrike">
              <a:solidFill>
                <a:srgbClr val="6b6a67"/>
              </a:solidFill>
              <a:uFill>
                <a:solidFill>
                  <a:srgbClr val="ffffff"/>
                </a:solidFill>
              </a:uFill>
              <a:latin typeface="Avenir Next Condensed Ultra Lig"/>
            </a:endParaRPr>
          </a:p>
        </p:txBody>
      </p:sp>
      <p:sp>
        <p:nvSpPr>
          <p:cNvPr id="533" name="TextShape 3"/>
          <p:cNvSpPr txBox="1"/>
          <p:nvPr/>
        </p:nvSpPr>
        <p:spPr>
          <a:xfrm>
            <a:off x="5676840" y="5423760"/>
            <a:ext cx="321120" cy="520200"/>
          </a:xfrm>
          <a:prstGeom prst="rect">
            <a:avLst/>
          </a:prstGeom>
          <a:noFill/>
          <a:ln>
            <a:noFill/>
          </a:ln>
        </p:spPr>
        <p:txBody>
          <a:bodyPr lIns="0" rIns="0" tIns="0" bIns="0" anchor="ctr"/>
          <a:p>
            <a:pPr algn="ctr">
              <a:lnSpc>
                <a:spcPct val="100000"/>
              </a:lnSpc>
            </a:pPr>
            <a:r>
              <a:rPr b="0" lang="en-US" sz="3000" spc="148" strike="noStrike" cap="all">
                <a:solidFill>
                  <a:srgbClr val="d9cd08"/>
                </a:solidFill>
                <a:uFill>
                  <a:solidFill>
                    <a:srgbClr val="ffffff"/>
                  </a:solidFill>
                </a:uFill>
                <a:latin typeface="Avenir Next Condensed Medium"/>
                <a:ea typeface="Avenir Next Condensed Medium"/>
              </a:rPr>
              <a:t>1.</a:t>
            </a:r>
            <a:endParaRPr b="0" lang="en-US" sz="5000" spc="248" strike="noStrike">
              <a:solidFill>
                <a:srgbClr val="6b6a67"/>
              </a:solidFill>
              <a:uFill>
                <a:solidFill>
                  <a:srgbClr val="ffffff"/>
                </a:solidFill>
              </a:uFill>
              <a:latin typeface="Avenir Next Condensed Ultra Lig"/>
            </a:endParaRPr>
          </a:p>
        </p:txBody>
      </p:sp>
      <p:sp>
        <p:nvSpPr>
          <p:cNvPr id="534" name="TextShape 4"/>
          <p:cNvSpPr txBox="1"/>
          <p:nvPr/>
        </p:nvSpPr>
        <p:spPr>
          <a:xfrm>
            <a:off x="16048440" y="8013600"/>
            <a:ext cx="321120" cy="520200"/>
          </a:xfrm>
          <a:prstGeom prst="rect">
            <a:avLst/>
          </a:prstGeom>
          <a:noFill/>
          <a:ln>
            <a:noFill/>
          </a:ln>
        </p:spPr>
        <p:txBody>
          <a:bodyPr lIns="0" rIns="0" tIns="0" bIns="0" anchor="ctr"/>
          <a:p>
            <a:pPr algn="ctr">
              <a:lnSpc>
                <a:spcPct val="100000"/>
              </a:lnSpc>
            </a:pPr>
            <a:r>
              <a:rPr b="0" lang="en-US" sz="3000" spc="148" strike="noStrike" cap="all">
                <a:solidFill>
                  <a:srgbClr val="539b2a"/>
                </a:solidFill>
                <a:uFill>
                  <a:solidFill>
                    <a:srgbClr val="ffffff"/>
                  </a:solidFill>
                </a:uFill>
                <a:latin typeface="Avenir Next Condensed Medium"/>
                <a:ea typeface="Avenir Next Condensed Medium"/>
              </a:rPr>
              <a:t>5.</a:t>
            </a:r>
            <a:endParaRPr b="0" lang="en-US" sz="5000" spc="248" strike="noStrike">
              <a:solidFill>
                <a:srgbClr val="6b6a67"/>
              </a:solidFill>
              <a:uFill>
                <a:solidFill>
                  <a:srgbClr val="ffffff"/>
                </a:solidFill>
              </a:uFill>
              <a:latin typeface="Avenir Next Condensed Ultra Lig"/>
            </a:endParaRPr>
          </a:p>
        </p:txBody>
      </p:sp>
      <p:sp>
        <p:nvSpPr>
          <p:cNvPr id="535" name="TextShape 5"/>
          <p:cNvSpPr txBox="1"/>
          <p:nvPr/>
        </p:nvSpPr>
        <p:spPr>
          <a:xfrm>
            <a:off x="484920" y="7914240"/>
            <a:ext cx="321120" cy="520200"/>
          </a:xfrm>
          <a:prstGeom prst="rect">
            <a:avLst/>
          </a:prstGeom>
          <a:noFill/>
          <a:ln>
            <a:noFill/>
          </a:ln>
        </p:spPr>
        <p:txBody>
          <a:bodyPr lIns="0" rIns="0" tIns="0" bIns="0" anchor="ctr"/>
          <a:p>
            <a:pPr algn="ctr">
              <a:lnSpc>
                <a:spcPct val="100000"/>
              </a:lnSpc>
            </a:pPr>
            <a:r>
              <a:rPr b="0" lang="en-US" sz="3000" spc="148" strike="noStrike" cap="all">
                <a:solidFill>
                  <a:srgbClr val="e03f52"/>
                </a:solidFill>
                <a:uFill>
                  <a:solidFill>
                    <a:srgbClr val="ffffff"/>
                  </a:solidFill>
                </a:uFill>
                <a:latin typeface="Avenir Next Condensed Medium"/>
                <a:ea typeface="Avenir Next Condensed Medium"/>
              </a:rPr>
              <a:t>3.</a:t>
            </a:r>
            <a:endParaRPr b="0" lang="en-US" sz="5000" spc="248" strike="noStrike">
              <a:solidFill>
                <a:srgbClr val="6b6a67"/>
              </a:solidFill>
              <a:uFill>
                <a:solidFill>
                  <a:srgbClr val="ffffff"/>
                </a:solidFill>
              </a:uFill>
              <a:latin typeface="Avenir Next Condensed Ultra Lig"/>
            </a:endParaRPr>
          </a:p>
        </p:txBody>
      </p:sp>
      <p:sp>
        <p:nvSpPr>
          <p:cNvPr id="536" name="TextShape 6"/>
          <p:cNvSpPr txBox="1"/>
          <p:nvPr/>
        </p:nvSpPr>
        <p:spPr>
          <a:xfrm>
            <a:off x="12353760" y="5423760"/>
            <a:ext cx="321120" cy="520200"/>
          </a:xfrm>
          <a:prstGeom prst="rect">
            <a:avLst/>
          </a:prstGeom>
          <a:noFill/>
          <a:ln>
            <a:noFill/>
          </a:ln>
        </p:spPr>
        <p:txBody>
          <a:bodyPr lIns="0" rIns="0" tIns="0" bIns="0" anchor="ctr"/>
          <a:p>
            <a:pPr algn="ctr">
              <a:lnSpc>
                <a:spcPct val="100000"/>
              </a:lnSpc>
            </a:pPr>
            <a:r>
              <a:rPr b="0" lang="en-US" sz="3000" spc="148" strike="noStrike" cap="all">
                <a:solidFill>
                  <a:srgbClr val="2fc4e8"/>
                </a:solidFill>
                <a:uFill>
                  <a:solidFill>
                    <a:srgbClr val="ffffff"/>
                  </a:solidFill>
                </a:uFill>
                <a:latin typeface="Avenir Next Condensed Medium"/>
                <a:ea typeface="Avenir Next Condensed Medium"/>
              </a:rPr>
              <a:t>2.</a:t>
            </a:r>
            <a:endParaRPr b="0" lang="en-US" sz="5000" spc="248" strike="noStrike">
              <a:solidFill>
                <a:srgbClr val="6b6a67"/>
              </a:solidFill>
              <a:uFill>
                <a:solidFill>
                  <a:srgbClr val="ffffff"/>
                </a:solidFill>
              </a:uFill>
              <a:latin typeface="Avenir Next Condensed Ultra Lig"/>
            </a:endParaRPr>
          </a:p>
        </p:txBody>
      </p:sp>
      <p:sp>
        <p:nvSpPr>
          <p:cNvPr id="537" name="TextShape 7"/>
          <p:cNvSpPr txBox="1"/>
          <p:nvPr/>
        </p:nvSpPr>
        <p:spPr>
          <a:xfrm>
            <a:off x="8267760" y="7914240"/>
            <a:ext cx="321120" cy="520200"/>
          </a:xfrm>
          <a:prstGeom prst="rect">
            <a:avLst/>
          </a:prstGeom>
          <a:noFill/>
          <a:ln>
            <a:noFill/>
          </a:ln>
        </p:spPr>
        <p:txBody>
          <a:bodyPr lIns="0" rIns="0" tIns="0" bIns="0" anchor="ctr"/>
          <a:p>
            <a:pPr algn="ctr">
              <a:lnSpc>
                <a:spcPct val="100000"/>
              </a:lnSpc>
            </a:pPr>
            <a:r>
              <a:rPr b="0" lang="en-US" sz="3000" spc="148" strike="noStrike" cap="all">
                <a:solidFill>
                  <a:srgbClr val="de7403"/>
                </a:solidFill>
                <a:uFill>
                  <a:solidFill>
                    <a:srgbClr val="ffffff"/>
                  </a:solidFill>
                </a:uFill>
                <a:latin typeface="Avenir Next Condensed Medium"/>
                <a:ea typeface="Avenir Next Condensed Medium"/>
              </a:rPr>
              <a:t>4.</a:t>
            </a:r>
            <a:endParaRPr b="0" lang="en-US" sz="5000" spc="248" strike="noStrike">
              <a:solidFill>
                <a:srgbClr val="6b6a67"/>
              </a:solidFill>
              <a:uFill>
                <a:solidFill>
                  <a:srgbClr val="ffffff"/>
                </a:solidFill>
              </a:uFill>
              <a:latin typeface="Avenir Next Condensed Ultra Lig"/>
            </a:endParaRPr>
          </a:p>
        </p:txBody>
      </p:sp>
      <p:sp>
        <p:nvSpPr>
          <p:cNvPr id="538" name="TextShape 8"/>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Feature List</a:t>
            </a:r>
            <a:endParaRPr b="0" lang="en-US" sz="3600" spc="-1" strike="noStrike">
              <a:solidFill>
                <a:srgbClr val="515151"/>
              </a:solidFill>
              <a:uFill>
                <a:solidFill>
                  <a:srgbClr val="ffffff"/>
                </a:solidFill>
              </a:uFill>
              <a:latin typeface="Gill Sans Light"/>
            </a:endParaRPr>
          </a:p>
        </p:txBody>
      </p:sp>
      <p:sp>
        <p:nvSpPr>
          <p:cNvPr id="539" name="CustomShape 9"/>
          <p:cNvSpPr/>
          <p:nvPr/>
        </p:nvSpPr>
        <p:spPr>
          <a:xfrm>
            <a:off x="13268880" y="5126760"/>
            <a:ext cx="4956840" cy="729000"/>
          </a:xfrm>
          <a:prstGeom prst="rect">
            <a:avLst/>
          </a:prstGeom>
          <a:noFill/>
          <a:ln w="12600">
            <a:noFill/>
          </a:ln>
        </p:spPr>
        <p:style>
          <a:lnRef idx="0"/>
          <a:fillRef idx="0"/>
          <a:effectRef idx="0"/>
          <a:fontRef idx="minor"/>
        </p:style>
        <p:txBody>
          <a:bodyPr lIns="0" rIns="0" tIns="0" bIns="0" anchor="b"/>
          <a:p>
            <a:pPr>
              <a:lnSpc>
                <a:spcPct val="100000"/>
              </a:lnSpc>
            </a:pPr>
            <a:r>
              <a:rPr b="0" lang="en-US" sz="4230" spc="208" strike="noStrike" cap="all">
                <a:solidFill>
                  <a:srgbClr val="969592"/>
                </a:solidFill>
                <a:uFill>
                  <a:solidFill>
                    <a:srgbClr val="ffffff"/>
                  </a:solidFill>
                </a:uFill>
                <a:latin typeface="Avenir Next Condensed Medium"/>
                <a:ea typeface="Avenir Next Condensed Medium"/>
              </a:rPr>
              <a:t>Word2vec Distance</a:t>
            </a:r>
            <a:endParaRPr b="0" lang="en-US" sz="1800" spc="-1" strike="noStrike">
              <a:solidFill>
                <a:srgbClr val="000000"/>
              </a:solidFill>
              <a:uFill>
                <a:solidFill>
                  <a:srgbClr val="ffffff"/>
                </a:solidFill>
              </a:uFill>
              <a:latin typeface="Arial"/>
            </a:endParaRPr>
          </a:p>
        </p:txBody>
      </p:sp>
      <p:sp>
        <p:nvSpPr>
          <p:cNvPr id="540" name="CustomShape 10"/>
          <p:cNvSpPr/>
          <p:nvPr/>
        </p:nvSpPr>
        <p:spPr>
          <a:xfrm>
            <a:off x="13385520" y="5656680"/>
            <a:ext cx="4723920" cy="596520"/>
          </a:xfrm>
          <a:prstGeom prst="rect">
            <a:avLst/>
          </a:prstGeom>
          <a:noFill/>
          <a:ln w="12600">
            <a:noFill/>
          </a:ln>
        </p:spPr>
        <p:style>
          <a:lnRef idx="0"/>
          <a:fillRef idx="0"/>
          <a:effectRef idx="0"/>
          <a:fontRef idx="minor"/>
        </p:style>
        <p:txBody>
          <a:bodyPr lIns="0" rIns="0" tIns="0" bIns="0"/>
          <a:p>
            <a:pPr>
              <a:lnSpc>
                <a:spcPct val="100000"/>
              </a:lnSpc>
            </a:pPr>
            <a:r>
              <a:rPr b="0" lang="en-US" sz="3420" spc="168" strike="noStrike">
                <a:solidFill>
                  <a:srgbClr val="6b6a67"/>
                </a:solidFill>
                <a:uFill>
                  <a:solidFill>
                    <a:srgbClr val="ffffff"/>
                  </a:solidFill>
                </a:uFill>
                <a:latin typeface="Avenir Next Condensed Ultra Lig"/>
                <a:ea typeface="Avenir Next Condensed Ultra Lig"/>
              </a:rPr>
              <a:t>Distance between A &amp; A</a:t>
            </a:r>
            <a:endParaRPr b="0" lang="en-US" sz="1800" spc="-1" strike="noStrike">
              <a:solidFill>
                <a:srgbClr val="000000"/>
              </a:solidFill>
              <a:uFill>
                <a:solidFill>
                  <a:srgbClr val="ffffff"/>
                </a:solidFill>
              </a:uFill>
              <a:latin typeface="Arial"/>
            </a:endParaRPr>
          </a:p>
        </p:txBody>
      </p:sp>
      <p:sp>
        <p:nvSpPr>
          <p:cNvPr id="541" name="CustomShape 11"/>
          <p:cNvSpPr/>
          <p:nvPr/>
        </p:nvSpPr>
        <p:spPr>
          <a:xfrm>
            <a:off x="1330200" y="7548480"/>
            <a:ext cx="6413040" cy="935640"/>
          </a:xfrm>
          <a:prstGeom prst="rect">
            <a:avLst/>
          </a:prstGeom>
          <a:noFill/>
          <a:ln w="12600">
            <a:noFill/>
          </a:ln>
        </p:spPr>
        <p:style>
          <a:lnRef idx="0"/>
          <a:fillRef idx="0"/>
          <a:effectRef idx="0"/>
          <a:fontRef idx="minor"/>
        </p:style>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number of same String</a:t>
            </a:r>
            <a:endParaRPr b="0" lang="en-US" sz="1800" spc="-1" strike="noStrike">
              <a:solidFill>
                <a:srgbClr val="000000"/>
              </a:solidFill>
              <a:uFill>
                <a:solidFill>
                  <a:srgbClr val="ffffff"/>
                </a:solidFill>
              </a:uFill>
              <a:latin typeface="Arial"/>
            </a:endParaRPr>
          </a:p>
        </p:txBody>
      </p:sp>
      <p:sp>
        <p:nvSpPr>
          <p:cNvPr id="542" name="CustomShape 12"/>
          <p:cNvSpPr/>
          <p:nvPr/>
        </p:nvSpPr>
        <p:spPr>
          <a:xfrm>
            <a:off x="1330200" y="8214840"/>
            <a:ext cx="4686120" cy="1133280"/>
          </a:xfrm>
          <a:prstGeom prst="rect">
            <a:avLst/>
          </a:prstGeom>
          <a:noFill/>
          <a:ln w="12600">
            <a:noFill/>
          </a:ln>
        </p:spPr>
        <p:style>
          <a:lnRef idx="0"/>
          <a:fillRef idx="0"/>
          <a:effectRef idx="0"/>
          <a:fontRef idx="minor"/>
        </p:style>
        <p:txBody>
          <a:bodyPr lIns="0" rIns="0" tIns="0" bIns="0"/>
          <a:p>
            <a:pP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Stripping Dont-Want tokens</a:t>
            </a:r>
            <a:endParaRPr b="0" lang="en-US" sz="1800" spc="-1" strike="noStrike">
              <a:solidFill>
                <a:srgbClr val="000000"/>
              </a:solidFill>
              <a:uFill>
                <a:solidFill>
                  <a:srgbClr val="ffffff"/>
                </a:solidFill>
              </a:uFill>
              <a:latin typeface="Arial"/>
            </a:endParaRPr>
          </a:p>
        </p:txBody>
      </p:sp>
      <p:sp>
        <p:nvSpPr>
          <p:cNvPr id="543" name="CustomShape 13"/>
          <p:cNvSpPr/>
          <p:nvPr/>
        </p:nvSpPr>
        <p:spPr>
          <a:xfrm>
            <a:off x="16891920" y="7522920"/>
            <a:ext cx="7545600" cy="935640"/>
          </a:xfrm>
          <a:prstGeom prst="rect">
            <a:avLst/>
          </a:prstGeom>
          <a:noFill/>
          <a:ln w="12600">
            <a:noFill/>
          </a:ln>
        </p:spPr>
        <p:style>
          <a:lnRef idx="0"/>
          <a:fillRef idx="0"/>
          <a:effectRef idx="0"/>
          <a:fontRef idx="minor"/>
        </p:style>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Latent Dirichlet Allocation</a:t>
            </a:r>
            <a:endParaRPr b="0" lang="en-US" sz="1800" spc="-1" strike="noStrike">
              <a:solidFill>
                <a:srgbClr val="000000"/>
              </a:solidFill>
              <a:uFill>
                <a:solidFill>
                  <a:srgbClr val="ffffff"/>
                </a:solidFill>
              </a:uFill>
              <a:latin typeface="Arial"/>
            </a:endParaRPr>
          </a:p>
        </p:txBody>
      </p:sp>
      <p:sp>
        <p:nvSpPr>
          <p:cNvPr id="544" name="CustomShape 14"/>
          <p:cNvSpPr/>
          <p:nvPr/>
        </p:nvSpPr>
        <p:spPr>
          <a:xfrm>
            <a:off x="16891920" y="8264520"/>
            <a:ext cx="5191920" cy="729000"/>
          </a:xfrm>
          <a:prstGeom prst="rect">
            <a:avLst/>
          </a:prstGeom>
          <a:noFill/>
          <a:ln w="12600">
            <a:noFill/>
          </a:ln>
        </p:spPr>
        <p:style>
          <a:lnRef idx="0"/>
          <a:fillRef idx="0"/>
          <a:effectRef idx="0"/>
          <a:fontRef idx="minor"/>
        </p:style>
        <p:txBody>
          <a:bodyPr lIns="0" rIns="0" tIns="0" bIns="0"/>
          <a:p>
            <a:pPr>
              <a:lnSpc>
                <a:spcPct val="100000"/>
              </a:lnSpc>
            </a:pPr>
            <a:r>
              <a:rPr b="0" lang="en-US" sz="3650" spc="180" strike="noStrike">
                <a:solidFill>
                  <a:srgbClr val="6b6a67"/>
                </a:solidFill>
                <a:uFill>
                  <a:solidFill>
                    <a:srgbClr val="ffffff"/>
                  </a:solidFill>
                </a:uFill>
                <a:latin typeface="Avenir Next Condensed Ultra Lig"/>
                <a:ea typeface="Avenir Next Condensed Ultra Lig"/>
              </a:rPr>
              <a:t>Discovering the abstract topics</a:t>
            </a:r>
            <a:endParaRPr b="0" lang="en-US" sz="1800" spc="-1" strike="noStrike">
              <a:solidFill>
                <a:srgbClr val="000000"/>
              </a:solidFill>
              <a:uFill>
                <a:solidFill>
                  <a:srgbClr val="ffffff"/>
                </a:solidFill>
              </a:uFill>
              <a:latin typeface="Arial"/>
            </a:endParaRPr>
          </a:p>
        </p:txBody>
      </p:sp>
      <p:sp>
        <p:nvSpPr>
          <p:cNvPr id="545" name="CustomShape 15"/>
          <p:cNvSpPr/>
          <p:nvPr/>
        </p:nvSpPr>
        <p:spPr>
          <a:xfrm>
            <a:off x="9111240" y="7522920"/>
            <a:ext cx="6413040" cy="935640"/>
          </a:xfrm>
          <a:prstGeom prst="rect">
            <a:avLst/>
          </a:prstGeom>
          <a:noFill/>
          <a:ln w="12600">
            <a:noFill/>
          </a:ln>
        </p:spPr>
        <p:style>
          <a:lnRef idx="0"/>
          <a:fillRef idx="0"/>
          <a:effectRef idx="0"/>
          <a:fontRef idx="minor"/>
        </p:style>
        <p:txBody>
          <a:bodyPr lIns="0" rIns="0" tIns="0" bIns="0" anchor="b"/>
          <a:p>
            <a:pPr>
              <a:lnSpc>
                <a:spcPct val="100000"/>
              </a:lnSpc>
            </a:pPr>
            <a:r>
              <a:rPr b="0" lang="en-US" sz="4500" spc="222" strike="noStrike" cap="all">
                <a:solidFill>
                  <a:srgbClr val="969592"/>
                </a:solidFill>
                <a:uFill>
                  <a:solidFill>
                    <a:srgbClr val="ffffff"/>
                  </a:solidFill>
                </a:uFill>
                <a:latin typeface="Avenir Next Condensed Medium"/>
                <a:ea typeface="Avenir Next Condensed Medium"/>
              </a:rPr>
              <a:t>number of same Char</a:t>
            </a:r>
            <a:endParaRPr b="0" lang="en-US" sz="1800" spc="-1" strike="noStrike">
              <a:solidFill>
                <a:srgbClr val="000000"/>
              </a:solidFill>
              <a:uFill>
                <a:solidFill>
                  <a:srgbClr val="ffffff"/>
                </a:solidFill>
              </a:uFill>
              <a:latin typeface="Arial"/>
            </a:endParaRPr>
          </a:p>
        </p:txBody>
      </p:sp>
      <p:sp>
        <p:nvSpPr>
          <p:cNvPr id="546" name="CustomShape 16"/>
          <p:cNvSpPr/>
          <p:nvPr/>
        </p:nvSpPr>
        <p:spPr>
          <a:xfrm>
            <a:off x="9111240" y="8189640"/>
            <a:ext cx="4686120" cy="1133280"/>
          </a:xfrm>
          <a:prstGeom prst="rect">
            <a:avLst/>
          </a:prstGeom>
          <a:noFill/>
          <a:ln w="12600">
            <a:noFill/>
          </a:ln>
        </p:spPr>
        <p:style>
          <a:lnRef idx="0"/>
          <a:fillRef idx="0"/>
          <a:effectRef idx="0"/>
          <a:fontRef idx="minor"/>
        </p:style>
        <p:txBody>
          <a:bodyPr lIns="0" rIns="0" tIns="0" bIns="0"/>
          <a:p>
            <a:pP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Stripping Dont-Want tokens</a:t>
            </a:r>
            <a:endParaRPr b="0" lang="en-US" sz="1800" spc="-1" strike="noStrike">
              <a:solidFill>
                <a:srgbClr val="000000"/>
              </a:solidFill>
              <a:uFill>
                <a:solidFill>
                  <a:srgbClr val="ffffff"/>
                </a:solidFill>
              </a:uFill>
              <a:latin typeface="Arial"/>
            </a:endParaRPr>
          </a:p>
        </p:txBody>
      </p:sp>
      <p:pic>
        <p:nvPicPr>
          <p:cNvPr id="547" name="if_stock_draw-dimension-line_93990.png" descr=""/>
          <p:cNvPicPr/>
          <p:nvPr/>
        </p:nvPicPr>
        <p:blipFill>
          <a:blip r:embed="rId1"/>
          <a:stretch/>
        </p:blipFill>
        <p:spPr>
          <a:xfrm>
            <a:off x="17458920" y="5707080"/>
            <a:ext cx="729000" cy="729000"/>
          </a:xfrm>
          <a:prstGeom prst="rect">
            <a:avLst/>
          </a:prstGeom>
          <a:ln w="12600">
            <a:noFill/>
          </a:ln>
        </p:spPr>
      </p:pic>
      <p:pic>
        <p:nvPicPr>
          <p:cNvPr id="548" name="if_stock_draw-dimension-line_93990.png" descr=""/>
          <p:cNvPicPr/>
          <p:nvPr/>
        </p:nvPicPr>
        <p:blipFill>
          <a:blip r:embed="rId2"/>
          <a:stretch/>
        </p:blipFill>
        <p:spPr>
          <a:xfrm rot="5421600">
            <a:off x="10713240" y="5851800"/>
            <a:ext cx="646560" cy="646560"/>
          </a:xfrm>
          <a:prstGeom prst="rect">
            <a:avLst/>
          </a:prstGeom>
          <a:ln w="12600">
            <a:noFill/>
          </a:ln>
        </p:spPr>
      </p:pic>
      <p:pic>
        <p:nvPicPr>
          <p:cNvPr id="549" name="if_cssi_douban_214731.png" descr=""/>
          <p:cNvPicPr/>
          <p:nvPr/>
        </p:nvPicPr>
        <p:blipFill>
          <a:blip r:embed="rId3"/>
          <a:stretch/>
        </p:blipFill>
        <p:spPr>
          <a:xfrm>
            <a:off x="14135040" y="8370720"/>
            <a:ext cx="821880" cy="821880"/>
          </a:xfrm>
          <a:prstGeom prst="rect">
            <a:avLst/>
          </a:prstGeom>
          <a:ln w="12600">
            <a:noFill/>
          </a:ln>
        </p:spPr>
      </p:pic>
      <p:pic>
        <p:nvPicPr>
          <p:cNvPr id="550" name="Image" descr=""/>
          <p:cNvPicPr/>
          <p:nvPr/>
        </p:nvPicPr>
        <p:blipFill>
          <a:blip r:embed="rId4"/>
          <a:srcRect l="35689" t="4447" r="13796" b="58957"/>
          <a:stretch/>
        </p:blipFill>
        <p:spPr>
          <a:xfrm>
            <a:off x="6354000" y="8449920"/>
            <a:ext cx="1221480" cy="663840"/>
          </a:xfrm>
          <a:prstGeom prst="rect">
            <a:avLst/>
          </a:prstGeom>
          <a:ln w="12600">
            <a:noFill/>
          </a:ln>
        </p:spPr>
      </p:pic>
      <p:pic>
        <p:nvPicPr>
          <p:cNvPr id="551" name="rgb.png" descr=""/>
          <p:cNvPicPr/>
          <p:nvPr/>
        </p:nvPicPr>
        <p:blipFill>
          <a:blip r:embed="rId5"/>
          <a:stretch/>
        </p:blipFill>
        <p:spPr>
          <a:xfrm>
            <a:off x="22606200" y="8407080"/>
            <a:ext cx="1028520" cy="1028520"/>
          </a:xfrm>
          <a:prstGeom prst="rect">
            <a:avLst/>
          </a:prstGeom>
          <a:ln w="1260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18714960" y="6571800"/>
            <a:ext cx="1777680" cy="914040"/>
          </a:xfrm>
          <a:prstGeom prst="rect">
            <a:avLst/>
          </a:prstGeom>
          <a:noFill/>
          <a:ln>
            <a:noFill/>
          </a:ln>
        </p:spPr>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5000" spc="248" strike="noStrike">
              <a:solidFill>
                <a:srgbClr val="6b6a67"/>
              </a:solidFill>
              <a:uFill>
                <a:solidFill>
                  <a:srgbClr val="ffffff"/>
                </a:solidFill>
              </a:uFill>
              <a:latin typeface="Avenir Next Condensed Ultra Lig"/>
            </a:endParaRPr>
          </a:p>
        </p:txBody>
      </p:sp>
      <p:sp>
        <p:nvSpPr>
          <p:cNvPr id="553" name="TextShape 2"/>
          <p:cNvSpPr txBox="1"/>
          <p:nvPr/>
        </p:nvSpPr>
        <p:spPr>
          <a:xfrm>
            <a:off x="18714960" y="5714640"/>
            <a:ext cx="1777680" cy="914040"/>
          </a:xfrm>
          <a:prstGeom prst="rect">
            <a:avLst/>
          </a:prstGeom>
          <a:noFill/>
          <a:ln>
            <a:noFill/>
          </a:ln>
        </p:spPr>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5000" spc="248" strike="noStrike">
              <a:solidFill>
                <a:srgbClr val="6b6a67"/>
              </a:solidFill>
              <a:uFill>
                <a:solidFill>
                  <a:srgbClr val="ffffff"/>
                </a:solidFill>
              </a:uFill>
              <a:latin typeface="Avenir Next Condensed Ultra Lig"/>
            </a:endParaRPr>
          </a:p>
        </p:txBody>
      </p:sp>
      <p:sp>
        <p:nvSpPr>
          <p:cNvPr id="554" name="TextShape 3"/>
          <p:cNvSpPr txBox="1"/>
          <p:nvPr/>
        </p:nvSpPr>
        <p:spPr>
          <a:xfrm>
            <a:off x="6526800" y="6477840"/>
            <a:ext cx="1777680" cy="914040"/>
          </a:xfrm>
          <a:prstGeom prst="rect">
            <a:avLst/>
          </a:prstGeom>
          <a:noFill/>
          <a:ln>
            <a:noFill/>
          </a:ln>
        </p:spPr>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0.3</a:t>
            </a:r>
            <a:endParaRPr b="0" lang="en-US" sz="5000" spc="248" strike="noStrike">
              <a:solidFill>
                <a:srgbClr val="6b6a67"/>
              </a:solidFill>
              <a:uFill>
                <a:solidFill>
                  <a:srgbClr val="ffffff"/>
                </a:solidFill>
              </a:uFill>
              <a:latin typeface="Avenir Next Condensed Ultra Lig"/>
            </a:endParaRPr>
          </a:p>
        </p:txBody>
      </p:sp>
      <p:sp>
        <p:nvSpPr>
          <p:cNvPr id="555" name="TextShape 4"/>
          <p:cNvSpPr txBox="1"/>
          <p:nvPr/>
        </p:nvSpPr>
        <p:spPr>
          <a:xfrm>
            <a:off x="4262040" y="6508440"/>
            <a:ext cx="1777680" cy="914040"/>
          </a:xfrm>
          <a:prstGeom prst="rect">
            <a:avLst/>
          </a:prstGeom>
          <a:noFill/>
          <a:ln>
            <a:noFill/>
          </a:ln>
        </p:spPr>
        <p:txBody>
          <a:bodyPr lIns="0" rIns="0" tIns="0" bIns="0"/>
          <a:p>
            <a:pPr algn="ctr">
              <a:lnSpc>
                <a:spcPct val="100000"/>
              </a:lnSpc>
            </a:pPr>
            <a:r>
              <a:rPr b="0" lang="en-US" sz="3600" spc="180" strike="noStrike" cap="all">
                <a:solidFill>
                  <a:srgbClr val="969592"/>
                </a:solidFill>
                <a:uFill>
                  <a:solidFill>
                    <a:srgbClr val="ffffff"/>
                  </a:solidFill>
                </a:uFill>
                <a:latin typeface="Avenir Next Condensed Medium"/>
                <a:ea typeface="Avenir Next Condensed Medium"/>
              </a:rPr>
              <a:t>#200</a:t>
            </a:r>
            <a:endParaRPr b="0" lang="en-US" sz="5000" spc="248" strike="noStrike">
              <a:solidFill>
                <a:srgbClr val="6b6a67"/>
              </a:solidFill>
              <a:uFill>
                <a:solidFill>
                  <a:srgbClr val="ffffff"/>
                </a:solidFill>
              </a:uFill>
              <a:latin typeface="Avenir Next Condensed Ultra Lig"/>
            </a:endParaRPr>
          </a:p>
        </p:txBody>
      </p:sp>
      <p:sp>
        <p:nvSpPr>
          <p:cNvPr id="556" name="TextShape 5"/>
          <p:cNvSpPr txBox="1"/>
          <p:nvPr/>
        </p:nvSpPr>
        <p:spPr>
          <a:xfrm>
            <a:off x="6526800" y="5689080"/>
            <a:ext cx="1777680" cy="914040"/>
          </a:xfrm>
          <a:prstGeom prst="rect">
            <a:avLst/>
          </a:prstGeom>
          <a:noFill/>
          <a:ln>
            <a:noFill/>
          </a:ln>
        </p:spPr>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Dropout</a:t>
            </a:r>
            <a:endParaRPr b="0" lang="en-US" sz="5000" spc="248" strike="noStrike">
              <a:solidFill>
                <a:srgbClr val="6b6a67"/>
              </a:solidFill>
              <a:uFill>
                <a:solidFill>
                  <a:srgbClr val="ffffff"/>
                </a:solidFill>
              </a:uFill>
              <a:latin typeface="Avenir Next Condensed Ultra Lig"/>
            </a:endParaRPr>
          </a:p>
        </p:txBody>
      </p:sp>
      <p:sp>
        <p:nvSpPr>
          <p:cNvPr id="557" name="TextShape 6"/>
          <p:cNvSpPr txBox="1"/>
          <p:nvPr/>
        </p:nvSpPr>
        <p:spPr>
          <a:xfrm>
            <a:off x="4262040" y="5650920"/>
            <a:ext cx="1777680" cy="914040"/>
          </a:xfrm>
          <a:prstGeom prst="rect">
            <a:avLst/>
          </a:prstGeom>
          <a:noFill/>
          <a:ln>
            <a:noFill/>
          </a:ln>
        </p:spPr>
        <p:txBody>
          <a:bodyPr lIns="0" rIns="0" tIns="0" bIns="0" anchor="b"/>
          <a:p>
            <a:pPr algn="ctr">
              <a:lnSpc>
                <a:spcPct val="100000"/>
              </a:lnSpc>
            </a:pPr>
            <a:r>
              <a:rPr b="0" lang="en-US" sz="3600" spc="180" strike="noStrike">
                <a:solidFill>
                  <a:srgbClr val="6b6a67"/>
                </a:solidFill>
                <a:uFill>
                  <a:solidFill>
                    <a:srgbClr val="ffffff"/>
                  </a:solidFill>
                </a:uFill>
                <a:latin typeface="Avenir Next Condensed Ultra Lig"/>
                <a:ea typeface="Avenir Next Condensed Ultra Lig"/>
              </a:rPr>
              <a:t>Dense</a:t>
            </a:r>
            <a:endParaRPr b="0" lang="en-US" sz="5000" spc="248" strike="noStrike">
              <a:solidFill>
                <a:srgbClr val="6b6a67"/>
              </a:solidFill>
              <a:uFill>
                <a:solidFill>
                  <a:srgbClr val="ffffff"/>
                </a:solidFill>
              </a:uFill>
              <a:latin typeface="Avenir Next Condensed Ultra Lig"/>
            </a:endParaRPr>
          </a:p>
        </p:txBody>
      </p:sp>
      <p:sp>
        <p:nvSpPr>
          <p:cNvPr id="558" name="TextShape 7"/>
          <p:cNvSpPr txBox="1"/>
          <p:nvPr/>
        </p:nvSpPr>
        <p:spPr>
          <a:xfrm>
            <a:off x="21603240" y="6508440"/>
            <a:ext cx="1777680" cy="914040"/>
          </a:xfrm>
          <a:prstGeom prst="rect">
            <a:avLst/>
          </a:prstGeom>
          <a:noFill/>
          <a:ln>
            <a:noFill/>
          </a:ln>
        </p:spPr>
        <p:txBody>
          <a:bodyPr lIns="0" rIns="0" tIns="0" bIns="0"/>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6</a:t>
            </a:r>
            <a:endParaRPr b="0" lang="en-US" sz="5000" spc="248" strike="noStrike">
              <a:solidFill>
                <a:srgbClr val="6b6a67"/>
              </a:solidFill>
              <a:uFill>
                <a:solidFill>
                  <a:srgbClr val="ffffff"/>
                </a:solidFill>
              </a:uFill>
              <a:latin typeface="Avenir Next Condensed Ultra Lig"/>
            </a:endParaRPr>
          </a:p>
        </p:txBody>
      </p:sp>
      <p:sp>
        <p:nvSpPr>
          <p:cNvPr id="559" name="TextShape 8"/>
          <p:cNvSpPr txBox="1"/>
          <p:nvPr/>
        </p:nvSpPr>
        <p:spPr>
          <a:xfrm>
            <a:off x="21603240" y="5650920"/>
            <a:ext cx="1777680" cy="914040"/>
          </a:xfrm>
          <a:prstGeom prst="rect">
            <a:avLst/>
          </a:prstGeom>
          <a:noFill/>
          <a:ln>
            <a:noFill/>
          </a:ln>
        </p:spPr>
        <p:txBody>
          <a:bodyPr lIns="0" rIns="0" tIns="0" bIns="0" anchor="b"/>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output</a:t>
            </a:r>
            <a:endParaRPr b="0" lang="en-US" sz="5000" spc="248" strike="noStrike">
              <a:solidFill>
                <a:srgbClr val="6b6a67"/>
              </a:solidFill>
              <a:uFill>
                <a:solidFill>
                  <a:srgbClr val="ffffff"/>
                </a:solidFill>
              </a:uFill>
              <a:latin typeface="Avenir Next Condensed Ultra Lig"/>
            </a:endParaRPr>
          </a:p>
        </p:txBody>
      </p:sp>
      <p:sp>
        <p:nvSpPr>
          <p:cNvPr id="560" name="TextShape 9"/>
          <p:cNvSpPr txBox="1"/>
          <p:nvPr/>
        </p:nvSpPr>
        <p:spPr>
          <a:xfrm>
            <a:off x="1023480" y="6508440"/>
            <a:ext cx="1777680" cy="914040"/>
          </a:xfrm>
          <a:prstGeom prst="rect">
            <a:avLst/>
          </a:prstGeom>
          <a:noFill/>
          <a:ln>
            <a:noFill/>
          </a:ln>
        </p:spPr>
        <p:txBody>
          <a:bodyPr lIns="0" rIns="0" tIns="0" bIns="0"/>
          <a:p>
            <a:pPr algn="ctr">
              <a:lnSpc>
                <a:spcPct val="100000"/>
              </a:lnSpc>
            </a:pPr>
            <a:r>
              <a:rPr b="1" lang="en-US" sz="3600" spc="180" strike="noStrike" cap="all">
                <a:solidFill>
                  <a:srgbClr val="ffffff"/>
                </a:solidFill>
                <a:uFill>
                  <a:solidFill>
                    <a:srgbClr val="ffffff"/>
                  </a:solidFill>
                </a:uFill>
                <a:latin typeface="Avenir Next Condensed"/>
                <a:ea typeface="Avenir Next Condensed"/>
              </a:rPr>
              <a:t>46</a:t>
            </a:r>
            <a:endParaRPr b="0" lang="en-US" sz="5000" spc="248" strike="noStrike">
              <a:solidFill>
                <a:srgbClr val="6b6a67"/>
              </a:solidFill>
              <a:uFill>
                <a:solidFill>
                  <a:srgbClr val="ffffff"/>
                </a:solidFill>
              </a:uFill>
              <a:latin typeface="Avenir Next Condensed Ultra Lig"/>
            </a:endParaRPr>
          </a:p>
        </p:txBody>
      </p:sp>
      <p:sp>
        <p:nvSpPr>
          <p:cNvPr id="561" name="TextShape 10"/>
          <p:cNvSpPr txBox="1"/>
          <p:nvPr/>
        </p:nvSpPr>
        <p:spPr>
          <a:xfrm>
            <a:off x="1023480" y="5650920"/>
            <a:ext cx="1777680" cy="914040"/>
          </a:xfrm>
          <a:prstGeom prst="rect">
            <a:avLst/>
          </a:prstGeom>
          <a:noFill/>
          <a:ln>
            <a:noFill/>
          </a:ln>
        </p:spPr>
        <p:txBody>
          <a:bodyPr lIns="0" rIns="0" tIns="0" bIns="0" anchor="b"/>
          <a:p>
            <a:pPr algn="ctr">
              <a:lnSpc>
                <a:spcPct val="100000"/>
              </a:lnSpc>
            </a:pPr>
            <a:r>
              <a:rPr b="0" lang="en-US" sz="3600" spc="180" strike="noStrike" cap="all">
                <a:solidFill>
                  <a:srgbClr val="ffffff"/>
                </a:solidFill>
                <a:uFill>
                  <a:solidFill>
                    <a:srgbClr val="ffffff"/>
                  </a:solidFill>
                </a:uFill>
                <a:latin typeface="Avenir Next Condensed Medium"/>
                <a:ea typeface="Avenir Next Condensed Medium"/>
              </a:rPr>
              <a:t>Input</a:t>
            </a:r>
            <a:endParaRPr b="0" lang="en-US" sz="5000" spc="248" strike="noStrike">
              <a:solidFill>
                <a:srgbClr val="6b6a67"/>
              </a:solidFill>
              <a:uFill>
                <a:solidFill>
                  <a:srgbClr val="ffffff"/>
                </a:solidFill>
              </a:uFill>
              <a:latin typeface="Avenir Next Condensed Ultra Lig"/>
            </a:endParaRPr>
          </a:p>
        </p:txBody>
      </p:sp>
      <p:sp>
        <p:nvSpPr>
          <p:cNvPr id="562" name="TextShape 11"/>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Network Architecture</a:t>
            </a:r>
            <a:endParaRPr b="0" lang="en-US" sz="3600" spc="-1" strike="noStrike">
              <a:solidFill>
                <a:srgbClr val="515151"/>
              </a:solidFill>
              <a:uFill>
                <a:solidFill>
                  <a:srgbClr val="ffffff"/>
                </a:solidFill>
              </a:uFill>
              <a:latin typeface="Gill Sans Light"/>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TextShape 1"/>
          <p:cNvSpPr txBox="1"/>
          <p:nvPr/>
        </p:nvSpPr>
        <p:spPr>
          <a:xfrm>
            <a:off x="3772080" y="863640"/>
            <a:ext cx="16839720" cy="1320480"/>
          </a:xfrm>
          <a:prstGeom prst="rect">
            <a:avLst/>
          </a:prstGeom>
          <a:noFill/>
          <a:ln>
            <a:noFill/>
          </a:ln>
        </p:spPr>
        <p:txBody>
          <a:bodyPr lIns="0" rIns="0" tIns="0" bIns="0" anchor="ctr"/>
          <a:p>
            <a:pPr algn="ctr">
              <a:lnSpc>
                <a:spcPct val="100000"/>
              </a:lnSpc>
            </a:pPr>
            <a:r>
              <a:rPr b="0" lang="en-US" sz="7650" spc="763" strike="noStrike" cap="all">
                <a:solidFill>
                  <a:srgbClr val="969592"/>
                </a:solidFill>
                <a:uFill>
                  <a:solidFill>
                    <a:srgbClr val="ffffff"/>
                  </a:solidFill>
                </a:uFill>
                <a:latin typeface="Avenir Next Condensed"/>
                <a:ea typeface="Avenir Next Condensed"/>
              </a:rPr>
              <a:t>feature pruning</a:t>
            </a:r>
            <a:endParaRPr b="0" lang="en-US" sz="3600" spc="-1" strike="noStrike">
              <a:solidFill>
                <a:srgbClr val="515151"/>
              </a:solidFill>
              <a:uFill>
                <a:solidFill>
                  <a:srgbClr val="ffffff"/>
                </a:solidFill>
              </a:uFill>
              <a:latin typeface="Gill Sans Light"/>
            </a:endParaRPr>
          </a:p>
        </p:txBody>
      </p:sp>
      <p:sp>
        <p:nvSpPr>
          <p:cNvPr id="564" name="TextShape 2"/>
          <p:cNvSpPr txBox="1"/>
          <p:nvPr/>
        </p:nvSpPr>
        <p:spPr>
          <a:xfrm>
            <a:off x="3772080" y="2502000"/>
            <a:ext cx="16839720" cy="609120"/>
          </a:xfrm>
          <a:prstGeom prst="rect">
            <a:avLst/>
          </a:prstGeom>
          <a:noFill/>
          <a:ln>
            <a:noFill/>
          </a:ln>
        </p:spPr>
        <p:txBody>
          <a:bodyPr lIns="0" rIns="0" tIns="0" bIns="0"/>
          <a:p>
            <a:pPr algn="ctr">
              <a:lnSpc>
                <a:spcPct val="100000"/>
              </a:lnSpc>
            </a:pPr>
            <a:r>
              <a:rPr b="0" lang="en-US" sz="3170" spc="157" strike="noStrike">
                <a:solidFill>
                  <a:srgbClr val="6b6a67"/>
                </a:solidFill>
                <a:uFill>
                  <a:solidFill>
                    <a:srgbClr val="ffffff"/>
                  </a:solidFill>
                </a:uFill>
                <a:latin typeface="Avenir Next Condensed Ultra Lig"/>
                <a:ea typeface="Avenir Next Condensed Ultra Lig"/>
              </a:rPr>
              <a:t>Distance functions between two numeric vectors u and v. We consider functions provided in </a:t>
            </a:r>
            <a:r>
              <a:rPr b="0" i="1" lang="en-US" sz="3170" spc="157" strike="noStrike">
                <a:solidFill>
                  <a:srgbClr val="000000"/>
                </a:solidFill>
                <a:uFill>
                  <a:solidFill>
                    <a:srgbClr val="ffffff"/>
                  </a:solidFill>
                </a:uFill>
                <a:latin typeface="Avenir Next Condensed"/>
                <a:ea typeface="Avenir Next Condensed"/>
              </a:rPr>
              <a:t>scipy.spatial.distance</a:t>
            </a:r>
            <a:endParaRPr b="0" lang="en-US" sz="5000" spc="248" strike="noStrike">
              <a:solidFill>
                <a:srgbClr val="6b6a67"/>
              </a:solidFill>
              <a:uFill>
                <a:solidFill>
                  <a:srgbClr val="ffffff"/>
                </a:solidFill>
              </a:uFill>
              <a:latin typeface="Avenir Next Condensed Ultra Lig"/>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2017-12-27T14:58:47Z</dcterms:modified>
  <cp:revision>1</cp:revision>
  <dc:subject/>
  <dc:title/>
</cp:coreProperties>
</file>