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2519392"/>
            <a:ext cx="8117656" cy="482813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331613"/>
            <a:ext cx="8117656" cy="10287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B0D7E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4508500"/>
            <a:ext cx="8064500" cy="36036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 smtClean="0"/>
              <a:t>Authors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3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5599" y="2032000"/>
            <a:ext cx="8500533" cy="4094164"/>
          </a:xfrm>
        </p:spPr>
        <p:txBody>
          <a:bodyPr numCol="1" spcCol="3600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Ubuntu Light"/>
                <a:cs typeface="Ubuntu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E731-4C88-402A-AEAA-70FFEE337F32}" type="datetimeFigureOut">
              <a:rPr lang="en-GB" smtClean="0"/>
              <a:pPr/>
              <a:t>20/04/2015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133-AF5C-49AA-B844-F6668C19F3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0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360000"/>
          <a:lstStyle>
            <a:lvl1pPr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E731-4C88-402A-AEAA-70FFEE337F32}" type="datetimeFigureOut">
              <a:rPr lang="en-GB" smtClean="0"/>
              <a:pPr/>
              <a:t>20/04/2015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133-AF5C-49AA-B844-F6668C19F3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5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244"/>
            <a:ext cx="8229600" cy="6397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127363" y="-99145"/>
            <a:ext cx="1905000" cy="1295400"/>
          </a:xfrm>
        </p:spPr>
        <p:txBody>
          <a:bodyPr>
            <a:noAutofit/>
          </a:bodyPr>
          <a:lstStyle>
            <a:lvl1pPr marL="0" indent="0" algn="r">
              <a:buNone/>
              <a:defRPr sz="7200">
                <a:solidFill>
                  <a:srgbClr val="B0D7E3"/>
                </a:solidFill>
              </a:defRPr>
            </a:lvl1pPr>
          </a:lstStyle>
          <a:p>
            <a:pPr lvl="0"/>
            <a:r>
              <a:rPr lang="ga-IE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158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99" y="1290638"/>
            <a:ext cx="8500533" cy="6397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99" y="2082800"/>
            <a:ext cx="8500533" cy="408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3184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254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0C8133-AF5C-49AA-B844-F6668C19F3D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16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911E731-4C88-402A-AEAA-70FFEE337F32}" type="datetimeFigureOut">
              <a:rPr lang="en-GB" smtClean="0"/>
              <a:pPr/>
              <a:t>20/04/2015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73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6B94"/>
          </a:solidFill>
          <a:latin typeface="Ubuntu"/>
          <a:ea typeface="+mj-ea"/>
          <a:cs typeface="Ubuntu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5"/>
          </a:solidFill>
          <a:latin typeface="Ubuntu"/>
          <a:ea typeface="+mn-ea"/>
          <a:cs typeface="Ubuntu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989"/>
      </p:ext>
    </p:extLst>
  </p:cSld>
  <p:clrMapOvr>
    <a:masterClrMapping/>
  </p:clrMapOvr>
</p:sld>
</file>

<file path=ppt/theme/theme1.xml><?xml version="1.0" encoding="utf-8"?>
<a:theme xmlns:a="http://schemas.openxmlformats.org/drawingml/2006/main" name="Insight theme FIXED ver 3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solidFill>
            <a:schemeClr val="accent5"/>
          </a:solidFill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Ubuntu Light" panose="020B030403060203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 theme FIXED ver 3.1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Insight theme FIXED ver 3.1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briwal</dc:creator>
  <cp:lastModifiedBy>briwal</cp:lastModifiedBy>
  <cp:revision>1</cp:revision>
  <dcterms:created xsi:type="dcterms:W3CDTF">2015-04-20T12:28:37Z</dcterms:created>
  <dcterms:modified xsi:type="dcterms:W3CDTF">2015-04-20T12:29:32Z</dcterms:modified>
</cp:coreProperties>
</file>