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5" d="100"/>
          <a:sy n="105" d="100"/>
        </p:scale>
        <p:origin x="-807" y="-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03DD-9FD6-47C8-9767-01D3422F479E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Exercise for Lecture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2" t="5090" r="6528" b="43392"/>
          <a:stretch/>
        </p:blipFill>
        <p:spPr>
          <a:xfrm>
            <a:off x="6172200" y="2004376"/>
            <a:ext cx="5181600" cy="39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clang -</a:t>
            </a:r>
            <a:r>
              <a:rPr lang="en-US" altLang="zh-TW" sz="2600" dirty="0" err="1" smtClean="0"/>
              <a:t>Xclang</a:t>
            </a:r>
            <a:r>
              <a:rPr lang="en-US" altLang="zh-TW" sz="2600" dirty="0" smtClean="0"/>
              <a:t> -disable-O0-optnone –c –emit-</a:t>
            </a: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test.c</a:t>
            </a:r>
            <a:endParaRPr lang="en-US" altLang="zh-TW" sz="2600" dirty="0" smtClean="0"/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</a:t>
            </a:r>
            <a:r>
              <a:rPr lang="en-US" altLang="zh-TW" sz="2600" dirty="0" err="1" smtClean="0"/>
              <a:t>test.bc</a:t>
            </a:r>
            <a:endParaRPr lang="en-US" altLang="zh-TW" sz="2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opt –mem2reg </a:t>
            </a:r>
            <a:r>
              <a:rPr lang="en-US" altLang="zh-TW" sz="2600" dirty="0" err="1" smtClean="0"/>
              <a:t>test.bc</a:t>
            </a:r>
            <a:r>
              <a:rPr lang="en-US" altLang="zh-TW" sz="2600" dirty="0" smtClean="0"/>
              <a:t> –o test01.bc</a:t>
            </a:r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test01.bc</a:t>
            </a:r>
            <a:endParaRPr lang="en-US" altLang="zh-TW" sz="2800" dirty="0" smtClean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24715" r="57168" b="38940"/>
          <a:stretch/>
        </p:blipFill>
        <p:spPr>
          <a:xfrm>
            <a:off x="1787418" y="3175529"/>
            <a:ext cx="3262527" cy="2343680"/>
          </a:xfrm>
        </p:spPr>
      </p:pic>
      <p:pic>
        <p:nvPicPr>
          <p:cNvPr id="18" name="內容版面配置區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24240" r="68060" b="63757"/>
          <a:stretch/>
        </p:blipFill>
        <p:spPr>
          <a:xfrm>
            <a:off x="7551568" y="3947790"/>
            <a:ext cx="2424452" cy="799157"/>
          </a:xfrm>
        </p:spPr>
      </p:pic>
    </p:spTree>
    <p:extLst>
      <p:ext uri="{BB962C8B-B14F-4D97-AF65-F5344CB8AC3E}">
        <p14:creationId xmlns:p14="http://schemas.microsoft.com/office/powerpoint/2010/main" val="368491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1"/>
          <a:stretch/>
        </p:blipFill>
        <p:spPr>
          <a:xfrm>
            <a:off x="6276907" y="91881"/>
            <a:ext cx="4878766" cy="6794460"/>
          </a:xfrm>
        </p:spPr>
      </p:pic>
      <p:pic>
        <p:nvPicPr>
          <p:cNvPr id="8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5" t="5089" r="43799" b="62779"/>
          <a:stretch/>
        </p:blipFill>
        <p:spPr>
          <a:xfrm>
            <a:off x="867204" y="1932538"/>
            <a:ext cx="5152595" cy="41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01</vt:lpstr>
      <vt:lpstr>Exercise 1 – Part A</vt:lpstr>
      <vt:lpstr>Exercise 1 – Part B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01</dc:title>
  <dc:creator>Amy</dc:creator>
  <cp:lastModifiedBy>Amy</cp:lastModifiedBy>
  <cp:revision>4</cp:revision>
  <dcterms:created xsi:type="dcterms:W3CDTF">2020-03-31T07:20:03Z</dcterms:created>
  <dcterms:modified xsi:type="dcterms:W3CDTF">2020-03-31T07:44:35Z</dcterms:modified>
</cp:coreProperties>
</file>