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84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34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28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3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57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17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D70-52F1-4062-90DD-C2CBD82D9EB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0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54D70-52F1-4062-90DD-C2CBD82D9EB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9D8B-FE53-41D7-87E9-C02C4D2D5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3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Exercise for Lecture 02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84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Wingdings" panose="05000000000000000000" pitchFamily="2" charset="2"/>
              <a:buChar char="n"/>
            </a:pPr>
            <a:r>
              <a:rPr lang="en-US" altLang="zh-TW" dirty="0"/>
              <a:t>Find out the assembly code generated from</a:t>
            </a:r>
          </a:p>
          <a:p>
            <a:pPr marL="536575" lvl="1" indent="0">
              <a:buNone/>
            </a:pPr>
            <a:r>
              <a:rPr lang="en-US" altLang="zh-TW" sz="2600" dirty="0" smtClean="0"/>
              <a:t>(1) function </a:t>
            </a:r>
            <a:r>
              <a:rPr lang="en-US" altLang="zh-TW" sz="2600" i="1" dirty="0" smtClean="0"/>
              <a:t>F</a:t>
            </a:r>
          </a:p>
          <a:p>
            <a:pPr marL="536575" lvl="1" indent="0">
              <a:buNone/>
            </a:pPr>
            <a:r>
              <a:rPr lang="en-US" altLang="zh-TW" sz="2600" dirty="0" smtClean="0"/>
              <a:t>(2) function </a:t>
            </a:r>
            <a:r>
              <a:rPr lang="en-US" altLang="zh-TW" sz="2600" i="1" dirty="0" smtClean="0"/>
              <a:t>main</a:t>
            </a:r>
          </a:p>
          <a:p>
            <a:pPr marL="536575" lvl="1" indent="0">
              <a:buNone/>
            </a:pPr>
            <a:r>
              <a:rPr lang="en-US" altLang="zh-TW" sz="2600" dirty="0" smtClean="0"/>
              <a:t>(3) Function </a:t>
            </a:r>
            <a:r>
              <a:rPr lang="en-US" altLang="zh-TW" sz="2600" i="1" dirty="0" err="1" smtClean="0"/>
              <a:t>printf</a:t>
            </a:r>
            <a:endParaRPr lang="en-US" altLang="zh-TW" sz="2600" i="1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15" y="2521792"/>
            <a:ext cx="3448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6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520889" y="395535"/>
            <a:ext cx="3452327" cy="6089337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267704" y="395534"/>
            <a:ext cx="3470100" cy="608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28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Wingdings</vt:lpstr>
      <vt:lpstr>Office 佈景主題</vt:lpstr>
      <vt:lpstr>Exercise for Lecture 02</vt:lpstr>
      <vt:lpstr>Question 1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for Lecture 02</dc:title>
  <dc:creator>Amy</dc:creator>
  <cp:lastModifiedBy>Amy</cp:lastModifiedBy>
  <cp:revision>4</cp:revision>
  <dcterms:created xsi:type="dcterms:W3CDTF">2020-05-07T09:35:33Z</dcterms:created>
  <dcterms:modified xsi:type="dcterms:W3CDTF">2020-05-07T14:06:15Z</dcterms:modified>
</cp:coreProperties>
</file>