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8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3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7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17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4D70-52F1-4062-90DD-C2CBD82D9EB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3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 for Lecture 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84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Wingdings" panose="05000000000000000000" pitchFamily="2" charset="2"/>
              <a:buChar char="n"/>
            </a:pPr>
            <a:r>
              <a:rPr lang="en-US" altLang="zh-TW" dirty="0"/>
              <a:t>Find out the assembly code generated from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(1) function </a:t>
            </a:r>
            <a:r>
              <a:rPr lang="en-US" altLang="zh-TW" sz="2600" i="1" dirty="0" smtClean="0"/>
              <a:t>F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(2) function </a:t>
            </a:r>
            <a:r>
              <a:rPr lang="en-US" altLang="zh-TW" sz="2600" i="1" dirty="0" smtClean="0"/>
              <a:t>main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(3) Function </a:t>
            </a:r>
            <a:r>
              <a:rPr lang="en-US" altLang="zh-TW" sz="2600" i="1" dirty="0" err="1" smtClean="0"/>
              <a:t>printf</a:t>
            </a:r>
            <a:endParaRPr lang="en-US" altLang="zh-TW" sz="2600" i="1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15" y="2521792"/>
            <a:ext cx="3448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4070" y="1825625"/>
            <a:ext cx="4423860" cy="4351338"/>
          </a:xfrm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 function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46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function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691" y="1825625"/>
            <a:ext cx="4004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(3) Function </a:t>
            </a:r>
            <a:r>
              <a:rPr lang="en-US" altLang="zh-TW" dirty="0" err="1" smtClean="0"/>
              <a:t>printf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075" y="1825625"/>
            <a:ext cx="4739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0889" y="395535"/>
            <a:ext cx="3452327" cy="6089337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267704" y="395534"/>
            <a:ext cx="3470100" cy="60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1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43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02</vt:lpstr>
      <vt:lpstr>Question 1</vt:lpstr>
      <vt:lpstr>(1) function F</vt:lpstr>
      <vt:lpstr>(2) function main</vt:lpstr>
      <vt:lpstr>(3) Function printf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02</dc:title>
  <dc:creator>Amy</dc:creator>
  <cp:lastModifiedBy>Amy</cp:lastModifiedBy>
  <cp:revision>7</cp:revision>
  <dcterms:created xsi:type="dcterms:W3CDTF">2020-05-07T09:35:33Z</dcterms:created>
  <dcterms:modified xsi:type="dcterms:W3CDTF">2020-05-12T14:44:59Z</dcterms:modified>
</cp:coreProperties>
</file>