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50" d="100"/>
          <a:sy n="50" d="100"/>
        </p:scale>
        <p:origin x="72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E0289-F66C-4645-AAAB-6EF0FABC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126C1-834D-4C53-A39A-E488E760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4271F-825E-4B0D-BF69-70986CDB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44AAA-9024-47CF-949F-7CF0A5FE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D3354E-B19F-4801-A1D6-A4138F8B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9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AC86E-1DFA-4C1E-9887-27F4DFBE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AA06BB-DF97-4EF5-AE65-CA848C29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9715FB-FCC9-405F-A34B-FD7A895C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2264B-0762-48E6-8841-8869B009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4F538-26DC-4BC5-81CF-0CD2CD79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75BDCB-1704-47E3-AD5B-00160F45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D1E948-8888-4561-AC3F-EB7F6817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74C76-4284-4200-B512-6D7EF5B2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1AAAF2-D8D2-47F2-ADA0-3912FDF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72BCE-935D-40FD-9A76-12CA7EAE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2A602-AEAE-4FD9-B1A2-1BDAD206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B34E74-D905-4806-970B-735BACD1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82B9D-8FFF-4E5B-9AD2-7A9358AB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B3F1F-9D15-43CA-AA5E-00BDF450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65953-E51A-47FF-94B4-0A7ACB5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06D7-B4C3-42AA-A009-C3019B4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B97858-DA9D-4F3A-8031-2DBF7E54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ED1B1-C097-4E63-8EAD-C89FA0D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C0056-8A8E-45EF-87F6-3ABA1CDB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BD41F-A81A-47ED-AF61-4E537BBA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5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E70B-E9A5-4DBB-87A3-935F72F7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AA436-890F-4A0F-886A-1826CB78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38F740-3140-49BC-96BF-36F56BF2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EC708-32DD-40EB-B96F-34BA0458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36606-5DD3-462E-A1E2-93CED27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ECE55-C26F-42E7-8EDB-B8E84E66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C2086-B129-4144-8DC2-3ACD52C2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11A78F-8AC8-4DA1-A876-43C82192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4DC70A-6F8D-4BB5-9D59-BF9C94E6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6ABA55-398D-481F-ACB6-D31376D81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9EDDE2-5A1E-488C-936F-593102969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C28EEF-1E79-41D1-8446-75A20AE6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376EE2-9864-4627-BEC0-3CE210BC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00F996-3867-47A2-A134-72C69766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89EDB-E2A6-4CA7-9A21-751504F0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E5DF10-D28A-48C2-82BF-5EFAB659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8777D6-41BD-496D-BBC7-19983D9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CF125-D94B-4337-BD8E-9FF54576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65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823A75-4AAD-4ED2-93EB-9BD1D82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0744DE-7283-4AC9-B37B-4F740FBA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EA488E-5D45-4F65-9027-907D2F3A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72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18F0D-E2E4-43D2-97CC-A748D6F7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454DA-AB12-45B8-A789-00D6977F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1D2D30-6E93-4CDD-B809-B8E284B17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204302-3967-4198-93D3-CDFF613A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D49FB0-E4E7-4701-B07F-DE99B48F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099C7-C4C3-4900-9A60-B3E1DB76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7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12F4-D343-4082-AC65-4582311F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812031-6A8D-4420-8331-5B75B1C1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281DD4-D7AC-4589-B654-933E3D9B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FC915-BBF7-48A2-B45B-A257F2C9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A6E00-2352-4CF8-9A8D-BD7618F5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16941-1BC1-48EC-8D57-A393579F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0" t="-10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85FEBF-50FE-4371-9AA1-72754603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87F3C4-B5E0-4CB2-888D-25916F0E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E3193-0909-4478-8F10-8A829125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FFA7-BE71-4D3A-AAEB-C36125B1B50F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36C01B-D1DD-4C69-91C1-33096998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5AD42-E20E-4CCC-969A-BEFBC90F8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1621-9C6D-4584-8604-CE9BB3787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09043-6AE0-4E5E-9E49-D1AFA7A6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335" y="-26100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9600" b="1" dirty="0"/>
              <a:t>Health Keeper</a:t>
            </a:r>
            <a:endParaRPr lang="zh-TW" altLang="en-US" sz="96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FB5AFA-3286-4AC7-A94B-BA9FD6D57BD5}"/>
              </a:ext>
            </a:extLst>
          </p:cNvPr>
          <p:cNvSpPr txBox="1"/>
          <p:nvPr/>
        </p:nvSpPr>
        <p:spPr>
          <a:xfrm>
            <a:off x="-169334" y="4119615"/>
            <a:ext cx="5342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dirty="0"/>
              <a:t>406262333 </a:t>
            </a:r>
            <a:r>
              <a:rPr lang="zh-TW" altLang="zh-TW" sz="2400" dirty="0"/>
              <a:t>吳佩臻</a:t>
            </a:r>
            <a:r>
              <a:rPr lang="en-US" altLang="zh-TW" sz="2400" dirty="0"/>
              <a:t>(</a:t>
            </a:r>
            <a:r>
              <a:rPr lang="zh-TW" altLang="zh-TW" sz="2400" dirty="0"/>
              <a:t>組長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pPr lvl="1"/>
            <a:r>
              <a:rPr lang="en-US" altLang="zh-TW" sz="2400" dirty="0"/>
              <a:t>406262539 </a:t>
            </a:r>
            <a:r>
              <a:rPr lang="zh-TW" altLang="zh-TW" sz="2400" dirty="0"/>
              <a:t>歐育廷</a:t>
            </a:r>
          </a:p>
          <a:p>
            <a:pPr lvl="1"/>
            <a:r>
              <a:rPr lang="en-US" altLang="zh-TW" sz="2400" dirty="0"/>
              <a:t>406262151 </a:t>
            </a:r>
            <a:r>
              <a:rPr lang="zh-TW" altLang="zh-TW" sz="2400" dirty="0"/>
              <a:t>黃俊翰</a:t>
            </a:r>
          </a:p>
          <a:p>
            <a:pPr lvl="1"/>
            <a:r>
              <a:rPr lang="en-US" altLang="zh-TW" sz="2400" dirty="0"/>
              <a:t>406262137 </a:t>
            </a:r>
            <a:r>
              <a:rPr lang="zh-TW" altLang="zh-TW" sz="2400" dirty="0"/>
              <a:t>吳忠憲</a:t>
            </a:r>
          </a:p>
          <a:p>
            <a:pPr lvl="1"/>
            <a:r>
              <a:rPr lang="en-US" altLang="zh-TW" sz="2400" dirty="0"/>
              <a:t>406262357 </a:t>
            </a:r>
            <a:r>
              <a:rPr lang="zh-TW" altLang="zh-TW" sz="2400" dirty="0"/>
              <a:t>柯智鈞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26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DAB4FB2-FD5E-481F-8501-7F87AB1D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r>
              <a:rPr lang="en-US" altLang="zh-TW" sz="6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1FFA3E-1DF3-47E5-8E71-E91987D2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4400" dirty="0"/>
              <a:t>精緻飲食</a:t>
            </a:r>
            <a:endParaRPr lang="en-US" altLang="zh-TW" sz="4400" dirty="0"/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r>
              <a:rPr lang="zh-TW" altLang="zh-TW" sz="4400" dirty="0"/>
              <a:t>糖尿病患者的人數逐年增加</a:t>
            </a:r>
            <a:endParaRPr lang="en-US" altLang="zh-TW" sz="4400" dirty="0"/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r>
              <a:rPr lang="zh-TW" altLang="zh-TW" sz="4400" dirty="0"/>
              <a:t>檢視一天以及長期的飲食習慣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9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0DA65-D68D-4FC2-822C-63172027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的目的</a:t>
            </a:r>
            <a:r>
              <a:rPr lang="en-US" altLang="zh-TW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28B4C-6214-4930-9A5F-A92E3F14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4400" dirty="0"/>
              <a:t>了解到他們的飲食習慣</a:t>
            </a:r>
            <a:endParaRPr lang="en-US" altLang="zh-TW" sz="4400" dirty="0"/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r>
              <a:rPr lang="zh-TW" altLang="zh-TW" sz="4400" dirty="0"/>
              <a:t>加以控制一天當中攝取的糖分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88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12C73-22E9-4CC1-8127-7BDD9FD1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短期目標</a:t>
            </a:r>
            <a:r>
              <a:rPr lang="en-US" altLang="zh-TW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8AED2-6C9D-4F28-8E6A-DCA107C8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記錄使用者每天的糖分攝取量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提醒使用者還有多少的剩餘量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記錄長期的飲食習慣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1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470AC-498E-4075-9915-E8E6C051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中期目標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037EE-ABED-4F38-A746-817D6976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867" y="207115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衡量使用者當時的健康狀態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推薦附近合適的店家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供使用者選擇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86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BBE36-AAAB-4D45-90E3-893A462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長期目標</a:t>
            </a:r>
            <a:r>
              <a:rPr lang="en-US" altLang="zh-TW" sz="6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6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2F2733-E497-4FD1-BCCF-6D60A5EBC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讓高風險族群使用此</a:t>
            </a:r>
            <a:r>
              <a:rPr lang="en-US" altLang="zh-TW" dirty="0"/>
              <a:t>APP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觀察其飲食的狀態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推測其未來得病的機率</a:t>
            </a:r>
          </a:p>
        </p:txBody>
      </p:sp>
    </p:spTree>
    <p:extLst>
      <p:ext uri="{BB962C8B-B14F-4D97-AF65-F5344CB8AC3E}">
        <p14:creationId xmlns:p14="http://schemas.microsoft.com/office/powerpoint/2010/main" val="38511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110</Words>
  <Application>Microsoft Office PowerPoint</Application>
  <PresentationFormat>寬螢幕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Office 佈景主題</vt:lpstr>
      <vt:lpstr>Health Keeper</vt:lpstr>
      <vt:lpstr>研究動機:</vt:lpstr>
      <vt:lpstr>APP的目的:</vt:lpstr>
      <vt:lpstr>短期目標:</vt:lpstr>
      <vt:lpstr>中期目標:</vt:lpstr>
      <vt:lpstr>長期目標: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Keeper</dc:title>
  <dc:creator>user</dc:creator>
  <cp:lastModifiedBy>user</cp:lastModifiedBy>
  <cp:revision>22</cp:revision>
  <dcterms:created xsi:type="dcterms:W3CDTF">2019-09-22T07:20:30Z</dcterms:created>
  <dcterms:modified xsi:type="dcterms:W3CDTF">2019-09-22T08:31:49Z</dcterms:modified>
</cp:coreProperties>
</file>