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70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t="-10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35" y="-26100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9600" b="1" dirty="0">
                <a:solidFill>
                  <a:srgbClr val="FF0000"/>
                </a:solidFill>
              </a:rPr>
              <a:t>你話我猜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-224513" y="4624112"/>
            <a:ext cx="534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406262333 </a:t>
            </a:r>
            <a:r>
              <a:rPr lang="zh-TW" altLang="zh-TW" sz="2400" dirty="0"/>
              <a:t>吳佩臻</a:t>
            </a:r>
            <a:r>
              <a:rPr lang="en-US" altLang="zh-TW" sz="2400" dirty="0"/>
              <a:t>(</a:t>
            </a:r>
            <a:r>
              <a:rPr lang="zh-TW" altLang="zh-TW" sz="2400" dirty="0"/>
              <a:t>組長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lvl="1"/>
            <a:r>
              <a:rPr lang="en-US" altLang="zh-TW" sz="2400" dirty="0"/>
              <a:t>406262539 </a:t>
            </a:r>
            <a:r>
              <a:rPr lang="zh-TW" altLang="zh-TW" sz="2400" dirty="0"/>
              <a:t>歐育廷</a:t>
            </a:r>
          </a:p>
          <a:p>
            <a:pPr lvl="1"/>
            <a:r>
              <a:rPr lang="en-US" altLang="zh-TW" sz="2400" dirty="0"/>
              <a:t>406262151 </a:t>
            </a:r>
            <a:r>
              <a:rPr lang="zh-TW" altLang="zh-TW" sz="2400" dirty="0"/>
              <a:t>黃俊翰</a:t>
            </a:r>
          </a:p>
          <a:p>
            <a:pPr lvl="1"/>
            <a:r>
              <a:rPr lang="en-US" altLang="zh-TW" sz="2400" dirty="0"/>
              <a:t>406262137 </a:t>
            </a:r>
            <a:r>
              <a:rPr lang="zh-TW" altLang="zh-TW" sz="2400" dirty="0"/>
              <a:t>吳忠憲</a:t>
            </a:r>
          </a:p>
          <a:p>
            <a:pPr lvl="1"/>
            <a:r>
              <a:rPr lang="en-US" altLang="zh-TW" sz="2400" dirty="0"/>
              <a:t>406262357 </a:t>
            </a:r>
            <a:r>
              <a:rPr lang="zh-TW" altLang="zh-TW" sz="2400" dirty="0"/>
              <a:t>柯智鈞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88DD8F00-D293-4E75-8CA2-55593C94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碰到的問題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90C3055-6744-4673-9C36-059C4196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r>
              <a:rPr lang="zh-TW" altLang="en-US" sz="3600" dirty="0"/>
              <a:t>簡體轉繁體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匯入資料到資料庫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2295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58727E-7308-452E-8705-195E8CCFDDEA}"/>
              </a:ext>
            </a:extLst>
          </p:cNvPr>
          <p:cNvSpPr txBox="1"/>
          <p:nvPr/>
        </p:nvSpPr>
        <p:spPr>
          <a:xfrm>
            <a:off x="2929180" y="2549471"/>
            <a:ext cx="5819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10292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目前進度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zh-TW" sz="3600" dirty="0"/>
          </a:p>
          <a:p>
            <a:pPr marL="514350" indent="-514350">
              <a:buAutoNum type="arabicPeriod"/>
            </a:pPr>
            <a:endParaRPr lang="en-US" altLang="zh-TW" sz="3600" dirty="0"/>
          </a:p>
          <a:p>
            <a:pPr marL="514350" indent="-514350">
              <a:buAutoNum type="arabicPeriod"/>
            </a:pPr>
            <a:r>
              <a:rPr lang="zh-TW" altLang="en-US" sz="3600" dirty="0"/>
              <a:t>主要會用到的版面配置初稿</a:t>
            </a:r>
            <a:endParaRPr lang="en-US" altLang="zh-TW" sz="3600" dirty="0"/>
          </a:p>
          <a:p>
            <a:pPr marL="514350" indent="-514350">
              <a:buAutoNum type="arabicPeriod"/>
            </a:pPr>
            <a:endParaRPr lang="en-US" altLang="zh-TW" sz="3600" dirty="0"/>
          </a:p>
          <a:p>
            <a:pPr marL="514350" indent="-514350">
              <a:buAutoNum type="arabicPeriod"/>
            </a:pPr>
            <a:r>
              <a:rPr lang="zh-TW" altLang="en-US" sz="3600" dirty="0"/>
              <a:t>畫布的設置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DA65-D68D-4FC2-822C-63172027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版面配置初稿</a:t>
            </a:r>
            <a:endParaRPr lang="en-US" altLang="zh-TW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8B4C-6214-4930-9A5F-A92E3F14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" y="3662308"/>
            <a:ext cx="2827283" cy="1122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主畫面</a:t>
            </a: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示意圖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313969-AD8B-4F7C-9DDE-8B6D5C39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26" y="2043745"/>
            <a:ext cx="787827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D1D96D0-A864-4CBB-B997-2B99D3FD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" y="3662308"/>
            <a:ext cx="3137517" cy="19403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遊戲畫面</a:t>
            </a: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示意圖</a:t>
            </a:r>
            <a:endParaRPr lang="en-US" altLang="zh-TW" sz="3600" dirty="0"/>
          </a:p>
        </p:txBody>
      </p:sp>
      <p:pic>
        <p:nvPicPr>
          <p:cNvPr id="8" name="圖片 7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75820F42-90F3-4C84-AC7F-63D0E8BA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63" y="2221995"/>
            <a:ext cx="7430537" cy="3858163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36AE5D0D-6436-4FBC-8641-EF3843D0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版面配置初稿</a:t>
            </a:r>
            <a:endParaRPr lang="en-US" altLang="zh-TW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370B49A-409A-4891-922A-89975FBF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" y="3662308"/>
            <a:ext cx="3338995" cy="13255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畫筆粗細</a:t>
            </a: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選擇示意圖</a:t>
            </a:r>
            <a:endParaRPr lang="en-US" altLang="zh-TW" sz="3600" dirty="0"/>
          </a:p>
        </p:txBody>
      </p:sp>
      <p:pic>
        <p:nvPicPr>
          <p:cNvPr id="8" name="圖片 7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60B1CE6D-26E5-4C4A-8060-FA81EF53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26" y="2294489"/>
            <a:ext cx="7430537" cy="3858163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7DB4B97A-D1D9-4807-92BC-678A6C93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版面配置初稿</a:t>
            </a:r>
            <a:endParaRPr lang="en-US" altLang="zh-TW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A3749A1-8412-4BDB-97EB-F3C33D2D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" y="3662308"/>
            <a:ext cx="2827283" cy="1122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顏色選取</a:t>
            </a: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示意圖</a:t>
            </a:r>
            <a:endParaRPr lang="en-US" altLang="zh-TW" sz="3600" dirty="0"/>
          </a:p>
        </p:txBody>
      </p:sp>
      <p:pic>
        <p:nvPicPr>
          <p:cNvPr id="6" name="圖片 5" descr="一張含有 螢幕擷取畫面, 時鐘, 畫畫 的圖片&#10;&#10;自動產生的描述">
            <a:extLst>
              <a:ext uri="{FF2B5EF4-FFF2-40B4-BE49-F238E27FC236}">
                <a16:creationId xmlns:a16="http://schemas.microsoft.com/office/drawing/2014/main" id="{231B2BDE-65BA-4E17-AE2F-E94D4E40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61" y="2294489"/>
            <a:ext cx="7430537" cy="385816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E9715A20-5C8A-456B-A305-3ADF5B68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版面配置初稿</a:t>
            </a:r>
            <a:endParaRPr lang="en-US" altLang="zh-TW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D98D8BD-1F6C-4D21-A566-93CB690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" y="3662308"/>
            <a:ext cx="2827283" cy="1122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即時排名</a:t>
            </a:r>
            <a:endParaRPr lang="en-US" altLang="zh-TW" sz="3600" dirty="0"/>
          </a:p>
          <a:p>
            <a:pPr marL="457200" lvl="1" indent="0">
              <a:buNone/>
            </a:pPr>
            <a:r>
              <a:rPr lang="zh-TW" altLang="en-US" sz="3600" dirty="0"/>
              <a:t>示意圖</a:t>
            </a:r>
            <a:endParaRPr lang="en-US" altLang="zh-TW" sz="3600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9985669-F56A-4F93-91A5-A4CFF588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83" y="2518476"/>
            <a:ext cx="7453804" cy="38702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282EAE4-239C-44A6-93F8-93D80946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版面配置初稿</a:t>
            </a:r>
            <a:endParaRPr lang="en-US" altLang="zh-TW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9334A-303F-4CC6-AADF-C846C7DD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5608D-F07D-4E40-9661-1B3E632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無法成功建立畫布</a:t>
            </a:r>
            <a:r>
              <a:rPr lang="en-US" altLang="zh-TW" sz="3600" dirty="0"/>
              <a:t>canvas </a:t>
            </a:r>
            <a:r>
              <a:rPr lang="zh-TW" altLang="en-US" sz="3600" dirty="0"/>
              <a:t>的部分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如何讀取後端資料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6811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DBC5D54-52A3-462F-91CD-21648F06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後端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目前進度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7F91D1A-D2B4-426B-9AEB-3A4BD98A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514350" indent="-514350">
              <a:buAutoNum type="arabicPeriod"/>
            </a:pPr>
            <a:r>
              <a:rPr lang="zh-TW" altLang="en-US" sz="3600" dirty="0"/>
              <a:t>十萬筆的資料庫已經抓取成功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109</Words>
  <Application>Microsoft Office PowerPoint</Application>
  <PresentationFormat>寬螢幕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你話我猜</vt:lpstr>
      <vt:lpstr>前端--目前進度</vt:lpstr>
      <vt:lpstr>版面配置初稿</vt:lpstr>
      <vt:lpstr>版面配置初稿</vt:lpstr>
      <vt:lpstr>版面配置初稿</vt:lpstr>
      <vt:lpstr>版面配置初稿</vt:lpstr>
      <vt:lpstr>版面配置初稿</vt:lpstr>
      <vt:lpstr>前端--碰到的問題</vt:lpstr>
      <vt:lpstr>後端--目前進度</vt:lpstr>
      <vt:lpstr>後端--碰到的問題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user</cp:lastModifiedBy>
  <cp:revision>49</cp:revision>
  <dcterms:created xsi:type="dcterms:W3CDTF">2019-09-22T07:20:30Z</dcterms:created>
  <dcterms:modified xsi:type="dcterms:W3CDTF">2019-11-11T13:12:04Z</dcterms:modified>
</cp:coreProperties>
</file>