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0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00" d="100"/>
          <a:sy n="100" d="100"/>
        </p:scale>
        <p:origin x="4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今日攝取糖分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A2-4D63-84D9-92A8A57C2F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7A2-4D63-84D9-92A8A57C2F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297862770315335"/>
                  <c:y val="-5.544891463115667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3200" dirty="0"/>
                      <a:t>30%</a:t>
                    </a:r>
                    <a:endParaRPr lang="en-US" altLang="zh-TW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27994973762423"/>
                      <c:h val="0.204079730299972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7A2-4D63-84D9-92A8A57C2FF1}"/>
                </c:ext>
              </c:extLst>
            </c:dLbl>
            <c:dLbl>
              <c:idx val="1"/>
              <c:layout>
                <c:manualLayout>
                  <c:x val="-0.17665354373736503"/>
                  <c:y val="4.990402316804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4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4800" dirty="0"/>
                      <a:t>70%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A2-4D63-84D9-92A8A57C2F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2"/>
                <c:pt idx="0">
                  <c:v>已攝取</c:v>
                </c:pt>
                <c:pt idx="1">
                  <c:v>剩餘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A2-4D63-84D9-92A8A57C2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C8FAD-B3BC-4D75-A240-D9A0D29AF9E2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548E-5262-447F-B912-6D40415C8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0" t="-10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2019/9/1~2019/9/30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35" y="-26100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9600" b="1" dirty="0"/>
              <a:t>Health Keeper</a:t>
            </a:r>
            <a:endParaRPr lang="zh-TW" altLang="en-US" sz="9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-169334" y="4119615"/>
            <a:ext cx="534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406262333 </a:t>
            </a:r>
            <a:r>
              <a:rPr lang="zh-TW" altLang="zh-TW" sz="2400" dirty="0"/>
              <a:t>吳佩臻</a:t>
            </a:r>
            <a:r>
              <a:rPr lang="en-US" altLang="zh-TW" sz="2400" dirty="0"/>
              <a:t>(</a:t>
            </a:r>
            <a:r>
              <a:rPr lang="zh-TW" altLang="zh-TW" sz="2400" dirty="0"/>
              <a:t>組長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lvl="1"/>
            <a:r>
              <a:rPr lang="en-US" altLang="zh-TW" sz="2400" dirty="0"/>
              <a:t>406262539 </a:t>
            </a:r>
            <a:r>
              <a:rPr lang="zh-TW" altLang="zh-TW" sz="2400" dirty="0"/>
              <a:t>歐育廷</a:t>
            </a:r>
          </a:p>
          <a:p>
            <a:pPr lvl="1"/>
            <a:r>
              <a:rPr lang="en-US" altLang="zh-TW" sz="2400" dirty="0"/>
              <a:t>406262151 </a:t>
            </a:r>
            <a:r>
              <a:rPr lang="zh-TW" altLang="zh-TW" sz="2400" dirty="0"/>
              <a:t>黃俊翰</a:t>
            </a:r>
          </a:p>
          <a:p>
            <a:pPr lvl="1"/>
            <a:r>
              <a:rPr lang="en-US" altLang="zh-TW" sz="2400" dirty="0"/>
              <a:t>406262137 </a:t>
            </a:r>
            <a:r>
              <a:rPr lang="zh-TW" altLang="zh-TW" sz="2400" dirty="0"/>
              <a:t>吳忠憲</a:t>
            </a:r>
          </a:p>
          <a:p>
            <a:pPr lvl="1"/>
            <a:r>
              <a:rPr lang="en-US" altLang="zh-TW" sz="2400" dirty="0"/>
              <a:t>406262357 </a:t>
            </a:r>
            <a:r>
              <a:rPr lang="zh-TW" altLang="zh-TW" sz="2400" dirty="0"/>
              <a:t>柯智鈞</a:t>
            </a:r>
          </a:p>
          <a:p>
            <a:endParaRPr lang="zh-TW" altLang="en-US" sz="240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3EB5F-AB92-4C8D-998D-EA5EFBE3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2019/9/1~2019/9/30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797E1-8795-4028-BFC0-FFA933C61A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A6525-FB7D-46A2-AA24-EFE1FA807D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781908" cy="14187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吳佩臻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黃俊翰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DF6A2C-37BE-4EC8-875D-58F53C97AD59}"/>
              </a:ext>
            </a:extLst>
          </p:cNvPr>
          <p:cNvSpPr txBox="1"/>
          <p:nvPr/>
        </p:nvSpPr>
        <p:spPr>
          <a:xfrm>
            <a:off x="2690447" y="1674702"/>
            <a:ext cx="4369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文書海報設計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資料庫收集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916618-A7B6-4123-BB1F-14B72905CB1D}"/>
              </a:ext>
            </a:extLst>
          </p:cNvPr>
          <p:cNvSpPr txBox="1"/>
          <p:nvPr/>
        </p:nvSpPr>
        <p:spPr>
          <a:xfrm>
            <a:off x="838200" y="4306135"/>
            <a:ext cx="2584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歐育廷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吳忠憲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柯智鈞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321C54-6FB8-4546-86EB-69C528C81745}"/>
              </a:ext>
            </a:extLst>
          </p:cNvPr>
          <p:cNvSpPr txBox="1"/>
          <p:nvPr/>
        </p:nvSpPr>
        <p:spPr>
          <a:xfrm>
            <a:off x="2690447" y="4490801"/>
            <a:ext cx="4079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語法設計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其它後端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C66260-1CD7-4A4B-9AB9-33B3361B2DA7}"/>
              </a:ext>
            </a:extLst>
          </p:cNvPr>
          <p:cNvSpPr txBox="1"/>
          <p:nvPr/>
        </p:nvSpPr>
        <p:spPr>
          <a:xfrm>
            <a:off x="2495549" y="2200275"/>
            <a:ext cx="936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400" dirty="0">
                <a:solidFill>
                  <a:srgbClr val="FF0000"/>
                </a:solidFill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54818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精緻飲食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卻不知道吃盡了多少糖份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糖尿病患者的人數逐年增加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0DA65-D68D-4FC2-822C-63172027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2587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28B4C-6214-4930-9A5F-A92E3F14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1" y="16906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了解到他們的飲食習慣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加以控制一天當中攝取的糖分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8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12C73-22E9-4CC1-8127-7BDD9FD1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8AED2-6C9D-4F28-8E6A-DCA107C8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586139"/>
            <a:ext cx="10515600" cy="79657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記錄使用者每天的糖分攝取量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300747-DEB4-4AA9-9926-5839CB70B5E8}"/>
              </a:ext>
            </a:extLst>
          </p:cNvPr>
          <p:cNvSpPr/>
          <p:nvPr/>
        </p:nvSpPr>
        <p:spPr>
          <a:xfrm>
            <a:off x="838200" y="2470638"/>
            <a:ext cx="3584331" cy="4106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A445C-539D-43BD-9DC8-75B4D81CDA53}"/>
              </a:ext>
            </a:extLst>
          </p:cNvPr>
          <p:cNvSpPr/>
          <p:nvPr/>
        </p:nvSpPr>
        <p:spPr>
          <a:xfrm>
            <a:off x="838200" y="2470639"/>
            <a:ext cx="3584331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4EE2A7-3CCB-4077-8748-C2825F245816}"/>
              </a:ext>
            </a:extLst>
          </p:cNvPr>
          <p:cNvSpPr txBox="1"/>
          <p:nvPr/>
        </p:nvSpPr>
        <p:spPr>
          <a:xfrm>
            <a:off x="2209800" y="2514545"/>
            <a:ext cx="225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新增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D6D44DE-8D56-4BDC-9683-EB69BAC4681E}"/>
              </a:ext>
            </a:extLst>
          </p:cNvPr>
          <p:cNvSpPr/>
          <p:nvPr/>
        </p:nvSpPr>
        <p:spPr>
          <a:xfrm>
            <a:off x="984738" y="2989385"/>
            <a:ext cx="3332285" cy="7737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0255EE-8A16-4784-BD56-C2687D0D7CA1}"/>
              </a:ext>
            </a:extLst>
          </p:cNvPr>
          <p:cNvSpPr txBox="1"/>
          <p:nvPr/>
        </p:nvSpPr>
        <p:spPr>
          <a:xfrm>
            <a:off x="2118945" y="3114636"/>
            <a:ext cx="27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雞排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D8B996-AD5D-485B-88A4-87937A5FCA5E}"/>
              </a:ext>
            </a:extLst>
          </p:cNvPr>
          <p:cNvSpPr txBox="1"/>
          <p:nvPr/>
        </p:nvSpPr>
        <p:spPr>
          <a:xfrm>
            <a:off x="1081453" y="3991708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市售一份大約 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200g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E23274-8801-4869-89B9-E513EB3D772C}"/>
              </a:ext>
            </a:extLst>
          </p:cNvPr>
          <p:cNvSpPr txBox="1"/>
          <p:nvPr/>
        </p:nvSpPr>
        <p:spPr>
          <a:xfrm>
            <a:off x="1081453" y="4334498"/>
            <a:ext cx="293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請輸入今日攝取的克數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9798AB0-80C7-49FC-8DE6-A01F7B657CFF}"/>
              </a:ext>
            </a:extLst>
          </p:cNvPr>
          <p:cNvSpPr/>
          <p:nvPr/>
        </p:nvSpPr>
        <p:spPr>
          <a:xfrm>
            <a:off x="984738" y="4765432"/>
            <a:ext cx="3332285" cy="506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843269-5F40-4539-A04A-189187E08A73}"/>
              </a:ext>
            </a:extLst>
          </p:cNvPr>
          <p:cNvSpPr txBox="1"/>
          <p:nvPr/>
        </p:nvSpPr>
        <p:spPr>
          <a:xfrm>
            <a:off x="2242039" y="4833981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E36C90-7EE9-471C-BA6D-07C08081AA4B}"/>
              </a:ext>
            </a:extLst>
          </p:cNvPr>
          <p:cNvSpPr txBox="1"/>
          <p:nvPr/>
        </p:nvSpPr>
        <p:spPr>
          <a:xfrm>
            <a:off x="3283926" y="4868043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69B81E-628E-417E-9DCB-B1FBA78E8C25}"/>
              </a:ext>
            </a:extLst>
          </p:cNvPr>
          <p:cNvSpPr txBox="1"/>
          <p:nvPr/>
        </p:nvSpPr>
        <p:spPr>
          <a:xfrm>
            <a:off x="2822331" y="5591908"/>
            <a:ext cx="139797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確定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353B77-7628-499A-A3FF-88540E49391F}"/>
              </a:ext>
            </a:extLst>
          </p:cNvPr>
          <p:cNvSpPr/>
          <p:nvPr/>
        </p:nvSpPr>
        <p:spPr>
          <a:xfrm>
            <a:off x="5520104" y="2470638"/>
            <a:ext cx="3584331" cy="4106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8E37E8-FDEC-4967-A0F3-8663AB763A89}"/>
              </a:ext>
            </a:extLst>
          </p:cNvPr>
          <p:cNvSpPr/>
          <p:nvPr/>
        </p:nvSpPr>
        <p:spPr>
          <a:xfrm>
            <a:off x="5520104" y="2470639"/>
            <a:ext cx="3584331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3C2A77-1EA7-4493-ABCF-0368E858912C}"/>
              </a:ext>
            </a:extLst>
          </p:cNvPr>
          <p:cNvSpPr txBox="1"/>
          <p:nvPr/>
        </p:nvSpPr>
        <p:spPr>
          <a:xfrm>
            <a:off x="6923943" y="2484403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新增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E0D0243-572B-4492-A4CD-E179FF379EF0}"/>
              </a:ext>
            </a:extLst>
          </p:cNvPr>
          <p:cNvSpPr/>
          <p:nvPr/>
        </p:nvSpPr>
        <p:spPr>
          <a:xfrm>
            <a:off x="5666642" y="2989385"/>
            <a:ext cx="3332285" cy="7737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CB7677-7972-48F9-9161-909152B2E346}"/>
              </a:ext>
            </a:extLst>
          </p:cNvPr>
          <p:cNvSpPr txBox="1"/>
          <p:nvPr/>
        </p:nvSpPr>
        <p:spPr>
          <a:xfrm>
            <a:off x="5763357" y="3991708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攝取的糖分大約為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94DD7B-B979-49D1-818B-86831D7DCF48}"/>
              </a:ext>
            </a:extLst>
          </p:cNvPr>
          <p:cNvSpPr txBox="1"/>
          <p:nvPr/>
        </p:nvSpPr>
        <p:spPr>
          <a:xfrm>
            <a:off x="7504235" y="5591908"/>
            <a:ext cx="139797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確定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84F0D82-F065-4E2D-A927-76FC184EEFFE}"/>
              </a:ext>
            </a:extLst>
          </p:cNvPr>
          <p:cNvSpPr/>
          <p:nvPr/>
        </p:nvSpPr>
        <p:spPr>
          <a:xfrm>
            <a:off x="5666642" y="4572518"/>
            <a:ext cx="3332285" cy="506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E0B3FA-CCE4-474E-B403-B25A681C21E5}"/>
              </a:ext>
            </a:extLst>
          </p:cNvPr>
          <p:cNvSpPr txBox="1"/>
          <p:nvPr/>
        </p:nvSpPr>
        <p:spPr>
          <a:xfrm>
            <a:off x="6923943" y="4674641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434215C-705F-4CA5-9894-3A224281934E}"/>
              </a:ext>
            </a:extLst>
          </p:cNvPr>
          <p:cNvSpPr txBox="1"/>
          <p:nvPr/>
        </p:nvSpPr>
        <p:spPr>
          <a:xfrm>
            <a:off x="8009792" y="4776764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854D05-2A6A-4CFA-9DF2-1BF1469CDFC3}"/>
              </a:ext>
            </a:extLst>
          </p:cNvPr>
          <p:cNvSpPr txBox="1"/>
          <p:nvPr/>
        </p:nvSpPr>
        <p:spPr>
          <a:xfrm>
            <a:off x="6844811" y="3111270"/>
            <a:ext cx="27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雞排</a:t>
            </a:r>
          </a:p>
        </p:txBody>
      </p:sp>
    </p:spTree>
    <p:extLst>
      <p:ext uri="{BB962C8B-B14F-4D97-AF65-F5344CB8AC3E}">
        <p14:creationId xmlns:p14="http://schemas.microsoft.com/office/powerpoint/2010/main" val="28111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6C37D9C0-5907-4FF7-9A20-1508BF23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6B6E3A86-AE13-43B1-862B-1C1CF130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586139"/>
            <a:ext cx="10515600" cy="82295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提醒使用者還有多少的剩餘量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DCA2B515-C4FD-472E-ADEF-BA89E7D0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028952"/>
              </p:ext>
            </p:extLst>
          </p:nvPr>
        </p:nvGraphicFramePr>
        <p:xfrm>
          <a:off x="2257599" y="2277207"/>
          <a:ext cx="7045429" cy="45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44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6E9202F-3728-4877-97BA-4627BB15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79D042A-AFC5-471F-9697-856C057B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586139"/>
            <a:ext cx="4630511" cy="79511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記錄長期的飲食習慣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3E643160-ED2C-43C7-9D65-53CF7F69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24881"/>
              </p:ext>
            </p:extLst>
          </p:nvPr>
        </p:nvGraphicFramePr>
        <p:xfrm>
          <a:off x="1428750" y="2381250"/>
          <a:ext cx="9505950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5">
                  <a:extLst>
                    <a:ext uri="{9D8B030D-6E8A-4147-A177-3AD203B41FA5}">
                      <a16:colId xmlns:a16="http://schemas.microsoft.com/office/drawing/2014/main" val="353895146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2838837331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672479836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2606548457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2380030724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1050557682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267003596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3532507827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1050863042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3941444016"/>
                    </a:ext>
                  </a:extLst>
                </a:gridCol>
              </a:tblGrid>
              <a:tr h="67691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9/11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31198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未超標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超標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71823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9/19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779058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超標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39673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9/29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9/30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98506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超標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未超標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9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470AC-498E-4075-9915-E8E6C051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37EE-ABED-4F38-A746-817D6976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88" y="17931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衡量使用者當時的健康狀態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推薦附近合適的店家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供使用者選擇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F3154A-5189-45DC-8856-3270382BB522}"/>
              </a:ext>
            </a:extLst>
          </p:cNvPr>
          <p:cNvSpPr/>
          <p:nvPr/>
        </p:nvSpPr>
        <p:spPr>
          <a:xfrm>
            <a:off x="7283243" y="2105513"/>
            <a:ext cx="3584331" cy="4106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A15647-976C-4390-AEBC-30BFB148C245}"/>
              </a:ext>
            </a:extLst>
          </p:cNvPr>
          <p:cNvSpPr/>
          <p:nvPr/>
        </p:nvSpPr>
        <p:spPr>
          <a:xfrm>
            <a:off x="7283243" y="2105514"/>
            <a:ext cx="3584331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81D201-C94D-441D-8E39-BAF9AD0EA8FE}"/>
              </a:ext>
            </a:extLst>
          </p:cNvPr>
          <p:cNvSpPr txBox="1"/>
          <p:nvPr/>
        </p:nvSpPr>
        <p:spPr>
          <a:xfrm>
            <a:off x="8282635" y="2140680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Find Your Food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CB42735-E8C4-4E30-9D7F-599584955686}"/>
              </a:ext>
            </a:extLst>
          </p:cNvPr>
          <p:cNvSpPr/>
          <p:nvPr/>
        </p:nvSpPr>
        <p:spPr>
          <a:xfrm>
            <a:off x="7429781" y="2624260"/>
            <a:ext cx="3332285" cy="7737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7126FA-C63C-40C5-AF28-9ADAE9F47A01}"/>
              </a:ext>
            </a:extLst>
          </p:cNvPr>
          <p:cNvSpPr txBox="1"/>
          <p:nvPr/>
        </p:nvSpPr>
        <p:spPr>
          <a:xfrm>
            <a:off x="8563988" y="2749511"/>
            <a:ext cx="27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雞排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AA1F65-67F0-43C1-903E-50C29C1C84EA}"/>
              </a:ext>
            </a:extLst>
          </p:cNvPr>
          <p:cNvSpPr txBox="1"/>
          <p:nvPr/>
        </p:nvSpPr>
        <p:spPr>
          <a:xfrm>
            <a:off x="7526496" y="3626583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建議程度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不建議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7B15DAC-112A-47E0-AABD-4F4F1B71A38B}"/>
              </a:ext>
            </a:extLst>
          </p:cNvPr>
          <p:cNvSpPr txBox="1"/>
          <p:nvPr/>
        </p:nvSpPr>
        <p:spPr>
          <a:xfrm>
            <a:off x="9364089" y="4649202"/>
            <a:ext cx="139797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確定</a:t>
            </a:r>
          </a:p>
        </p:txBody>
      </p:sp>
    </p:spTree>
    <p:extLst>
      <p:ext uri="{BB962C8B-B14F-4D97-AF65-F5344CB8AC3E}">
        <p14:creationId xmlns:p14="http://schemas.microsoft.com/office/powerpoint/2010/main" val="1558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/>
      <p:bldP spid="10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BBE36-AAAB-4D45-90E3-893A462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F2733-E497-4FD1-BCCF-6D60A5EB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讓高風險族群使用此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觀察其飲食的狀態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推測其未來得病的機率</a:t>
            </a:r>
          </a:p>
        </p:txBody>
      </p:sp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B0C7CA-4549-4858-84EB-1AE19376CAF9}"/>
              </a:ext>
            </a:extLst>
          </p:cNvPr>
          <p:cNvSpPr txBox="1"/>
          <p:nvPr/>
        </p:nvSpPr>
        <p:spPr>
          <a:xfrm>
            <a:off x="741669" y="646386"/>
            <a:ext cx="10708661" cy="513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問題解決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TW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如何得知使用者攝取的量</a:t>
            </a:r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提供市售食物公克數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使用者自行輸入飲食份量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進行轉換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5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325</Words>
  <Application>Microsoft Office PowerPoint</Application>
  <PresentationFormat>寬螢幕</PresentationFormat>
  <Paragraphs>135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Office 佈景主題</vt:lpstr>
      <vt:lpstr>Health Keeper</vt:lpstr>
      <vt:lpstr>研究動機</vt:lpstr>
      <vt:lpstr>APP的目的</vt:lpstr>
      <vt:lpstr>短期目標:</vt:lpstr>
      <vt:lpstr>短期目標:</vt:lpstr>
      <vt:lpstr>短期目標:</vt:lpstr>
      <vt:lpstr>中期目標:</vt:lpstr>
      <vt:lpstr>長期目標: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amy58328@gmail.com</cp:lastModifiedBy>
  <cp:revision>47</cp:revision>
  <dcterms:created xsi:type="dcterms:W3CDTF">2019-09-22T07:20:30Z</dcterms:created>
  <dcterms:modified xsi:type="dcterms:W3CDTF">2019-09-30T15:57:52Z</dcterms:modified>
</cp:coreProperties>
</file>