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/>
              <a:t>Health Keeper</a:t>
            </a:r>
            <a:endParaRPr lang="zh-TW" altLang="en-US" sz="9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169334" y="4119615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4400" dirty="0"/>
              <a:t>精緻飲食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糖尿病患者的人數逐年增加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檢視一天以及長期的飲食習慣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4400" dirty="0"/>
              <a:t>了解到他們的飲食習慣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加以控制一天當中攝取的糖分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2C73-22E9-4CC1-8127-7BDD9FD1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AED2-6C9D-4F28-8E6A-DCA107C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記錄使用者每天的糖分攝取量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提醒使用者還有多少的剩餘量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記錄長期的飲食習慣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70AC-498E-4075-9915-E8E6C05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37EE-ABED-4F38-A746-817D6976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88" y="17931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衡量使用者當時的健康狀態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推薦附近合適的店家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供使用者選擇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BE36-AAAB-4D45-90E3-893A462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F2733-E497-4FD1-BCCF-6D60A5EB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讓高風險族群使用此</a:t>
            </a:r>
            <a:r>
              <a:rPr lang="en-US" altLang="zh-TW" dirty="0"/>
              <a:t>APP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觀察其飲食的狀態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推測其未來得病的機率</a:t>
            </a:r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佈景主題</vt:lpstr>
      <vt:lpstr>Health Keeper</vt:lpstr>
      <vt:lpstr>研究動機:</vt:lpstr>
      <vt:lpstr>APP的目的:</vt:lpstr>
      <vt:lpstr>短期目標:</vt:lpstr>
      <vt:lpstr>中期目標:</vt:lpstr>
      <vt:lpstr>長期目標: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23</cp:revision>
  <dcterms:created xsi:type="dcterms:W3CDTF">2019-09-22T07:20:30Z</dcterms:created>
  <dcterms:modified xsi:type="dcterms:W3CDTF">2019-09-24T05:52:49Z</dcterms:modified>
</cp:coreProperties>
</file>