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7" r:id="rId5"/>
    <p:sldId id="268" r:id="rId6"/>
    <p:sldId id="270" r:id="rId7"/>
    <p:sldId id="269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1D3"/>
    <a:srgbClr val="FF99FF"/>
    <a:srgbClr val="C23CC2"/>
    <a:srgbClr val="D4D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0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FE0289-F66C-4645-AAAB-6EF0FABC8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3126C1-834D-4C53-A39A-E488E7607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04271F-825E-4B0D-BF69-70986CDB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444AAA-9024-47CF-949F-7CF0A5FE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D3354E-B19F-4801-A1D6-A4138F8B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89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AC86E-1DFA-4C1E-9887-27F4DFBE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AA06BB-DF97-4EF5-AE65-CA848C295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9715FB-FCC9-405F-A34B-FD7A895C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32264B-0762-48E6-8841-8869B009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14F538-26DC-4BC5-81CF-0CD2CD79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62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175BDCB-1704-47E3-AD5B-00160F45B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D1E948-8888-4561-AC3F-EB7F68173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374C76-4284-4200-B512-6D7EF5B2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1AAAF2-D8D2-47F2-ADA0-3912FDF8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C72BCE-935D-40FD-9A76-12CA7EAE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51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2A602-AEAE-4FD9-B1A2-1BDAD206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B34E74-D905-4806-970B-735BACD1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F82B9D-8FFF-4E5B-9AD2-7A9358AB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9B3F1F-9D15-43CA-AA5E-00BDF450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965953-E51A-47FF-94B4-0A7ACB5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24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906D7-B4C3-42AA-A009-C3019B49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B97858-DA9D-4F3A-8031-2DBF7E543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3ED1B1-C097-4E63-8EAD-C89FA0D6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0C0056-8A8E-45EF-87F6-3ABA1CDB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2BD41F-A81A-47ED-AF61-4E537BBA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05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1E70B-E9A5-4DBB-87A3-935F72F7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AA436-890F-4A0F-886A-1826CB78B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38F740-3140-49BC-96BF-36F56BF20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7EC708-32DD-40EB-B96F-34BA0458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936606-5DD3-462E-A1E2-93CED273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8ECE55-C26F-42E7-8EDB-B8E84E66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9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AC2086-B129-4144-8DC2-3ACD52C2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11A78F-8AC8-4DA1-A876-43C821924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4DC70A-6F8D-4BB5-9D59-BF9C94E6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6ABA55-398D-481F-ACB6-D31376D81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B9EDDE2-5A1E-488C-936F-593102969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AC28EEF-1E79-41D1-8446-75A20AE6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376EE2-9864-4627-BEC0-3CE210BC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00F996-3867-47A2-A134-72C69766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19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89EDB-E2A6-4CA7-9A21-751504F0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E5DF10-D28A-48C2-82BF-5EFAB659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F8777D6-41BD-496D-BBC7-19983D91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A3CF125-D94B-4337-BD8E-9FF54576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65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823A75-4AAD-4ED2-93EB-9BD1D821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0744DE-7283-4AC9-B37B-4F740FBA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EA488E-5D45-4F65-9027-907D2F3A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72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218F0D-E2E4-43D2-97CC-A748D6F7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D454DA-AB12-45B8-A789-00D6977F5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1D2D30-6E93-4CDD-B809-B8E284B17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204302-3967-4198-93D3-CDFF613A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D49FB0-E4E7-4701-B07F-DE99B48F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3099C7-C4C3-4900-9A60-B3E1DB76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67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712F4-D343-4082-AC65-4582311F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6812031-6A8D-4420-8331-5B75B1C11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281DD4-D7AC-4589-B654-933E3D9B9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FFC915-BBF7-48A2-B45B-A257F2C9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AA6E00-2352-4CF8-9A8D-BD7618F5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D16941-1BC1-48EC-8D57-A393579F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36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A85FEBF-50FE-4371-9AA1-72754603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87F3C4-B5E0-4CB2-888D-25916F0E4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2E3193-0909-4478-8F10-8A8291253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9FFA7-BE71-4D3A-AAEB-C36125B1B50F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36C01B-D1DD-4C69-91C1-330969980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E5AD42-E20E-4CCC-969A-BEFBC90F8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4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09043-6AE0-4E5E-9E49-D1AFA7A64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314" y="0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9600" b="1" dirty="0">
                <a:solidFill>
                  <a:srgbClr val="FF0000"/>
                </a:solidFill>
              </a:rPr>
              <a:t>你話我猜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EFB5AFA-3286-4AC7-A94B-BA9FD6D57BD5}"/>
              </a:ext>
            </a:extLst>
          </p:cNvPr>
          <p:cNvSpPr txBox="1"/>
          <p:nvPr/>
        </p:nvSpPr>
        <p:spPr>
          <a:xfrm>
            <a:off x="580813" y="3151207"/>
            <a:ext cx="534246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406262333 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吳佩臻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組長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406262539 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歐育廷</a:t>
            </a:r>
          </a:p>
          <a:p>
            <a:pPr lvl="1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406262151 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黃俊翰</a:t>
            </a:r>
          </a:p>
          <a:p>
            <a:pPr lvl="1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406262137 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吳忠憲</a:t>
            </a:r>
          </a:p>
          <a:p>
            <a:pPr lvl="1"/>
            <a:r>
              <a:rPr lang="en-US" altLang="zh-TW" sz="2800" dirty="0">
                <a:solidFill>
                  <a:srgbClr val="D4D26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406262357 </a:t>
            </a:r>
            <a:r>
              <a:rPr lang="zh-TW" altLang="zh-TW" sz="2800" dirty="0">
                <a:solidFill>
                  <a:srgbClr val="D4D26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柯智鈞</a:t>
            </a:r>
          </a:p>
          <a:p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98A191-5226-4A4D-9806-22AB4D0D5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" t="10173" r="12230" b="6949"/>
          <a:stretch/>
        </p:blipFill>
        <p:spPr>
          <a:xfrm>
            <a:off x="7880888" y="2603026"/>
            <a:ext cx="2386740" cy="353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5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CEC07-C1C8-4378-8247-06BB5A8A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B2916BA-4DF6-461F-B609-C3DB9B7D8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en-US" altLang="zh-TW" sz="13800" b="1" dirty="0">
                <a:highlight>
                  <a:srgbClr val="F2F1D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Demo Time</a:t>
            </a:r>
            <a:endParaRPr lang="zh-TW" altLang="en-US" sz="13800" b="1" dirty="0">
              <a:highlight>
                <a:srgbClr val="F2F1D3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877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DAB4FB2-FD5E-481F-8501-7F87AB1D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11FFA3E-1DF3-47E5-8E71-E91987D27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使用到的工具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功能介紹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未達到的目標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DEMO</a:t>
            </a: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193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2DBC5D54-52A3-462F-91CD-21648F06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使用到的工具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—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前端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67F91D1A-D2B4-426B-9AEB-3A4BD98A1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app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創建</a:t>
            </a:r>
            <a:r>
              <a:rPr lang="en-US" altLang="zh-TW" sz="3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Android studio</a:t>
            </a: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畫布建立 </a:t>
            </a:r>
            <a:r>
              <a:rPr lang="en-US" altLang="zh-TW" sz="3600" dirty="0" err="1">
                <a:latin typeface="Arial Rounded MT Bold" panose="020F0704030504030204" pitchFamily="34" charset="0"/>
                <a:ea typeface="標楷體" panose="03000509000000000000" pitchFamily="65" charset="-120"/>
              </a:rPr>
              <a:t>kotlin</a:t>
            </a:r>
            <a:r>
              <a:rPr lang="zh-TW" altLang="en-US" sz="3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canvas</a:t>
            </a:r>
          </a:p>
          <a:p>
            <a:pPr marL="0" indent="0">
              <a:buNone/>
            </a:pP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圖片存檔</a:t>
            </a:r>
            <a:r>
              <a:rPr lang="en-US" altLang="zh-TW" sz="3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google firebase</a:t>
            </a: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6B2317-460D-4EF3-9C34-D204AE9C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588" y="1446324"/>
            <a:ext cx="3135086" cy="346367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FD5B756-56B1-424D-B792-66F8A43C7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354" y="2377167"/>
            <a:ext cx="4059554" cy="20744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6D145EF-74AE-4D63-A2A3-783FBC471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375" y="1690688"/>
            <a:ext cx="5155512" cy="321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4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6F005-735A-4B64-AAB5-697D0B58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使用到的工具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—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98199-5586-4B2B-83AD-D638C74E3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Node.js</a:t>
            </a: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前後端連結使用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32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Express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套件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66ABF6-46FD-4E16-816D-96C18E7C2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681" y="2544622"/>
            <a:ext cx="6096000" cy="220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6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973387-208D-4C93-AE28-2EA7D2A3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功能介紹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—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主介面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0F2E44-564E-4B74-B590-F42D405C8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516" y="1571223"/>
            <a:ext cx="7510968" cy="480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6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B4A4D-B7ED-4226-8248-DD79CBE1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功能介紹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— </a:t>
            </a:r>
            <a:r>
              <a:rPr lang="en-US" altLang="zh-TW" dirty="0">
                <a:solidFill>
                  <a:srgbClr val="FF0000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DRAW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8641DFD-BA0C-40DC-A9C0-A4AE03A8E9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繪畫完畢後，能把圖片上傳到資料庫中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圖片會作為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guess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的資料來源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9155969-AA06-418E-AA06-015AA2BAB5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97AADAE4-D59C-411D-8E43-E02B7459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762" y="2892875"/>
            <a:ext cx="570169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5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B1322C-3CAD-4ED3-978F-22134AF1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功能介紹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— </a:t>
            </a:r>
            <a:r>
              <a:rPr lang="en-US" altLang="zh-TW" dirty="0">
                <a:solidFill>
                  <a:srgbClr val="FF0000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GUESS</a:t>
            </a:r>
            <a:endParaRPr lang="zh-TW" altLang="en-US" dirty="0">
              <a:solidFill>
                <a:srgbClr val="FF0000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D5E0701-6B60-4F26-8C78-4730729A9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計時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分鐘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結束後會有猜對的題數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6BAA544-D033-4686-8A54-EC647CD7A7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" r="1050"/>
          <a:stretch/>
        </p:blipFill>
        <p:spPr>
          <a:xfrm>
            <a:off x="6403383" y="2892875"/>
            <a:ext cx="558151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5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B58085-CA7D-4C93-B309-3EE2A810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功能介紹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— </a:t>
            </a:r>
            <a:r>
              <a:rPr lang="en-US" altLang="zh-TW" dirty="0">
                <a:solidFill>
                  <a:srgbClr val="FF0000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PHOTO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BC266A-6AA9-47C5-8EB8-B1207E8E2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玩家可以看到自己所畫的圖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907FF4-A61A-48AC-843E-3C7CF54BA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" t="2181" r="484" b="2554"/>
          <a:stretch/>
        </p:blipFill>
        <p:spPr>
          <a:xfrm>
            <a:off x="5718874" y="2548557"/>
            <a:ext cx="6245817" cy="394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4A231-D2C8-414A-9BDC-F0C19EFF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未達到的目標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59AA189-A484-4BD9-BA19-661DD44D6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Arial Rounded MT Bold" panose="020F0704030504030204" pitchFamily="34" charset="0"/>
                <a:ea typeface="Yu Gothic UI Semibold" panose="020B0700000000000000" pitchFamily="34" charset="-128"/>
              </a:rPr>
              <a:t>DRAW AND GUUESS</a:t>
            </a: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畫布無法同步到所有玩家畫面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玩家無法互相對話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>
                <a:latin typeface="Arial Rounded MT Bold" panose="020F0704030504030204" pitchFamily="34" charset="0"/>
                <a:ea typeface="Yu Gothic UI Semibold" panose="020B0700000000000000" pitchFamily="34" charset="-128"/>
              </a:rPr>
              <a:t>CHARTS</a:t>
            </a: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沒有對戰資料</a:t>
            </a:r>
            <a:r>
              <a:rPr lang="en-US" altLang="zh-TW" sz="3200" dirty="0">
                <a:latin typeface="Arial Rounded MT Bold" panose="020F0704030504030204" pitchFamily="34" charset="0"/>
                <a:ea typeface="Yu Gothic UI Semibold" panose="020B0700000000000000" pitchFamily="34" charset="-128"/>
              </a:rPr>
              <a:t>	</a:t>
            </a:r>
            <a:endParaRPr lang="zh-TW" altLang="en-US" sz="3200" dirty="0">
              <a:latin typeface="Arial Rounded MT Bold" panose="020F0704030504030204" pitchFamily="34" charset="0"/>
              <a:ea typeface="Yu Gothic UI Semibold" panose="020B0700000000000000" pitchFamily="34" charset="-128"/>
            </a:endParaRPr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9AFA62BA-781E-4148-94A1-8B411788F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031" y="2892875"/>
            <a:ext cx="5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146</Words>
  <Application>Microsoft Office PowerPoint</Application>
  <PresentationFormat>寬螢幕</PresentationFormat>
  <Paragraphs>55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標楷體</vt:lpstr>
      <vt:lpstr>Arial</vt:lpstr>
      <vt:lpstr>Arial Rounded MT Bold</vt:lpstr>
      <vt:lpstr>Calibri</vt:lpstr>
      <vt:lpstr>Calibri Light</vt:lpstr>
      <vt:lpstr>Office 佈景主題</vt:lpstr>
      <vt:lpstr>你話我猜</vt:lpstr>
      <vt:lpstr>大綱</vt:lpstr>
      <vt:lpstr>使用到的工具 — 前端</vt:lpstr>
      <vt:lpstr>使用到的工具 — 後端</vt:lpstr>
      <vt:lpstr>功能介紹 — 主介面</vt:lpstr>
      <vt:lpstr>功能介紹 — DRAW</vt:lpstr>
      <vt:lpstr>功能介紹 — GUESS</vt:lpstr>
      <vt:lpstr>功能介紹 — PHOTO</vt:lpstr>
      <vt:lpstr>未達到的目標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Keeper</dc:title>
  <dc:creator>user</dc:creator>
  <cp:lastModifiedBy>user</cp:lastModifiedBy>
  <cp:revision>105</cp:revision>
  <dcterms:created xsi:type="dcterms:W3CDTF">2019-09-22T07:20:30Z</dcterms:created>
  <dcterms:modified xsi:type="dcterms:W3CDTF">2019-12-30T15:37:06Z</dcterms:modified>
</cp:coreProperties>
</file>