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5" r:id="rId8"/>
    <p:sldId id="264" r:id="rId9"/>
    <p:sldId id="267" r:id="rId10"/>
    <p:sldId id="266" r:id="rId1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5" autoAdjust="0"/>
    <p:restoredTop sz="94660"/>
  </p:normalViewPr>
  <p:slideViewPr>
    <p:cSldViewPr snapToGrid="0">
      <p:cViewPr varScale="1">
        <p:scale>
          <a:sx n="52" d="100"/>
          <a:sy n="52" d="100"/>
        </p:scale>
        <p:origin x="4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CFE0289-F66C-4645-AAAB-6EF0FABC8E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B3126C1-834D-4C53-A39A-E488E76073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304271F-825E-4B0D-BF69-70986CDBD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9FFA7-BE71-4D3A-AAEB-C36125B1B50F}" type="datetimeFigureOut">
              <a:rPr lang="zh-TW" altLang="en-US" smtClean="0"/>
              <a:t>2019/10/13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7444AAA-9024-47CF-949F-7CF0A5FE9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ED3354E-B19F-4801-A1D6-A4138F8BB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71621-9C6D-4584-8604-CE9BB37877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8895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7AC86E-1DFA-4C1E-9887-27F4DFBE1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CAA06BB-DF97-4EF5-AE65-CA848C295E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59715FB-FCC9-405F-A34B-FD7A895CF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9FFA7-BE71-4D3A-AAEB-C36125B1B50F}" type="datetimeFigureOut">
              <a:rPr lang="zh-TW" altLang="en-US" smtClean="0"/>
              <a:t>2019/10/13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032264B-0762-48E6-8841-8869B009E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B14F538-26DC-4BC5-81CF-0CD2CD790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71621-9C6D-4584-8604-CE9BB37877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3626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0175BDCB-1704-47E3-AD5B-00160F45B8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0D1E948-8888-4561-AC3F-EB7F681735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1374C76-4284-4200-B512-6D7EF5B28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9FFA7-BE71-4D3A-AAEB-C36125B1B50F}" type="datetimeFigureOut">
              <a:rPr lang="zh-TW" altLang="en-US" smtClean="0"/>
              <a:t>2019/10/13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61AAAF2-D8D2-47F2-ADA0-3912FDF8E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8C72BCE-935D-40FD-9A76-12CA7EAE9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71621-9C6D-4584-8604-CE9BB37877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1512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492A602-AEAE-4FD9-B1A2-1BDAD2065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8B34E74-D905-4806-970B-735BACD17C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8F82B9D-8FFF-4E5B-9AD2-7A9358ABB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9FFA7-BE71-4D3A-AAEB-C36125B1B50F}" type="datetimeFigureOut">
              <a:rPr lang="zh-TW" altLang="en-US" smtClean="0"/>
              <a:t>2019/10/13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09B3F1F-9D15-43CA-AA5E-00BDF450F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0965953-E51A-47FF-94B4-0A7ACB54B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71621-9C6D-4584-8604-CE9BB37877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9247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D906D7-B4C3-42AA-A009-C3019B49A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0B97858-DA9D-4F3A-8031-2DBF7E5433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63ED1B1-C097-4E63-8EAD-C89FA0D6F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9FFA7-BE71-4D3A-AAEB-C36125B1B50F}" type="datetimeFigureOut">
              <a:rPr lang="zh-TW" altLang="en-US" smtClean="0"/>
              <a:t>2019/10/13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D0C0056-8A8E-45EF-87F6-3ABA1CDB6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A2BD41F-A81A-47ED-AF61-4E537BBA1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71621-9C6D-4584-8604-CE9BB37877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2050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131E70B-E9A5-4DBB-87A3-935F72F7F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6FAA436-890F-4A0F-886A-1826CB78B4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C38F740-3140-49BC-96BF-36F56BF208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F7EC708-32DD-40EB-B96F-34BA04589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9FFA7-BE71-4D3A-AAEB-C36125B1B50F}" type="datetimeFigureOut">
              <a:rPr lang="zh-TW" altLang="en-US" smtClean="0"/>
              <a:t>2019/10/13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0936606-5DD3-462E-A1E2-93CED2735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E8ECE55-C26F-42E7-8EDB-B8E84E664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71621-9C6D-4584-8604-CE9BB37877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091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AC2086-B129-4144-8DC2-3ACD52C26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F11A78F-8AC8-4DA1-A876-43C8219242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E4DC70A-6F8D-4BB5-9D59-BF9C94E6B4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8C6ABA55-398D-481F-ACB6-D31376D81E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B9EDDE2-5A1E-488C-936F-5931029692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FAC28EEF-1E79-41D1-8446-75A20AE62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9FFA7-BE71-4D3A-AAEB-C36125B1B50F}" type="datetimeFigureOut">
              <a:rPr lang="zh-TW" altLang="en-US" smtClean="0"/>
              <a:t>2019/10/13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EB376EE2-9864-4627-BEC0-3CE210BC0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AB00F996-3867-47A2-A134-72C69766D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71621-9C6D-4584-8604-CE9BB37877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6191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1589EDB-E2A6-4CA7-9A21-751504F07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E4E5DF10-D28A-48C2-82BF-5EFAB659F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9FFA7-BE71-4D3A-AAEB-C36125B1B50F}" type="datetimeFigureOut">
              <a:rPr lang="zh-TW" altLang="en-US" smtClean="0"/>
              <a:t>2019/10/13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DF8777D6-41BD-496D-BBC7-19983D919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A3CF125-D94B-4337-BD8E-9FF545766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71621-9C6D-4584-8604-CE9BB37877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4651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45823A75-4AAD-4ED2-93EB-9BD1D821A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9FFA7-BE71-4D3A-AAEB-C36125B1B50F}" type="datetimeFigureOut">
              <a:rPr lang="zh-TW" altLang="en-US" smtClean="0"/>
              <a:t>2019/10/13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700744DE-7283-4AC9-B37B-4F740FBA5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0EA488E-5D45-4F65-9027-907D2F3A4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71621-9C6D-4584-8604-CE9BB37877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7728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7218F0D-E2E4-43D2-97CC-A748D6F76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8D454DA-AB12-45B8-A789-00D6977F51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31D2D30-6E93-4CDD-B809-B8E284B179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F204302-3967-4198-93D3-CDFF613AF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9FFA7-BE71-4D3A-AAEB-C36125B1B50F}" type="datetimeFigureOut">
              <a:rPr lang="zh-TW" altLang="en-US" smtClean="0"/>
              <a:t>2019/10/13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5D49FB0-E4E7-4701-B07F-DE99B48F0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E3099C7-C4C3-4900-9A60-B3E1DB76C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71621-9C6D-4584-8604-CE9BB37877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7677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B712F4-D343-4082-AC65-4582311F0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96812031-6A8D-4420-8331-5B75B1C11D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3281DD4-D7AC-4589-B654-933E3D9B99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6FFC915-BBF7-48A2-B45B-A257F2C93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9FFA7-BE71-4D3A-AAEB-C36125B1B50F}" type="datetimeFigureOut">
              <a:rPr lang="zh-TW" altLang="en-US" smtClean="0"/>
              <a:t>2019/10/13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6AA6E00-2352-4CF8-9A8D-BD7618F58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FD16941-1BC1-48EC-8D57-A393579FD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71621-9C6D-4584-8604-CE9BB37877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8365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50000" t="-100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AA85FEBF-50FE-4371-9AA1-72754603F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C87F3C4-B5E0-4CB2-888D-25916F0E4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62E3193-0909-4478-8F10-8A82912537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C9FFA7-BE71-4D3A-AAEB-C36125B1B50F}" type="datetimeFigureOut">
              <a:rPr lang="zh-TW" altLang="en-US" smtClean="0"/>
              <a:t>2019/10/13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F36C01B-D1DD-4C69-91C1-330969980E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9E5AD42-E20E-4CCC-969A-BEFBC90F89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F71621-9C6D-4584-8604-CE9BB37877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549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609043-6AE0-4E5E-9E49-D1AFA7A64D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06335" y="-261004"/>
            <a:ext cx="9144000" cy="2387600"/>
          </a:xfrm>
        </p:spPr>
        <p:txBody>
          <a:bodyPr>
            <a:normAutofit/>
          </a:bodyPr>
          <a:lstStyle/>
          <a:p>
            <a:r>
              <a:rPr lang="zh-TW" altLang="en-US" sz="9600" b="1" dirty="0">
                <a:solidFill>
                  <a:srgbClr val="FF0000"/>
                </a:solidFill>
              </a:rPr>
              <a:t>你話我猜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EEFB5AFA-3286-4AC7-A94B-BA9FD6D57BD5}"/>
              </a:ext>
            </a:extLst>
          </p:cNvPr>
          <p:cNvSpPr txBox="1"/>
          <p:nvPr/>
        </p:nvSpPr>
        <p:spPr>
          <a:xfrm>
            <a:off x="-224513" y="4616229"/>
            <a:ext cx="534246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altLang="zh-TW" sz="2400" dirty="0"/>
              <a:t>406262333 </a:t>
            </a:r>
            <a:r>
              <a:rPr lang="zh-TW" altLang="zh-TW" sz="2400" dirty="0"/>
              <a:t>吳佩臻</a:t>
            </a:r>
            <a:r>
              <a:rPr lang="en-US" altLang="zh-TW" sz="2400" dirty="0"/>
              <a:t>(</a:t>
            </a:r>
            <a:r>
              <a:rPr lang="zh-TW" altLang="zh-TW" sz="2400" dirty="0"/>
              <a:t>組長</a:t>
            </a:r>
            <a:r>
              <a:rPr lang="en-US" altLang="zh-TW" sz="2400" dirty="0"/>
              <a:t>)</a:t>
            </a:r>
            <a:endParaRPr lang="zh-TW" altLang="zh-TW" sz="2400" dirty="0"/>
          </a:p>
          <a:p>
            <a:pPr lvl="1"/>
            <a:r>
              <a:rPr lang="en-US" altLang="zh-TW" sz="2400" dirty="0"/>
              <a:t>406262539 </a:t>
            </a:r>
            <a:r>
              <a:rPr lang="zh-TW" altLang="zh-TW" sz="2400" dirty="0"/>
              <a:t>歐育廷</a:t>
            </a:r>
          </a:p>
          <a:p>
            <a:pPr lvl="1"/>
            <a:r>
              <a:rPr lang="en-US" altLang="zh-TW" sz="2400" dirty="0"/>
              <a:t>406262151 </a:t>
            </a:r>
            <a:r>
              <a:rPr lang="zh-TW" altLang="zh-TW" sz="2400" dirty="0"/>
              <a:t>黃俊翰</a:t>
            </a:r>
          </a:p>
          <a:p>
            <a:pPr lvl="1"/>
            <a:r>
              <a:rPr lang="en-US" altLang="zh-TW" sz="2400" dirty="0"/>
              <a:t>406262137 </a:t>
            </a:r>
            <a:r>
              <a:rPr lang="zh-TW" altLang="zh-TW" sz="2400" dirty="0"/>
              <a:t>吳忠憲</a:t>
            </a:r>
          </a:p>
          <a:p>
            <a:pPr lvl="1"/>
            <a:r>
              <a:rPr lang="en-US" altLang="zh-TW" sz="2400" dirty="0"/>
              <a:t>406262357 </a:t>
            </a:r>
            <a:r>
              <a:rPr lang="zh-TW" altLang="zh-TW" sz="2400" dirty="0"/>
              <a:t>柯智鈞</a:t>
            </a:r>
          </a:p>
          <a:p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262655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9158727E-7308-452E-8705-195E8CCFDDEA}"/>
              </a:ext>
            </a:extLst>
          </p:cNvPr>
          <p:cNvSpPr txBox="1"/>
          <p:nvPr/>
        </p:nvSpPr>
        <p:spPr>
          <a:xfrm>
            <a:off x="2929180" y="2549471"/>
            <a:ext cx="581961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9600" dirty="0">
                <a:latin typeface="標楷體" panose="03000509000000000000" pitchFamily="65" charset="-120"/>
                <a:ea typeface="標楷體" panose="03000509000000000000" pitchFamily="65" charset="-120"/>
              </a:rPr>
              <a:t>謝謝大家</a:t>
            </a:r>
          </a:p>
        </p:txBody>
      </p:sp>
    </p:spTree>
    <p:extLst>
      <p:ext uri="{BB962C8B-B14F-4D97-AF65-F5344CB8AC3E}">
        <p14:creationId xmlns:p14="http://schemas.microsoft.com/office/powerpoint/2010/main" val="1029279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9DAB4FB2-FD5E-481F-8501-7F87AB1D2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zh-TW" altLang="en-US" sz="66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研究動機</a:t>
            </a:r>
            <a:r>
              <a:rPr lang="en-US" altLang="zh-TW" sz="66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endParaRPr lang="zh-TW" altLang="en-US" sz="6600" b="1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611FFA3E-1DF3-47E5-8E71-E91987D277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zh-TW" sz="5600" dirty="0">
                <a:latin typeface="標楷體" panose="03000509000000000000" pitchFamily="65" charset="-120"/>
                <a:ea typeface="標楷體" panose="03000509000000000000" pitchFamily="65" charset="-120"/>
              </a:rPr>
              <a:t>由於上學期的</a:t>
            </a:r>
            <a:r>
              <a:rPr lang="en-US" altLang="zh-TW" sz="5600" dirty="0">
                <a:latin typeface="標楷體" panose="03000509000000000000" pitchFamily="65" charset="-120"/>
                <a:ea typeface="標楷體" panose="03000509000000000000" pitchFamily="65" charset="-120"/>
              </a:rPr>
              <a:t>web</a:t>
            </a:r>
            <a:r>
              <a:rPr lang="zh-TW" altLang="zh-TW" sz="5600" dirty="0">
                <a:latin typeface="標楷體" panose="03000509000000000000" pitchFamily="65" charset="-120"/>
                <a:ea typeface="標楷體" panose="03000509000000000000" pitchFamily="65" charset="-120"/>
              </a:rPr>
              <a:t>專題</a:t>
            </a:r>
            <a:r>
              <a:rPr lang="zh-TW" altLang="en-US" sz="5600" dirty="0">
                <a:latin typeface="標楷體" panose="03000509000000000000" pitchFamily="65" charset="-120"/>
                <a:ea typeface="標楷體" panose="03000509000000000000" pitchFamily="65" charset="-120"/>
              </a:rPr>
              <a:t>   </a:t>
            </a:r>
            <a:r>
              <a:rPr lang="zh-TW" altLang="zh-TW" sz="5600" dirty="0">
                <a:latin typeface="標楷體" panose="03000509000000000000" pitchFamily="65" charset="-120"/>
                <a:ea typeface="標楷體" panose="03000509000000000000" pitchFamily="65" charset="-120"/>
              </a:rPr>
              <a:t>沒有達成預期的目標</a:t>
            </a:r>
            <a:endParaRPr lang="en-US" altLang="zh-TW" sz="5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5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zh-TW" sz="5600" dirty="0">
                <a:latin typeface="標楷體" panose="03000509000000000000" pitchFamily="65" charset="-120"/>
                <a:ea typeface="標楷體" panose="03000509000000000000" pitchFamily="65" charset="-120"/>
              </a:rPr>
              <a:t>所以我們希望這學期能加以延伸</a:t>
            </a:r>
            <a:endParaRPr lang="en-US" altLang="zh-TW" sz="5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5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zh-TW" sz="5600" dirty="0">
                <a:latin typeface="標楷體" panose="03000509000000000000" pitchFamily="65" charset="-120"/>
                <a:ea typeface="標楷體" panose="03000509000000000000" pitchFamily="65" charset="-120"/>
              </a:rPr>
              <a:t>並且加入資料庫的功能</a:t>
            </a:r>
            <a:endParaRPr lang="en-US" altLang="zh-TW" sz="5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5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zh-TW" sz="5600" dirty="0">
                <a:latin typeface="標楷體" panose="03000509000000000000" pitchFamily="65" charset="-120"/>
                <a:ea typeface="標楷體" panose="03000509000000000000" pitchFamily="65" charset="-120"/>
              </a:rPr>
              <a:t>達到理想的狀態</a:t>
            </a:r>
            <a:endParaRPr lang="zh-TW" altLang="en-US" sz="5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71935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A0DA65-D68D-4FC2-822C-63172027B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66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APP</a:t>
            </a:r>
            <a:r>
              <a:rPr lang="zh-TW" altLang="en-US" sz="66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的目的</a:t>
            </a:r>
            <a:r>
              <a:rPr lang="en-US" altLang="zh-TW" sz="66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endParaRPr lang="zh-TW" altLang="en-US" sz="6600" b="1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B328B4C-6214-4930-9A5F-A92E3F147F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889" y="1565494"/>
            <a:ext cx="10515600" cy="4351338"/>
          </a:xfrm>
        </p:spPr>
        <p:txBody>
          <a:bodyPr/>
          <a:lstStyle/>
          <a:p>
            <a:pPr marL="457200" lvl="1" indent="0">
              <a:buNone/>
            </a:pPr>
            <a:endParaRPr lang="en-US" altLang="zh-TW" dirty="0"/>
          </a:p>
          <a:p>
            <a:pPr marL="457200" lvl="1" indent="0">
              <a:buNone/>
            </a:pPr>
            <a:endParaRPr lang="en-US" altLang="zh-TW" dirty="0"/>
          </a:p>
          <a:p>
            <a:pPr marL="457200" lvl="1" indent="0">
              <a:buNone/>
            </a:pPr>
            <a:r>
              <a:rPr lang="zh-TW" altLang="zh-TW" sz="4300" dirty="0">
                <a:latin typeface="標楷體" panose="03000509000000000000" pitchFamily="65" charset="-120"/>
                <a:ea typeface="標楷體" panose="03000509000000000000" pitchFamily="65" charset="-120"/>
              </a:rPr>
              <a:t>透過這個專題，</a:t>
            </a:r>
            <a:endParaRPr lang="en-US" altLang="zh-TW" sz="43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457200" lvl="1" indent="0">
              <a:buNone/>
            </a:pPr>
            <a:endParaRPr lang="en-US" altLang="zh-TW" sz="43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457200" lvl="1" indent="0">
              <a:buNone/>
            </a:pPr>
            <a:r>
              <a:rPr lang="zh-TW" altLang="en-US" sz="4300" dirty="0">
                <a:latin typeface="標楷體" panose="03000509000000000000" pitchFamily="65" charset="-120"/>
                <a:ea typeface="標楷體" panose="03000509000000000000" pitchFamily="65" charset="-120"/>
              </a:rPr>
              <a:t>可以</a:t>
            </a:r>
            <a:r>
              <a:rPr lang="zh-TW" altLang="zh-TW" sz="4300" dirty="0">
                <a:latin typeface="標楷體" panose="03000509000000000000" pitchFamily="65" charset="-120"/>
                <a:ea typeface="標楷體" panose="03000509000000000000" pitchFamily="65" charset="-120"/>
              </a:rPr>
              <a:t>學習到資料庫的操作，</a:t>
            </a:r>
            <a:endParaRPr lang="en-US" altLang="zh-TW" sz="43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457200" lvl="1" indent="0">
              <a:buNone/>
            </a:pPr>
            <a:endParaRPr lang="en-US" altLang="zh-TW" sz="43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457200" lvl="1" indent="0">
              <a:buNone/>
            </a:pPr>
            <a:r>
              <a:rPr lang="zh-TW" altLang="zh-TW" sz="4300" dirty="0">
                <a:latin typeface="標楷體" panose="03000509000000000000" pitchFamily="65" charset="-120"/>
                <a:ea typeface="標楷體" panose="03000509000000000000" pitchFamily="65" charset="-120"/>
              </a:rPr>
              <a:t>還能多方面的學習有關</a:t>
            </a:r>
            <a:r>
              <a:rPr lang="en-US" altLang="zh-TW" sz="4300" dirty="0">
                <a:latin typeface="標楷體" panose="03000509000000000000" pitchFamily="65" charset="-120"/>
                <a:ea typeface="標楷體" panose="03000509000000000000" pitchFamily="65" charset="-120"/>
              </a:rPr>
              <a:t>APP</a:t>
            </a:r>
            <a:r>
              <a:rPr lang="zh-TW" altLang="zh-TW" sz="4300" dirty="0">
                <a:latin typeface="標楷體" panose="03000509000000000000" pitchFamily="65" charset="-120"/>
                <a:ea typeface="標楷體" panose="03000509000000000000" pitchFamily="65" charset="-120"/>
              </a:rPr>
              <a:t>的建置</a:t>
            </a:r>
          </a:p>
        </p:txBody>
      </p:sp>
    </p:spTree>
    <p:extLst>
      <p:ext uri="{BB962C8B-B14F-4D97-AF65-F5344CB8AC3E}">
        <p14:creationId xmlns:p14="http://schemas.microsoft.com/office/powerpoint/2010/main" val="3708888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E12C73-22E9-4CC1-8127-7BDD9FD1D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zh-TW" altLang="en-US" sz="66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短期目標</a:t>
            </a:r>
            <a:r>
              <a:rPr lang="en-US" altLang="zh-TW" sz="66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endParaRPr lang="zh-TW" altLang="en-US" sz="6600" b="1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FF8AED2-6C9D-4F28-8E6A-DCA107C8C9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zh-TW" sz="43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zh-TW" sz="4300" dirty="0">
                <a:latin typeface="標楷體" panose="03000509000000000000" pitchFamily="65" charset="-120"/>
                <a:ea typeface="標楷體" panose="03000509000000000000" pitchFamily="65" charset="-120"/>
              </a:rPr>
              <a:t>先以十萬筆的圖庫，</a:t>
            </a:r>
            <a:endParaRPr lang="en-US" altLang="zh-TW" sz="43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43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zh-TW" sz="4300" dirty="0">
                <a:latin typeface="標楷體" panose="03000509000000000000" pitchFamily="65" charset="-120"/>
                <a:ea typeface="標楷體" panose="03000509000000000000" pitchFamily="65" charset="-120"/>
              </a:rPr>
              <a:t>在有限的時間內，</a:t>
            </a:r>
            <a:endParaRPr lang="en-US" altLang="zh-TW" sz="43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43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zh-TW" sz="4300" dirty="0">
                <a:latin typeface="標楷體" panose="03000509000000000000" pitchFamily="65" charset="-120"/>
                <a:ea typeface="標楷體" panose="03000509000000000000" pitchFamily="65" charset="-120"/>
              </a:rPr>
              <a:t>以隨機的方式讓使用者做猜謎的遊戲體驗。</a:t>
            </a:r>
            <a:endParaRPr lang="zh-TW" altLang="en-US" sz="43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11174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F470AC-498E-4075-9915-E8E6C0518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zh-TW" altLang="en-US" sz="66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中期目標</a:t>
            </a:r>
            <a:r>
              <a:rPr lang="en-US" altLang="zh-TW" sz="66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endParaRPr lang="zh-TW" altLang="en-US" sz="6600" b="1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9A037EE-ABED-4F38-A746-817D6976CD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1188" y="1793164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TW" sz="43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zh-TW" sz="4300" dirty="0">
                <a:latin typeface="標楷體" panose="03000509000000000000" pitchFamily="65" charset="-120"/>
                <a:ea typeface="標楷體" panose="03000509000000000000" pitchFamily="65" charset="-120"/>
              </a:rPr>
              <a:t>讓使用者可以新增的方式，</a:t>
            </a:r>
            <a:endParaRPr lang="en-US" altLang="zh-TW" sz="43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43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4300" dirty="0">
                <a:latin typeface="標楷體" panose="03000509000000000000" pitchFamily="65" charset="-120"/>
                <a:ea typeface="標楷體" panose="03000509000000000000" pitchFamily="65" charset="-120"/>
              </a:rPr>
              <a:t>將</a:t>
            </a:r>
            <a:r>
              <a:rPr lang="zh-TW" altLang="zh-TW" sz="4300" dirty="0">
                <a:latin typeface="標楷體" panose="03000509000000000000" pitchFamily="65" charset="-120"/>
                <a:ea typeface="標楷體" panose="03000509000000000000" pitchFamily="65" charset="-120"/>
              </a:rPr>
              <a:t>他們的繪畫，賦予名稱後，匯入資料庫，</a:t>
            </a:r>
            <a:endParaRPr lang="en-US" altLang="zh-TW" sz="43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43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zh-TW" sz="4300" dirty="0">
                <a:latin typeface="標楷體" panose="03000509000000000000" pitchFamily="65" charset="-120"/>
                <a:ea typeface="標楷體" panose="03000509000000000000" pitchFamily="65" charset="-120"/>
              </a:rPr>
              <a:t>作為其他玩家的題庫。</a:t>
            </a:r>
            <a:endParaRPr lang="en-US" altLang="zh-TW" sz="43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58625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6BBE36-AAAB-4D45-90E3-893A4627E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66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長期目標</a:t>
            </a:r>
            <a:r>
              <a:rPr lang="en-US" altLang="zh-TW" sz="66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endParaRPr lang="zh-TW" altLang="en-US" sz="6600" b="1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72F2733-E497-4FD1-BCCF-6D60A5EBC2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 algn="ctr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zh-TW" sz="4300" dirty="0">
                <a:latin typeface="標楷體" panose="03000509000000000000" pitchFamily="65" charset="-120"/>
                <a:ea typeface="標楷體" panose="03000509000000000000" pitchFamily="65" charset="-120"/>
              </a:rPr>
              <a:t>讓兩位以上的玩家，</a:t>
            </a:r>
            <a:endParaRPr lang="en-US" altLang="zh-TW" sz="43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43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zh-TW" sz="4300" dirty="0">
                <a:latin typeface="標楷體" panose="03000509000000000000" pitchFamily="65" charset="-120"/>
                <a:ea typeface="標楷體" panose="03000509000000000000" pitchFamily="65" charset="-120"/>
              </a:rPr>
              <a:t>可以</a:t>
            </a:r>
            <a:r>
              <a:rPr lang="zh-TW" altLang="zh-TW" sz="43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連線</a:t>
            </a:r>
            <a:r>
              <a:rPr lang="zh-TW" altLang="zh-TW" sz="4300" dirty="0">
                <a:latin typeface="標楷體" panose="03000509000000000000" pitchFamily="65" charset="-120"/>
                <a:ea typeface="標楷體" panose="03000509000000000000" pitchFamily="65" charset="-120"/>
              </a:rPr>
              <a:t>的方式，</a:t>
            </a:r>
            <a:endParaRPr lang="en-US" altLang="zh-TW" sz="43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43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zh-TW" sz="4300" dirty="0">
                <a:latin typeface="標楷體" panose="03000509000000000000" pitchFamily="65" charset="-120"/>
                <a:ea typeface="標楷體" panose="03000509000000000000" pitchFamily="65" charset="-120"/>
              </a:rPr>
              <a:t>進行遊戲體驗</a:t>
            </a:r>
            <a:endParaRPr lang="zh-TW" altLang="en-US" sz="43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51148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E6E59B1-98B6-49FF-8678-65AC79ACE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66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預計會碰到的問題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AF45DC5-ABE9-4060-818A-1B0104FAE1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TW" sz="43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zh-TW" sz="4300" dirty="0">
                <a:latin typeface="標楷體" panose="03000509000000000000" pitchFamily="65" charset="-120"/>
                <a:ea typeface="標楷體" panose="03000509000000000000" pitchFamily="65" charset="-120"/>
              </a:rPr>
              <a:t>讓使用者進行連線對戰，</a:t>
            </a:r>
            <a:endParaRPr lang="en-US" altLang="zh-TW" sz="43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43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zh-TW" sz="4300" dirty="0">
                <a:latin typeface="標楷體" panose="03000509000000000000" pitchFamily="65" charset="-120"/>
                <a:ea typeface="標楷體" panose="03000509000000000000" pitchFamily="65" charset="-120"/>
              </a:rPr>
              <a:t>要如何將延遲的時間最小化</a:t>
            </a:r>
            <a:endParaRPr lang="zh-TW" altLang="en-US" sz="43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22951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CA7991A-9D1E-46EC-9802-43181703C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66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預計會運用到的資料庫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20576D7-7747-484F-8229-DF818FD378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altLang="zh-TW" sz="43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zh-TW" sz="4300" dirty="0">
                <a:latin typeface="標楷體" panose="03000509000000000000" pitchFamily="65" charset="-120"/>
                <a:ea typeface="標楷體" panose="03000509000000000000" pitchFamily="65" charset="-120"/>
              </a:rPr>
              <a:t>十萬張題目的圖庫</a:t>
            </a:r>
            <a:endParaRPr lang="en-US" altLang="zh-TW" sz="43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457200" lvl="1" indent="0">
              <a:buNone/>
            </a:pPr>
            <a:endParaRPr lang="en-US" altLang="zh-TW" sz="43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endParaRPr lang="zh-TW" altLang="zh-TW" dirty="0"/>
          </a:p>
          <a:p>
            <a:pPr lvl="1"/>
            <a:r>
              <a:rPr lang="zh-TW" altLang="zh-TW" sz="4300" dirty="0">
                <a:latin typeface="標楷體" panose="03000509000000000000" pitchFamily="65" charset="-120"/>
                <a:ea typeface="標楷體" panose="03000509000000000000" pitchFamily="65" charset="-120"/>
              </a:rPr>
              <a:t>記錄使用者的帳號以及密碼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37049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E6286BD5-2BA7-4076-9767-91DAE823A7D4}"/>
              </a:ext>
            </a:extLst>
          </p:cNvPr>
          <p:cNvSpPr txBox="1"/>
          <p:nvPr/>
        </p:nvSpPr>
        <p:spPr>
          <a:xfrm>
            <a:off x="883403" y="689675"/>
            <a:ext cx="105156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66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分工</a:t>
            </a:r>
            <a:r>
              <a:rPr lang="en-US" altLang="zh-TW" sz="66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endParaRPr lang="zh-TW" altLang="en-US" sz="6600" b="1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6FC26153-3CCD-4B10-ADE5-296D7456C932}"/>
              </a:ext>
            </a:extLst>
          </p:cNvPr>
          <p:cNvSpPr txBox="1"/>
          <p:nvPr/>
        </p:nvSpPr>
        <p:spPr>
          <a:xfrm>
            <a:off x="838200" y="2084522"/>
            <a:ext cx="10515600" cy="340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300" dirty="0">
                <a:latin typeface="標楷體" panose="03000509000000000000" pitchFamily="65" charset="-120"/>
                <a:ea typeface="標楷體" panose="03000509000000000000" pitchFamily="65" charset="-120"/>
              </a:rPr>
              <a:t>吳佩臻 跟 黃俊漢 </a:t>
            </a:r>
            <a:endParaRPr lang="en-US" altLang="zh-TW" sz="43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4300">
                <a:latin typeface="標楷體" panose="03000509000000000000" pitchFamily="65" charset="-120"/>
                <a:ea typeface="標楷體" panose="03000509000000000000" pitchFamily="65" charset="-120"/>
              </a:rPr>
              <a:t>=&gt; </a:t>
            </a:r>
            <a:r>
              <a:rPr lang="zh-TW" altLang="en-US" sz="4300">
                <a:latin typeface="標楷體" panose="03000509000000000000" pitchFamily="65" charset="-120"/>
                <a:ea typeface="標楷體" panose="03000509000000000000" pitchFamily="65" charset="-120"/>
              </a:rPr>
              <a:t>前</a:t>
            </a:r>
            <a:r>
              <a:rPr lang="zh-TW" altLang="en-US" sz="4300" dirty="0">
                <a:latin typeface="標楷體" panose="03000509000000000000" pitchFamily="65" charset="-120"/>
                <a:ea typeface="標楷體" panose="03000509000000000000" pitchFamily="65" charset="-120"/>
              </a:rPr>
              <a:t>端以及文書部分</a:t>
            </a:r>
            <a:endParaRPr lang="en-US" altLang="zh-TW" sz="43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br>
              <a:rPr lang="zh-TW" altLang="en-US" sz="4300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sz="4300" dirty="0">
                <a:latin typeface="標楷體" panose="03000509000000000000" pitchFamily="65" charset="-120"/>
                <a:ea typeface="標楷體" panose="03000509000000000000" pitchFamily="65" charset="-120"/>
              </a:rPr>
              <a:t>吳忠憲 歐玉廷 跟 柯智鈞 </a:t>
            </a:r>
            <a:endParaRPr lang="en-US" altLang="zh-TW" sz="43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4300" dirty="0">
                <a:latin typeface="標楷體" panose="03000509000000000000" pitchFamily="65" charset="-120"/>
                <a:ea typeface="標楷體" panose="03000509000000000000" pitchFamily="65" charset="-120"/>
              </a:rPr>
              <a:t>=&gt; </a:t>
            </a:r>
            <a:r>
              <a:rPr lang="zh-TW" altLang="en-US" sz="4300" dirty="0">
                <a:latin typeface="標楷體" panose="03000509000000000000" pitchFamily="65" charset="-120"/>
                <a:ea typeface="標楷體" panose="03000509000000000000" pitchFamily="65" charset="-120"/>
              </a:rPr>
              <a:t>資料庫 及後端</a:t>
            </a:r>
          </a:p>
        </p:txBody>
      </p:sp>
    </p:spTree>
    <p:extLst>
      <p:ext uri="{BB962C8B-B14F-4D97-AF65-F5344CB8AC3E}">
        <p14:creationId xmlns:p14="http://schemas.microsoft.com/office/powerpoint/2010/main" val="825948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198</Words>
  <Application>Microsoft Office PowerPoint</Application>
  <PresentationFormat>寬螢幕</PresentationFormat>
  <Paragraphs>61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5" baseType="lpstr">
      <vt:lpstr>標楷體</vt:lpstr>
      <vt:lpstr>Arial</vt:lpstr>
      <vt:lpstr>Calibri</vt:lpstr>
      <vt:lpstr>Calibri Light</vt:lpstr>
      <vt:lpstr>Office 佈景主題</vt:lpstr>
      <vt:lpstr>你話我猜</vt:lpstr>
      <vt:lpstr>研究動機:</vt:lpstr>
      <vt:lpstr>APP的目的:</vt:lpstr>
      <vt:lpstr>短期目標:</vt:lpstr>
      <vt:lpstr>中期目標:</vt:lpstr>
      <vt:lpstr>長期目標:</vt:lpstr>
      <vt:lpstr>預計會碰到的問題</vt:lpstr>
      <vt:lpstr>預計會運用到的資料庫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Health Keeper</dc:title>
  <dc:creator>user</dc:creator>
  <cp:lastModifiedBy>user</cp:lastModifiedBy>
  <cp:revision>35</cp:revision>
  <dcterms:created xsi:type="dcterms:W3CDTF">2019-09-22T07:20:30Z</dcterms:created>
  <dcterms:modified xsi:type="dcterms:W3CDTF">2019-10-13T09:04:04Z</dcterms:modified>
</cp:coreProperties>
</file>