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83" r:id="rId2"/>
    <p:sldId id="285" r:id="rId3"/>
    <p:sldId id="284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112286-F276-4E1D-8B21-6CE2A5461F60}">
          <p14:sldIdLst>
            <p14:sldId id="283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2135" autoAdjust="0"/>
  </p:normalViewPr>
  <p:slideViewPr>
    <p:cSldViewPr snapToGrid="0">
      <p:cViewPr varScale="1">
        <p:scale>
          <a:sx n="72" d="100"/>
          <a:sy n="72" d="100"/>
        </p:scale>
        <p:origin x="169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01980-C322-4BF9-B8F2-023C0F7AA008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2140-A744-4348-8A91-802B504DC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93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4079876" y="292102"/>
            <a:ext cx="1535113" cy="1520825"/>
          </a:xfrm>
          <a:prstGeom prst="rect">
            <a:avLst/>
          </a:prstGeom>
          <a:solidFill>
            <a:srgbClr val="8B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pic>
        <p:nvPicPr>
          <p:cNvPr id="5" name="圖片 3" descr="2014_p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92100"/>
            <a:ext cx="36957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/>
          <p:nvPr/>
        </p:nvSpPr>
        <p:spPr>
          <a:xfrm>
            <a:off x="7324726" y="292102"/>
            <a:ext cx="1535113" cy="1520825"/>
          </a:xfrm>
          <a:prstGeom prst="rect">
            <a:avLst/>
          </a:prstGeom>
          <a:solidFill>
            <a:srgbClr val="B06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sp>
        <p:nvSpPr>
          <p:cNvPr id="7" name="Rectangle 11"/>
          <p:cNvSpPr/>
          <p:nvPr/>
        </p:nvSpPr>
        <p:spPr>
          <a:xfrm>
            <a:off x="7324726" y="1908177"/>
            <a:ext cx="1535113" cy="1520825"/>
          </a:xfrm>
          <a:prstGeom prst="rect">
            <a:avLst/>
          </a:prstGeom>
          <a:solidFill>
            <a:srgbClr val="3C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10075864" y="27273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endParaRPr lang="zh-TW" altLang="en-US">
              <a:ea typeface="微軟正黑體" pitchFamily="34" charset="-120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5705476" y="1908177"/>
            <a:ext cx="1535113" cy="1520825"/>
          </a:xfrm>
          <a:prstGeom prst="rect">
            <a:avLst/>
          </a:prstGeom>
          <a:solidFill>
            <a:srgbClr val="26A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sp>
        <p:nvSpPr>
          <p:cNvPr id="10" name="Rectangle 11"/>
          <p:cNvSpPr/>
          <p:nvPr/>
        </p:nvSpPr>
        <p:spPr>
          <a:xfrm>
            <a:off x="5705476" y="292102"/>
            <a:ext cx="1535113" cy="1520825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pic>
        <p:nvPicPr>
          <p:cNvPr id="11" name="圖片 10" descr="2014_p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351088"/>
            <a:ext cx="7318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 descr="2014_p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1" y="2424115"/>
            <a:ext cx="5921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12" descr="2014_p4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1" y="755652"/>
            <a:ext cx="5873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13" descr="2014_p5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6" y="830263"/>
            <a:ext cx="6032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 descr="2014_logo_w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631825"/>
            <a:ext cx="15589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0"/>
          <p:cNvSpPr/>
          <p:nvPr/>
        </p:nvSpPr>
        <p:spPr>
          <a:xfrm>
            <a:off x="4079876" y="1908177"/>
            <a:ext cx="1535113" cy="1520825"/>
          </a:xfrm>
          <a:prstGeom prst="rect">
            <a:avLst/>
          </a:prstGeom>
          <a:solidFill>
            <a:srgbClr val="39B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pic>
        <p:nvPicPr>
          <p:cNvPr id="17" name="圖片 16" descr="i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1" y="2357440"/>
            <a:ext cx="587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17" descr="i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1" y="695325"/>
            <a:ext cx="477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6" y="4210802"/>
            <a:ext cx="8556625" cy="933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6" y="5148735"/>
            <a:ext cx="8556625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9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568327" y="238125"/>
            <a:ext cx="8291513" cy="6345238"/>
          </a:xfrm>
          <a:prstGeom prst="rect">
            <a:avLst/>
          </a:prstGeom>
          <a:solidFill>
            <a:srgbClr val="187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sz="1350" dirty="0"/>
          </a:p>
        </p:txBody>
      </p:sp>
      <p:sp>
        <p:nvSpPr>
          <p:cNvPr id="5" name="Rectangle 8"/>
          <p:cNvSpPr/>
          <p:nvPr/>
        </p:nvSpPr>
        <p:spPr>
          <a:xfrm>
            <a:off x="285752" y="236542"/>
            <a:ext cx="212725" cy="6345237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sz="1350" dirty="0"/>
          </a:p>
        </p:txBody>
      </p:sp>
      <p:pic>
        <p:nvPicPr>
          <p:cNvPr id="6" name="圖片 4" descr="GSS_logo_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" y="6265867"/>
            <a:ext cx="14271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8304215" y="62166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70892FC9-D206-4B27-A51C-C3358007FB76}" type="slidenum">
              <a:rPr kumimoji="0" lang="en-US" altLang="zh-TW" sz="120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FFFFFF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4" descr="15372460_xx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7" y="228604"/>
            <a:ext cx="3533775" cy="63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95501" y="342900"/>
            <a:ext cx="4870674" cy="587375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spcBef>
                <a:spcPts val="750"/>
              </a:spcBef>
              <a:buClr>
                <a:schemeClr val="accent5"/>
              </a:buClr>
              <a:buFont typeface="Wingdings" panose="05000000000000000000" pitchFamily="2" charset="2"/>
              <a:buChar char="l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spcBef>
                <a:spcPts val="750"/>
              </a:spcBef>
              <a:buClr>
                <a:schemeClr val="accent3">
                  <a:lumMod val="20000"/>
                  <a:lumOff val="80000"/>
                </a:schemeClr>
              </a:buClr>
              <a:defRPr sz="150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spcBef>
                <a:spcPts val="750"/>
              </a:spcBef>
              <a:buClr>
                <a:srgbClr val="17A38C"/>
              </a:buCl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685800" indent="-171450">
              <a:spcBef>
                <a:spcPts val="750"/>
              </a:spcBef>
              <a:buSzPct val="80000"/>
              <a:buFont typeface="Wingdings" charset="2"/>
              <a:buChar char="l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857250" indent="-171450">
              <a:spcBef>
                <a:spcPts val="750"/>
              </a:spcBef>
              <a:buClrTx/>
              <a:buFont typeface="Symbol" charset="2"/>
              <a:buChar char="-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276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6738"/>
            <a:ext cx="8110939" cy="89946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861B8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511302"/>
            <a:ext cx="8110939" cy="48100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78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6738"/>
            <a:ext cx="8110939" cy="89946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861B8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98475" y="1511302"/>
            <a:ext cx="3996000" cy="48100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613413" y="1511301"/>
            <a:ext cx="3996000" cy="48100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78203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列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6738"/>
            <a:ext cx="8110939" cy="89946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861B8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511300"/>
            <a:ext cx="8110939" cy="234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98475" y="4157150"/>
            <a:ext cx="8110939" cy="234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94212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6738"/>
            <a:ext cx="8110939" cy="89946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861B8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65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520702"/>
            <a:ext cx="8110939" cy="58006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29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6" name="矩形 5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10" name="圖片 9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2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568326" y="238125"/>
            <a:ext cx="8291513" cy="6345238"/>
          </a:xfrm>
          <a:prstGeom prst="rect">
            <a:avLst/>
          </a:prstGeom>
          <a:solidFill>
            <a:srgbClr val="187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sp>
        <p:nvSpPr>
          <p:cNvPr id="5" name="Rectangle 8"/>
          <p:cNvSpPr/>
          <p:nvPr/>
        </p:nvSpPr>
        <p:spPr>
          <a:xfrm>
            <a:off x="285751" y="236540"/>
            <a:ext cx="212725" cy="6345237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pic>
        <p:nvPicPr>
          <p:cNvPr id="6" name="圖片 4" descr="GSS_logo_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" y="6265865"/>
            <a:ext cx="14271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8304214" y="62166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70892FC9-D206-4B27-A51C-C3358007FB76}" type="slidenum">
              <a:rPr kumimoji="0" lang="en-US" altLang="zh-TW" sz="120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FFFFFF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2197794"/>
            <a:ext cx="7239889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000" b="0" cap="none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0" y="3924276"/>
            <a:ext cx="7239889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cap="none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3792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6" y="228600"/>
            <a:ext cx="3451225" cy="6345238"/>
          </a:xfrm>
          <a:prstGeom prst="rect">
            <a:avLst/>
          </a:prstGeom>
          <a:solidFill>
            <a:srgbClr val="77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pic>
        <p:nvPicPr>
          <p:cNvPr id="6" name="圖片 3" descr="GSS_logo_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65865"/>
            <a:ext cx="14271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72832BBE-7966-4913-B8D1-E407F2B3040B}" type="slidenum">
              <a:rPr kumimoji="0" lang="en-US" altLang="zh-TW" sz="120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442851"/>
            <a:ext cx="3255264" cy="11620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4840"/>
              </a:lnSpc>
              <a:defRPr sz="2800" b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501" y="273050"/>
            <a:ext cx="4870674" cy="6002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Clr>
                <a:srgbClr val="F7902D"/>
              </a:buClr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spcBef>
                <a:spcPts val="1000"/>
              </a:spcBef>
              <a:buClr>
                <a:srgbClr val="0070C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spcBef>
                <a:spcPts val="1000"/>
              </a:spcBef>
              <a:buClr>
                <a:srgbClr val="17A38C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914400" indent="-228600">
              <a:spcBef>
                <a:spcPts val="100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143000" indent="-228600">
              <a:spcBef>
                <a:spcPts val="100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08403"/>
            <a:ext cx="3255264" cy="1269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6170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8326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fld id="{0DDAE5D5-BD25-40B1-9B47-B743B910F4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917F73-BC04-4EDF-8CF4-6E117C2C4876}" type="datetimeFigureOut">
              <a:rPr lang="zh-TW" altLang="en-US" smtClean="0"/>
              <a:t>2019/6/5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4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chemeClr val="accent1"/>
          </a:solidFill>
          <a:latin typeface="+mj-lt"/>
          <a:ea typeface="新細明體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9pPr>
    </p:titleStyle>
    <p:bodyStyle>
      <a:lvl1pPr marL="228600" indent="-2286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rgbClr val="595959"/>
          </a:solidFill>
          <a:latin typeface="+mn-lt"/>
          <a:ea typeface="新細明體" pitchFamily="18" charset="-120"/>
          <a:cs typeface="+mn-cs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anose="05000000000000000000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+mn-cs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+mn-cs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anose="05000000000000000000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+mn-cs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WorkShop</a:t>
            </a:r>
            <a:r>
              <a:rPr lang="en-US" altLang="zh-TW" dirty="0"/>
              <a:t>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開啟</a:t>
            </a:r>
            <a:r>
              <a:rPr lang="en-US" altLang="zh-TW" dirty="0"/>
              <a:t>SSMS</a:t>
            </a:r>
            <a:r>
              <a:rPr lang="zh-TW" altLang="en-US" dirty="0"/>
              <a:t>並</a:t>
            </a:r>
            <a:r>
              <a:rPr lang="zh-TW" altLang="zh-TW" dirty="0"/>
              <a:t>連進自已機器上的</a:t>
            </a:r>
            <a:r>
              <a:rPr lang="en-US" altLang="zh-TW" dirty="0"/>
              <a:t>DB</a:t>
            </a:r>
          </a:p>
          <a:p>
            <a:pPr lvl="1"/>
            <a:r>
              <a:rPr lang="zh-TW" altLang="en-US" dirty="0"/>
              <a:t>伺服器名稱打上</a:t>
            </a:r>
            <a:r>
              <a:rPr lang="en-US" altLang="zh-TW" dirty="0"/>
              <a:t>&lt;</a:t>
            </a:r>
            <a:r>
              <a:rPr lang="en-US" altLang="zh-TW" dirty="0" err="1"/>
              <a:t>computer_name</a:t>
            </a:r>
            <a:r>
              <a:rPr lang="en-US" altLang="zh-TW" dirty="0"/>
              <a:t>&gt;\SQLEXPRESS</a:t>
            </a:r>
          </a:p>
          <a:p>
            <a:pPr lvl="1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computer_name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為自己的電腦名稱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9364E8-0465-4AD2-A69F-BDC666E5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04" y="2976484"/>
            <a:ext cx="6121396" cy="36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4513D4-8AB5-4EC1-9D95-A1797534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若無法連上請先確認服務是否開啟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4FDE21-6B18-4E1A-BE56-022FC599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048193"/>
            <a:ext cx="7705725" cy="2209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203C6C-0640-4D6B-A596-99EE8B6A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" y="3013988"/>
            <a:ext cx="8161764" cy="33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3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CECE7-4E3B-482D-87B8-55FB13AA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7F9DA-5AEC-49EE-9BDE-AE29FFDB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 err="1"/>
              <a:t>Setup.sql</a:t>
            </a:r>
            <a:r>
              <a:rPr lang="zh-TW" altLang="en-US" dirty="0"/>
              <a:t> 語法建立資料庫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開始寫 </a:t>
            </a:r>
            <a:r>
              <a:rPr lang="en-US" altLang="zh-TW" dirty="0"/>
              <a:t>Workshop.docx</a:t>
            </a:r>
            <a:r>
              <a:rPr lang="zh-TW" altLang="en-US" dirty="0"/>
              <a:t> 的題目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可參考 </a:t>
            </a:r>
            <a:r>
              <a:rPr lang="en-US" altLang="zh-TW" dirty="0"/>
              <a:t>TableSchema.xlsx</a:t>
            </a:r>
            <a:r>
              <a:rPr lang="zh-TW" altLang="en-US" dirty="0"/>
              <a:t> 有</a:t>
            </a:r>
            <a:r>
              <a:rPr lang="en-US" altLang="zh-TW" dirty="0"/>
              <a:t>Table</a:t>
            </a:r>
            <a:r>
              <a:rPr lang="zh-TW" altLang="en-US" dirty="0"/>
              <a:t>的欄位介紹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9100"/>
      </p:ext>
    </p:extLst>
  </p:cSld>
  <p:clrMapOvr>
    <a:masterClrMapping/>
  </p:clrMapOvr>
</p:sld>
</file>

<file path=ppt/theme/theme1.xml><?xml version="1.0" encoding="utf-8"?>
<a:theme xmlns:a="http://schemas.openxmlformats.org/drawingml/2006/main" name="GS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科技色系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SS" id="{E820DAB4-A833-4C27-ACFF-376A3B6F7126}" vid="{F4454F3D-026C-42C5-AA1E-176C6F2D1EE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GSS</Template>
  <TotalTime>4311</TotalTime>
  <Words>57</Words>
  <Application>Microsoft Office PowerPoint</Application>
  <PresentationFormat>如螢幕大小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微軟正黑體</vt:lpstr>
      <vt:lpstr>Arial</vt:lpstr>
      <vt:lpstr>Calibri</vt:lpstr>
      <vt:lpstr>Franklin Gothic Book</vt:lpstr>
      <vt:lpstr>Symbol</vt:lpstr>
      <vt:lpstr>Times New Roman</vt:lpstr>
      <vt:lpstr>Wingdings</vt:lpstr>
      <vt:lpstr>GSS</vt:lpstr>
      <vt:lpstr>WorkShop 2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Testing</dc:title>
  <dc:creator>陳皇各</dc:creator>
  <cp:lastModifiedBy>葳 葳葳</cp:lastModifiedBy>
  <cp:revision>429</cp:revision>
  <dcterms:created xsi:type="dcterms:W3CDTF">2015-09-11T06:29:52Z</dcterms:created>
  <dcterms:modified xsi:type="dcterms:W3CDTF">2019-06-05T08:24:37Z</dcterms:modified>
</cp:coreProperties>
</file>