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udio.github.io/web-audio-ap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owlerjs.com/#radio" TargetMode="External"/><Relationship Id="rId2" Type="http://schemas.openxmlformats.org/officeDocument/2006/relationships/hyperlink" Target="https://howlerjs.com/#play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lerjs.com/#sprite" TargetMode="External"/><Relationship Id="rId4" Type="http://schemas.openxmlformats.org/officeDocument/2006/relationships/hyperlink" Target="https://howlerjs.com/#spatia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ldfire/howler.js/blob/master/src/howler.core.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HOWLER.JS</a:t>
            </a:r>
            <a:br>
              <a:rPr lang="en-US" dirty="0"/>
            </a:b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Audio library for the modern web.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Amy Funk</a:t>
            </a:r>
          </a:p>
        </p:txBody>
      </p:sp>
    </p:spTree>
    <p:extLst>
      <p:ext uri="{BB962C8B-B14F-4D97-AF65-F5344CB8AC3E}">
        <p14:creationId xmlns:p14="http://schemas.microsoft.com/office/powerpoint/2010/main" val="319977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Howler.js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James Simpson &amp; many contributors</a:t>
            </a:r>
          </a:p>
          <a:p>
            <a:r>
              <a:rPr lang="en-US" dirty="0"/>
              <a:t>Last Updated: 5 days ago (per GitHub)</a:t>
            </a:r>
          </a:p>
          <a:p>
            <a:r>
              <a:rPr lang="en-US" dirty="0"/>
              <a:t>Uses Web Audio API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64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API for all audio needs</a:t>
            </a:r>
          </a:p>
          <a:p>
            <a:r>
              <a:rPr lang="en-US" dirty="0"/>
              <a:t>Defaults to Web Audio API and falls back to HTML5 Audio</a:t>
            </a:r>
          </a:p>
          <a:p>
            <a:r>
              <a:rPr lang="en-US" dirty="0"/>
              <a:t>Handles edge cases and bugs across environments</a:t>
            </a:r>
          </a:p>
          <a:p>
            <a:r>
              <a:rPr lang="en-US" dirty="0"/>
              <a:t>Supports all codecs for full cross-browser support</a:t>
            </a:r>
          </a:p>
          <a:p>
            <a:r>
              <a:rPr lang="en-US" dirty="0"/>
              <a:t>Automatic caching for improved performance</a:t>
            </a:r>
          </a:p>
          <a:p>
            <a:r>
              <a:rPr lang="en-US" dirty="0"/>
              <a:t>Control sounds individually, in groups or globally</a:t>
            </a:r>
          </a:p>
          <a:p>
            <a:r>
              <a:rPr lang="en-US" dirty="0"/>
              <a:t>Playback of multiple sounds at once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Easy sound sprite definition and playback</a:t>
            </a:r>
          </a:p>
          <a:p>
            <a:r>
              <a:rPr lang="en-US" dirty="0"/>
              <a:t>Full control for fading, rate, seek, volume, etc.</a:t>
            </a:r>
          </a:p>
          <a:p>
            <a:r>
              <a:rPr lang="en-US" dirty="0"/>
              <a:t>Easily add 3D spatial sound or stereo panning</a:t>
            </a:r>
          </a:p>
          <a:p>
            <a:r>
              <a:rPr lang="en-US" dirty="0"/>
              <a:t>Modular - use what you want and easy to extend</a:t>
            </a:r>
          </a:p>
          <a:p>
            <a:r>
              <a:rPr lang="en-US" dirty="0"/>
              <a:t>No outside dependencies, just pure JavaScript</a:t>
            </a:r>
          </a:p>
          <a:p>
            <a:r>
              <a:rPr lang="en-US" dirty="0"/>
              <a:t>As light as 7kb </a:t>
            </a:r>
            <a:r>
              <a:rPr lang="en-US" dirty="0" err="1"/>
              <a:t>gzipped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6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Chrome 7.0+</a:t>
            </a:r>
          </a:p>
          <a:p>
            <a:r>
              <a:rPr lang="en-US" dirty="0"/>
              <a:t>Internet Explorer 9.0+</a:t>
            </a:r>
          </a:p>
          <a:p>
            <a:r>
              <a:rPr lang="en-US" dirty="0"/>
              <a:t>Firefox 4.0+</a:t>
            </a:r>
          </a:p>
          <a:p>
            <a:r>
              <a:rPr lang="en-US" dirty="0"/>
              <a:t>Safari 5.1.4+</a:t>
            </a:r>
          </a:p>
          <a:p>
            <a:r>
              <a:rPr lang="en-US" dirty="0"/>
              <a:t>Mobile Safari 6.0+ (after user input)</a:t>
            </a:r>
          </a:p>
          <a:p>
            <a:r>
              <a:rPr lang="en-US" dirty="0"/>
              <a:t>Opera 12.0+</a:t>
            </a:r>
          </a:p>
          <a:p>
            <a:r>
              <a:rPr lang="en-US" dirty="0"/>
              <a:t>Microsoft 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9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Audio Player</a:t>
            </a:r>
            <a:endParaRPr lang="en-US" dirty="0"/>
          </a:p>
          <a:p>
            <a:r>
              <a:rPr lang="en-US" dirty="0">
                <a:hlinkClick r:id="rId3"/>
              </a:rPr>
              <a:t>Radio</a:t>
            </a:r>
            <a:endParaRPr lang="en-US" dirty="0"/>
          </a:p>
          <a:p>
            <a:r>
              <a:rPr lang="en-US" dirty="0">
                <a:hlinkClick r:id="rId4"/>
              </a:rPr>
              <a:t>Spatial Audio</a:t>
            </a:r>
            <a:endParaRPr lang="en-US" dirty="0"/>
          </a:p>
          <a:p>
            <a:r>
              <a:rPr lang="en-US" dirty="0">
                <a:hlinkClick r:id="rId5"/>
              </a:rPr>
              <a:t>Audio Sprites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1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27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171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HOWLER.JS Audio library for the modern web.</vt:lpstr>
      <vt:lpstr>Howler.js</vt:lpstr>
      <vt:lpstr>Features</vt:lpstr>
      <vt:lpstr>Browser Compatibility</vt:lpstr>
      <vt:lpstr>Live Demos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HOWLER.JS Audio library for the modern web.</dc:title>
  <dc:creator>Amy Funk</dc:creator>
  <cp:lastModifiedBy>Amy Funk</cp:lastModifiedBy>
  <cp:revision>2</cp:revision>
  <dcterms:created xsi:type="dcterms:W3CDTF">2017-03-16T16:05:33Z</dcterms:created>
  <dcterms:modified xsi:type="dcterms:W3CDTF">2017-03-16T16:20:24Z</dcterms:modified>
</cp:coreProperties>
</file>