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5"/>
  </p:notesMasterIdLst>
  <p:sldIdLst>
    <p:sldId id="256" r:id="rId2"/>
    <p:sldId id="265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h" id="{2243454F-6E28-584A-86BB-CF00674B5AC1}">
          <p14:sldIdLst>
            <p14:sldId id="256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>
      <p:cViewPr varScale="1">
        <p:scale>
          <a:sx n="117" d="100"/>
          <a:sy n="117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EAF41-1ED3-48A9-AC06-2B47652885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68C15B-8689-4F6D-95C1-8C563DB676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 animations CSS sont présentes afin d’améliorer l’experience utilisateur, notammet :</a:t>
          </a:r>
        </a:p>
      </dgm:t>
    </dgm:pt>
    <dgm:pt modelId="{647FFB19-2BCD-4C8F-952A-D48D9C874D15}" type="parTrans" cxnId="{61974D67-5C44-4BAC-B8E7-7E5C68922B5E}">
      <dgm:prSet/>
      <dgm:spPr/>
      <dgm:t>
        <a:bodyPr/>
        <a:lstStyle/>
        <a:p>
          <a:endParaRPr lang="en-US"/>
        </a:p>
      </dgm:t>
    </dgm:pt>
    <dgm:pt modelId="{A8FDE9C7-3E0E-4825-B88A-35D043B00B87}" type="sibTrans" cxnId="{61974D67-5C44-4BAC-B8E7-7E5C68922B5E}">
      <dgm:prSet/>
      <dgm:spPr/>
      <dgm:t>
        <a:bodyPr/>
        <a:lstStyle/>
        <a:p>
          <a:endParaRPr lang="en-US"/>
        </a:p>
      </dgm:t>
    </dgm:pt>
    <dgm:pt modelId="{BFBBEE7C-FE70-4CAF-98F1-B1ABDDAD26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 effet de chargement de page (loader)</a:t>
          </a:r>
        </a:p>
      </dgm:t>
    </dgm:pt>
    <dgm:pt modelId="{D152A8A6-934F-4349-8D04-5674F7D70892}" type="parTrans" cxnId="{B4C2A09D-2EEF-4A94-9601-F716478A7015}">
      <dgm:prSet/>
      <dgm:spPr/>
      <dgm:t>
        <a:bodyPr/>
        <a:lstStyle/>
        <a:p>
          <a:endParaRPr lang="en-US"/>
        </a:p>
      </dgm:t>
    </dgm:pt>
    <dgm:pt modelId="{97108B5B-EEEB-444F-8C7F-7A44237BB656}" type="sibTrans" cxnId="{B4C2A09D-2EEF-4A94-9601-F716478A7015}">
      <dgm:prSet/>
      <dgm:spPr/>
      <dgm:t>
        <a:bodyPr/>
        <a:lstStyle/>
        <a:p>
          <a:endParaRPr lang="en-US"/>
        </a:p>
      </dgm:t>
    </dgm:pt>
    <dgm:pt modelId="{3CEB20C5-1048-47B1-B58F-BF67BBC398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Une animation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sur les Coeur</a:t>
          </a:r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49536AA6-D787-4920-832B-BF23098A43F4}" type="parTrans" cxnId="{B6D5DF20-77DA-4A80-9BC4-9DA29D6349D0}">
      <dgm:prSet/>
      <dgm:spPr/>
      <dgm:t>
        <a:bodyPr/>
        <a:lstStyle/>
        <a:p>
          <a:endParaRPr lang="en-US"/>
        </a:p>
      </dgm:t>
    </dgm:pt>
    <dgm:pt modelId="{A92B70E7-E349-464A-888A-C870C98A7054}" type="sibTrans" cxnId="{B6D5DF20-77DA-4A80-9BC4-9DA29D6349D0}">
      <dgm:prSet/>
      <dgm:spPr/>
      <dgm:t>
        <a:bodyPr/>
        <a:lstStyle/>
        <a:p>
          <a:endParaRPr lang="en-US"/>
        </a:p>
      </dgm:t>
    </dgm:pt>
    <dgm:pt modelId="{6A4769AC-BC04-4EB6-9151-D4F177AED0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Une animation sur les menus (sélection d’un plat)</a:t>
          </a:r>
        </a:p>
      </dgm:t>
    </dgm:pt>
    <dgm:pt modelId="{0C84671E-C839-4C82-9697-66545B505A4E}" type="parTrans" cxnId="{2448E061-B2E3-4F91-A4FF-D342B1A1873B}">
      <dgm:prSet/>
      <dgm:spPr/>
      <dgm:t>
        <a:bodyPr/>
        <a:lstStyle/>
        <a:p>
          <a:endParaRPr lang="en-US"/>
        </a:p>
      </dgm:t>
    </dgm:pt>
    <dgm:pt modelId="{8E63B7DF-E96F-47D9-A741-DB99C4801EC2}" type="sibTrans" cxnId="{2448E061-B2E3-4F91-A4FF-D342B1A1873B}">
      <dgm:prSet/>
      <dgm:spPr/>
      <dgm:t>
        <a:bodyPr/>
        <a:lstStyle/>
        <a:p>
          <a:endParaRPr lang="en-US"/>
        </a:p>
      </dgm:t>
    </dgm:pt>
    <dgm:pt modelId="{B921D39B-449D-4C89-831A-B4F5F306E5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 effet de survol (hover) sur les boutons</a:t>
          </a:r>
        </a:p>
      </dgm:t>
    </dgm:pt>
    <dgm:pt modelId="{AA8B9198-96C3-4A0E-933C-D8334962AB00}" type="parTrans" cxnId="{17E9C863-F75F-451C-9B32-B93E9812E953}">
      <dgm:prSet/>
      <dgm:spPr/>
      <dgm:t>
        <a:bodyPr/>
        <a:lstStyle/>
        <a:p>
          <a:endParaRPr lang="en-US"/>
        </a:p>
      </dgm:t>
    </dgm:pt>
    <dgm:pt modelId="{5D66CFD2-22F1-4921-B333-3E4AB7C1C3ED}" type="sibTrans" cxnId="{17E9C863-F75F-451C-9B32-B93E9812E953}">
      <dgm:prSet/>
      <dgm:spPr/>
      <dgm:t>
        <a:bodyPr/>
        <a:lstStyle/>
        <a:p>
          <a:endParaRPr lang="en-US"/>
        </a:p>
      </dgm:t>
    </dgm:pt>
    <dgm:pt modelId="{41A499A4-E0C5-4CFF-8568-EBD4972E09EF}" type="pres">
      <dgm:prSet presAssocID="{658EAF41-1ED3-48A9-AC06-2B476528854E}" presName="root" presStyleCnt="0">
        <dgm:presLayoutVars>
          <dgm:dir/>
          <dgm:resizeHandles val="exact"/>
        </dgm:presLayoutVars>
      </dgm:prSet>
      <dgm:spPr/>
    </dgm:pt>
    <dgm:pt modelId="{DC795EE2-20B2-4792-AA1D-81673CDC30A5}" type="pres">
      <dgm:prSet presAssocID="{3368C15B-8689-4F6D-95C1-8C563DB67652}" presName="compNode" presStyleCnt="0"/>
      <dgm:spPr/>
    </dgm:pt>
    <dgm:pt modelId="{C3553DF3-1649-4533-95AB-FB12DBEEB91F}" type="pres">
      <dgm:prSet presAssocID="{3368C15B-8689-4F6D-95C1-8C563DB67652}" presName="iconBgRect" presStyleLbl="bgShp" presStyleIdx="0" presStyleCnt="5"/>
      <dgm:spPr/>
    </dgm:pt>
    <dgm:pt modelId="{5A4C622E-5A4B-477D-BF7E-CDFBF6BDA47C}" type="pres">
      <dgm:prSet presAssocID="{3368C15B-8689-4F6D-95C1-8C563DB676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BFFE50-CEA0-4B0A-B944-A1B2FA151E6C}" type="pres">
      <dgm:prSet presAssocID="{3368C15B-8689-4F6D-95C1-8C563DB67652}" presName="spaceRect" presStyleCnt="0"/>
      <dgm:spPr/>
    </dgm:pt>
    <dgm:pt modelId="{C0F65C1D-443D-4B3C-944D-1AD2191D2C78}" type="pres">
      <dgm:prSet presAssocID="{3368C15B-8689-4F6D-95C1-8C563DB67652}" presName="textRect" presStyleLbl="revTx" presStyleIdx="0" presStyleCnt="5">
        <dgm:presLayoutVars>
          <dgm:chMax val="1"/>
          <dgm:chPref val="1"/>
        </dgm:presLayoutVars>
      </dgm:prSet>
      <dgm:spPr/>
    </dgm:pt>
    <dgm:pt modelId="{AC36464D-8AE0-4F50-BAAF-58D474DACC14}" type="pres">
      <dgm:prSet presAssocID="{A8FDE9C7-3E0E-4825-B88A-35D043B00B87}" presName="sibTrans" presStyleCnt="0"/>
      <dgm:spPr/>
    </dgm:pt>
    <dgm:pt modelId="{9742E0C1-6113-4657-B1AD-D60BD95149BD}" type="pres">
      <dgm:prSet presAssocID="{BFBBEE7C-FE70-4CAF-98F1-B1ABDDAD2623}" presName="compNode" presStyleCnt="0"/>
      <dgm:spPr/>
    </dgm:pt>
    <dgm:pt modelId="{E6014968-E784-4A8F-83BD-3FE322FAD77E}" type="pres">
      <dgm:prSet presAssocID="{BFBBEE7C-FE70-4CAF-98F1-B1ABDDAD2623}" presName="iconBgRect" presStyleLbl="bgShp" presStyleIdx="1" presStyleCnt="5"/>
      <dgm:spPr/>
    </dgm:pt>
    <dgm:pt modelId="{75F7A130-3C94-4E82-B814-4FBC80D958AD}" type="pres">
      <dgm:prSet presAssocID="{BFBBEE7C-FE70-4CAF-98F1-B1ABDDAD26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gement"/>
        </a:ext>
      </dgm:extLst>
    </dgm:pt>
    <dgm:pt modelId="{A14B107E-9FD8-4873-908C-11A27381C9E5}" type="pres">
      <dgm:prSet presAssocID="{BFBBEE7C-FE70-4CAF-98F1-B1ABDDAD2623}" presName="spaceRect" presStyleCnt="0"/>
      <dgm:spPr/>
    </dgm:pt>
    <dgm:pt modelId="{BFB29480-481F-489A-AD11-171517A056B6}" type="pres">
      <dgm:prSet presAssocID="{BFBBEE7C-FE70-4CAF-98F1-B1ABDDAD2623}" presName="textRect" presStyleLbl="revTx" presStyleIdx="1" presStyleCnt="5">
        <dgm:presLayoutVars>
          <dgm:chMax val="1"/>
          <dgm:chPref val="1"/>
        </dgm:presLayoutVars>
      </dgm:prSet>
      <dgm:spPr/>
    </dgm:pt>
    <dgm:pt modelId="{8BFEA37D-18B9-4597-978A-F2299EEAE631}" type="pres">
      <dgm:prSet presAssocID="{97108B5B-EEEB-444F-8C7F-7A44237BB656}" presName="sibTrans" presStyleCnt="0"/>
      <dgm:spPr/>
    </dgm:pt>
    <dgm:pt modelId="{DE9D13EF-FC53-40DF-987F-A306753A6ADB}" type="pres">
      <dgm:prSet presAssocID="{3CEB20C5-1048-47B1-B58F-BF67BBC39872}" presName="compNode" presStyleCnt="0"/>
      <dgm:spPr/>
    </dgm:pt>
    <dgm:pt modelId="{5040FF14-88DC-4EEF-8FDE-878973CCF171}" type="pres">
      <dgm:prSet presAssocID="{3CEB20C5-1048-47B1-B58F-BF67BBC39872}" presName="iconBgRect" presStyleLbl="bgShp" presStyleIdx="2" presStyleCnt="5"/>
      <dgm:spPr/>
    </dgm:pt>
    <dgm:pt modelId="{87338844-A407-45C3-9029-D92E64410972}" type="pres">
      <dgm:prSet presAssocID="{3CEB20C5-1048-47B1-B58F-BF67BBC398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C552CE10-FD2C-48B0-8CC3-F897DA73BC52}" type="pres">
      <dgm:prSet presAssocID="{3CEB20C5-1048-47B1-B58F-BF67BBC39872}" presName="spaceRect" presStyleCnt="0"/>
      <dgm:spPr/>
    </dgm:pt>
    <dgm:pt modelId="{6E1DD311-36DC-45B5-BD2D-BF16B8202FE0}" type="pres">
      <dgm:prSet presAssocID="{3CEB20C5-1048-47B1-B58F-BF67BBC39872}" presName="textRect" presStyleLbl="revTx" presStyleIdx="2" presStyleCnt="5">
        <dgm:presLayoutVars>
          <dgm:chMax val="1"/>
          <dgm:chPref val="1"/>
        </dgm:presLayoutVars>
      </dgm:prSet>
      <dgm:spPr/>
    </dgm:pt>
    <dgm:pt modelId="{8194B1AD-AE0D-4BF3-BA08-415DA9483C61}" type="pres">
      <dgm:prSet presAssocID="{A92B70E7-E349-464A-888A-C870C98A7054}" presName="sibTrans" presStyleCnt="0"/>
      <dgm:spPr/>
    </dgm:pt>
    <dgm:pt modelId="{DDBEC4B0-4155-4452-BB58-1BF810E4106B}" type="pres">
      <dgm:prSet presAssocID="{6A4769AC-BC04-4EB6-9151-D4F177AED085}" presName="compNode" presStyleCnt="0"/>
      <dgm:spPr/>
    </dgm:pt>
    <dgm:pt modelId="{D992AF45-A92B-48F8-8F16-1D93F1285F13}" type="pres">
      <dgm:prSet presAssocID="{6A4769AC-BC04-4EB6-9151-D4F177AED085}" presName="iconBgRect" presStyleLbl="bgShp" presStyleIdx="3" presStyleCnt="5"/>
      <dgm:spPr/>
    </dgm:pt>
    <dgm:pt modelId="{A8F9A117-0FB7-44B8-BA92-8B4F234377EE}" type="pres">
      <dgm:prSet presAssocID="{6A4769AC-BC04-4EB6-9151-D4F177AED0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œur"/>
        </a:ext>
      </dgm:extLst>
    </dgm:pt>
    <dgm:pt modelId="{DAD5F937-7C8F-4654-9547-B1860E499A71}" type="pres">
      <dgm:prSet presAssocID="{6A4769AC-BC04-4EB6-9151-D4F177AED085}" presName="spaceRect" presStyleCnt="0"/>
      <dgm:spPr/>
    </dgm:pt>
    <dgm:pt modelId="{CECA6A3E-7F74-40AD-829C-643766EDF811}" type="pres">
      <dgm:prSet presAssocID="{6A4769AC-BC04-4EB6-9151-D4F177AED085}" presName="textRect" presStyleLbl="revTx" presStyleIdx="3" presStyleCnt="5">
        <dgm:presLayoutVars>
          <dgm:chMax val="1"/>
          <dgm:chPref val="1"/>
        </dgm:presLayoutVars>
      </dgm:prSet>
      <dgm:spPr/>
    </dgm:pt>
    <dgm:pt modelId="{4084CC5F-F5AF-4BC3-A1B8-F2B8E8003C8B}" type="pres">
      <dgm:prSet presAssocID="{8E63B7DF-E96F-47D9-A741-DB99C4801EC2}" presName="sibTrans" presStyleCnt="0"/>
      <dgm:spPr/>
    </dgm:pt>
    <dgm:pt modelId="{3E4BD464-6C25-4117-A799-5B4320EFD3D2}" type="pres">
      <dgm:prSet presAssocID="{B921D39B-449D-4C89-831A-B4F5F306E521}" presName="compNode" presStyleCnt="0"/>
      <dgm:spPr/>
    </dgm:pt>
    <dgm:pt modelId="{A44FEFEB-6D3A-4FC2-8EA7-5B1054C23CFD}" type="pres">
      <dgm:prSet presAssocID="{B921D39B-449D-4C89-831A-B4F5F306E521}" presName="iconBgRect" presStyleLbl="bgShp" presStyleIdx="4" presStyleCnt="5"/>
      <dgm:spPr/>
    </dgm:pt>
    <dgm:pt modelId="{2880B425-0B4F-44D6-A81E-EBC29DE5AB9A}" type="pres">
      <dgm:prSet presAssocID="{B921D39B-449D-4C89-831A-B4F5F306E5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2625E1D-9F78-4F73-937B-5D50B4FDAA04}" type="pres">
      <dgm:prSet presAssocID="{B921D39B-449D-4C89-831A-B4F5F306E521}" presName="spaceRect" presStyleCnt="0"/>
      <dgm:spPr/>
    </dgm:pt>
    <dgm:pt modelId="{AF6BD12D-AB25-4048-939D-6B9BE7C4FB0D}" type="pres">
      <dgm:prSet presAssocID="{B921D39B-449D-4C89-831A-B4F5F306E5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080E0C-8A4F-664E-8454-F33B5C443987}" type="presOf" srcId="{3368C15B-8689-4F6D-95C1-8C563DB67652}" destId="{C0F65C1D-443D-4B3C-944D-1AD2191D2C78}" srcOrd="0" destOrd="0" presId="urn:microsoft.com/office/officeart/2018/5/layout/IconCircleLabelList"/>
    <dgm:cxn modelId="{B6D5DF20-77DA-4A80-9BC4-9DA29D6349D0}" srcId="{658EAF41-1ED3-48A9-AC06-2B476528854E}" destId="{3CEB20C5-1048-47B1-B58F-BF67BBC39872}" srcOrd="2" destOrd="0" parTransId="{49536AA6-D787-4920-832B-BF23098A43F4}" sibTransId="{A92B70E7-E349-464A-888A-C870C98A7054}"/>
    <dgm:cxn modelId="{BB8BDD38-8375-7A40-B943-3E63AF5AF7A6}" type="presOf" srcId="{658EAF41-1ED3-48A9-AC06-2B476528854E}" destId="{41A499A4-E0C5-4CFF-8568-EBD4972E09EF}" srcOrd="0" destOrd="0" presId="urn:microsoft.com/office/officeart/2018/5/layout/IconCircleLabelList"/>
    <dgm:cxn modelId="{375DCD44-8940-CC40-B358-7ED6AD9D2372}" type="presOf" srcId="{BFBBEE7C-FE70-4CAF-98F1-B1ABDDAD2623}" destId="{BFB29480-481F-489A-AD11-171517A056B6}" srcOrd="0" destOrd="0" presId="urn:microsoft.com/office/officeart/2018/5/layout/IconCircleLabelList"/>
    <dgm:cxn modelId="{99A18A54-5D25-7E4A-88D9-845EF9CD4A54}" type="presOf" srcId="{B921D39B-449D-4C89-831A-B4F5F306E521}" destId="{AF6BD12D-AB25-4048-939D-6B9BE7C4FB0D}" srcOrd="0" destOrd="0" presId="urn:microsoft.com/office/officeart/2018/5/layout/IconCircleLabelList"/>
    <dgm:cxn modelId="{0223CF59-290E-1E47-AD15-84C817020830}" type="presOf" srcId="{3CEB20C5-1048-47B1-B58F-BF67BBC39872}" destId="{6E1DD311-36DC-45B5-BD2D-BF16B8202FE0}" srcOrd="0" destOrd="0" presId="urn:microsoft.com/office/officeart/2018/5/layout/IconCircleLabelList"/>
    <dgm:cxn modelId="{2448E061-B2E3-4F91-A4FF-D342B1A1873B}" srcId="{658EAF41-1ED3-48A9-AC06-2B476528854E}" destId="{6A4769AC-BC04-4EB6-9151-D4F177AED085}" srcOrd="3" destOrd="0" parTransId="{0C84671E-C839-4C82-9697-66545B505A4E}" sibTransId="{8E63B7DF-E96F-47D9-A741-DB99C4801EC2}"/>
    <dgm:cxn modelId="{17E9C863-F75F-451C-9B32-B93E9812E953}" srcId="{658EAF41-1ED3-48A9-AC06-2B476528854E}" destId="{B921D39B-449D-4C89-831A-B4F5F306E521}" srcOrd="4" destOrd="0" parTransId="{AA8B9198-96C3-4A0E-933C-D8334962AB00}" sibTransId="{5D66CFD2-22F1-4921-B333-3E4AB7C1C3ED}"/>
    <dgm:cxn modelId="{61974D67-5C44-4BAC-B8E7-7E5C68922B5E}" srcId="{658EAF41-1ED3-48A9-AC06-2B476528854E}" destId="{3368C15B-8689-4F6D-95C1-8C563DB67652}" srcOrd="0" destOrd="0" parTransId="{647FFB19-2BCD-4C8F-952A-D48D9C874D15}" sibTransId="{A8FDE9C7-3E0E-4825-B88A-35D043B00B87}"/>
    <dgm:cxn modelId="{B4C2A09D-2EEF-4A94-9601-F716478A7015}" srcId="{658EAF41-1ED3-48A9-AC06-2B476528854E}" destId="{BFBBEE7C-FE70-4CAF-98F1-B1ABDDAD2623}" srcOrd="1" destOrd="0" parTransId="{D152A8A6-934F-4349-8D04-5674F7D70892}" sibTransId="{97108B5B-EEEB-444F-8C7F-7A44237BB656}"/>
    <dgm:cxn modelId="{D048EFC1-B459-EE49-9729-9EEB9B933541}" type="presOf" srcId="{6A4769AC-BC04-4EB6-9151-D4F177AED085}" destId="{CECA6A3E-7F74-40AD-829C-643766EDF811}" srcOrd="0" destOrd="0" presId="urn:microsoft.com/office/officeart/2018/5/layout/IconCircleLabelList"/>
    <dgm:cxn modelId="{0B0FEF2A-4B87-B647-8D39-A2F454DE31CE}" type="presParOf" srcId="{41A499A4-E0C5-4CFF-8568-EBD4972E09EF}" destId="{DC795EE2-20B2-4792-AA1D-81673CDC30A5}" srcOrd="0" destOrd="0" presId="urn:microsoft.com/office/officeart/2018/5/layout/IconCircleLabelList"/>
    <dgm:cxn modelId="{6D49BE9C-2978-844B-9073-9C25CC8BDFBE}" type="presParOf" srcId="{DC795EE2-20B2-4792-AA1D-81673CDC30A5}" destId="{C3553DF3-1649-4533-95AB-FB12DBEEB91F}" srcOrd="0" destOrd="0" presId="urn:microsoft.com/office/officeart/2018/5/layout/IconCircleLabelList"/>
    <dgm:cxn modelId="{E9C49A2C-4301-7C43-B30B-3E07F07F265D}" type="presParOf" srcId="{DC795EE2-20B2-4792-AA1D-81673CDC30A5}" destId="{5A4C622E-5A4B-477D-BF7E-CDFBF6BDA47C}" srcOrd="1" destOrd="0" presId="urn:microsoft.com/office/officeart/2018/5/layout/IconCircleLabelList"/>
    <dgm:cxn modelId="{987DB312-B994-1847-A515-8DD632274328}" type="presParOf" srcId="{DC795EE2-20B2-4792-AA1D-81673CDC30A5}" destId="{DFBFFE50-CEA0-4B0A-B944-A1B2FA151E6C}" srcOrd="2" destOrd="0" presId="urn:microsoft.com/office/officeart/2018/5/layout/IconCircleLabelList"/>
    <dgm:cxn modelId="{CDB34FD4-78D2-074C-B862-D561CDF8C6E8}" type="presParOf" srcId="{DC795EE2-20B2-4792-AA1D-81673CDC30A5}" destId="{C0F65C1D-443D-4B3C-944D-1AD2191D2C78}" srcOrd="3" destOrd="0" presId="urn:microsoft.com/office/officeart/2018/5/layout/IconCircleLabelList"/>
    <dgm:cxn modelId="{EAF742D2-7B39-914E-BEF0-5C7C15BC2ADE}" type="presParOf" srcId="{41A499A4-E0C5-4CFF-8568-EBD4972E09EF}" destId="{AC36464D-8AE0-4F50-BAAF-58D474DACC14}" srcOrd="1" destOrd="0" presId="urn:microsoft.com/office/officeart/2018/5/layout/IconCircleLabelList"/>
    <dgm:cxn modelId="{87450D74-ACF8-D84F-B2A2-69A1BE947E5B}" type="presParOf" srcId="{41A499A4-E0C5-4CFF-8568-EBD4972E09EF}" destId="{9742E0C1-6113-4657-B1AD-D60BD95149BD}" srcOrd="2" destOrd="0" presId="urn:microsoft.com/office/officeart/2018/5/layout/IconCircleLabelList"/>
    <dgm:cxn modelId="{D816CA2E-428B-0744-ACFE-90124991F287}" type="presParOf" srcId="{9742E0C1-6113-4657-B1AD-D60BD95149BD}" destId="{E6014968-E784-4A8F-83BD-3FE322FAD77E}" srcOrd="0" destOrd="0" presId="urn:microsoft.com/office/officeart/2018/5/layout/IconCircleLabelList"/>
    <dgm:cxn modelId="{30522A40-D03C-284F-B739-066004107ECC}" type="presParOf" srcId="{9742E0C1-6113-4657-B1AD-D60BD95149BD}" destId="{75F7A130-3C94-4E82-B814-4FBC80D958AD}" srcOrd="1" destOrd="0" presId="urn:microsoft.com/office/officeart/2018/5/layout/IconCircleLabelList"/>
    <dgm:cxn modelId="{876D27C7-F325-8B46-9F19-9A1813A9367A}" type="presParOf" srcId="{9742E0C1-6113-4657-B1AD-D60BD95149BD}" destId="{A14B107E-9FD8-4873-908C-11A27381C9E5}" srcOrd="2" destOrd="0" presId="urn:microsoft.com/office/officeart/2018/5/layout/IconCircleLabelList"/>
    <dgm:cxn modelId="{7D8A6CF6-C75A-DD44-970A-699030919F85}" type="presParOf" srcId="{9742E0C1-6113-4657-B1AD-D60BD95149BD}" destId="{BFB29480-481F-489A-AD11-171517A056B6}" srcOrd="3" destOrd="0" presId="urn:microsoft.com/office/officeart/2018/5/layout/IconCircleLabelList"/>
    <dgm:cxn modelId="{78F93C42-AB75-414B-ADBA-ADA0E7D55CC2}" type="presParOf" srcId="{41A499A4-E0C5-4CFF-8568-EBD4972E09EF}" destId="{8BFEA37D-18B9-4597-978A-F2299EEAE631}" srcOrd="3" destOrd="0" presId="urn:microsoft.com/office/officeart/2018/5/layout/IconCircleLabelList"/>
    <dgm:cxn modelId="{C9CC9AEB-F79E-5047-A577-01A716E088E2}" type="presParOf" srcId="{41A499A4-E0C5-4CFF-8568-EBD4972E09EF}" destId="{DE9D13EF-FC53-40DF-987F-A306753A6ADB}" srcOrd="4" destOrd="0" presId="urn:microsoft.com/office/officeart/2018/5/layout/IconCircleLabelList"/>
    <dgm:cxn modelId="{DEFE4E90-FD9C-4D45-830B-12AC79C86BCE}" type="presParOf" srcId="{DE9D13EF-FC53-40DF-987F-A306753A6ADB}" destId="{5040FF14-88DC-4EEF-8FDE-878973CCF171}" srcOrd="0" destOrd="0" presId="urn:microsoft.com/office/officeart/2018/5/layout/IconCircleLabelList"/>
    <dgm:cxn modelId="{184BE016-F436-CF47-828B-C6971CCE3C66}" type="presParOf" srcId="{DE9D13EF-FC53-40DF-987F-A306753A6ADB}" destId="{87338844-A407-45C3-9029-D92E64410972}" srcOrd="1" destOrd="0" presId="urn:microsoft.com/office/officeart/2018/5/layout/IconCircleLabelList"/>
    <dgm:cxn modelId="{48359375-86B1-564D-91E3-2460DE26D386}" type="presParOf" srcId="{DE9D13EF-FC53-40DF-987F-A306753A6ADB}" destId="{C552CE10-FD2C-48B0-8CC3-F897DA73BC52}" srcOrd="2" destOrd="0" presId="urn:microsoft.com/office/officeart/2018/5/layout/IconCircleLabelList"/>
    <dgm:cxn modelId="{CC07DC48-4226-614C-BDEE-3871B80FF848}" type="presParOf" srcId="{DE9D13EF-FC53-40DF-987F-A306753A6ADB}" destId="{6E1DD311-36DC-45B5-BD2D-BF16B8202FE0}" srcOrd="3" destOrd="0" presId="urn:microsoft.com/office/officeart/2018/5/layout/IconCircleLabelList"/>
    <dgm:cxn modelId="{3FA3F5ED-E94A-1C4A-9673-B5F1170E69DB}" type="presParOf" srcId="{41A499A4-E0C5-4CFF-8568-EBD4972E09EF}" destId="{8194B1AD-AE0D-4BF3-BA08-415DA9483C61}" srcOrd="5" destOrd="0" presId="urn:microsoft.com/office/officeart/2018/5/layout/IconCircleLabelList"/>
    <dgm:cxn modelId="{492F7E0E-2BF2-2A41-96C1-3751FE035844}" type="presParOf" srcId="{41A499A4-E0C5-4CFF-8568-EBD4972E09EF}" destId="{DDBEC4B0-4155-4452-BB58-1BF810E4106B}" srcOrd="6" destOrd="0" presId="urn:microsoft.com/office/officeart/2018/5/layout/IconCircleLabelList"/>
    <dgm:cxn modelId="{DBCF3DFF-0ABE-9147-8FF8-354ADEA31F9D}" type="presParOf" srcId="{DDBEC4B0-4155-4452-BB58-1BF810E4106B}" destId="{D992AF45-A92B-48F8-8F16-1D93F1285F13}" srcOrd="0" destOrd="0" presId="urn:microsoft.com/office/officeart/2018/5/layout/IconCircleLabelList"/>
    <dgm:cxn modelId="{8C17B71F-E738-D248-BF44-2315E7AFD448}" type="presParOf" srcId="{DDBEC4B0-4155-4452-BB58-1BF810E4106B}" destId="{A8F9A117-0FB7-44B8-BA92-8B4F234377EE}" srcOrd="1" destOrd="0" presId="urn:microsoft.com/office/officeart/2018/5/layout/IconCircleLabelList"/>
    <dgm:cxn modelId="{6F64E6DC-589E-AC42-8791-B21B3495ECD2}" type="presParOf" srcId="{DDBEC4B0-4155-4452-BB58-1BF810E4106B}" destId="{DAD5F937-7C8F-4654-9547-B1860E499A71}" srcOrd="2" destOrd="0" presId="urn:microsoft.com/office/officeart/2018/5/layout/IconCircleLabelList"/>
    <dgm:cxn modelId="{83C61674-400E-7F45-A671-5B31FA1C8102}" type="presParOf" srcId="{DDBEC4B0-4155-4452-BB58-1BF810E4106B}" destId="{CECA6A3E-7F74-40AD-829C-643766EDF811}" srcOrd="3" destOrd="0" presId="urn:microsoft.com/office/officeart/2018/5/layout/IconCircleLabelList"/>
    <dgm:cxn modelId="{D8C7250E-4D3F-1140-AE58-34582A0BFDA3}" type="presParOf" srcId="{41A499A4-E0C5-4CFF-8568-EBD4972E09EF}" destId="{4084CC5F-F5AF-4BC3-A1B8-F2B8E8003C8B}" srcOrd="7" destOrd="0" presId="urn:microsoft.com/office/officeart/2018/5/layout/IconCircleLabelList"/>
    <dgm:cxn modelId="{07C33EAA-CAEB-7E40-9FD6-D822427BEA33}" type="presParOf" srcId="{41A499A4-E0C5-4CFF-8568-EBD4972E09EF}" destId="{3E4BD464-6C25-4117-A799-5B4320EFD3D2}" srcOrd="8" destOrd="0" presId="urn:microsoft.com/office/officeart/2018/5/layout/IconCircleLabelList"/>
    <dgm:cxn modelId="{E1BFC9CE-6511-BB43-A087-A1B66E1C2946}" type="presParOf" srcId="{3E4BD464-6C25-4117-A799-5B4320EFD3D2}" destId="{A44FEFEB-6D3A-4FC2-8EA7-5B1054C23CFD}" srcOrd="0" destOrd="0" presId="urn:microsoft.com/office/officeart/2018/5/layout/IconCircleLabelList"/>
    <dgm:cxn modelId="{219B591B-EEB5-834C-B56F-EE1D6E7474E7}" type="presParOf" srcId="{3E4BD464-6C25-4117-A799-5B4320EFD3D2}" destId="{2880B425-0B4F-44D6-A81E-EBC29DE5AB9A}" srcOrd="1" destOrd="0" presId="urn:microsoft.com/office/officeart/2018/5/layout/IconCircleLabelList"/>
    <dgm:cxn modelId="{EFCE3269-0B79-124E-99E9-45A125371777}" type="presParOf" srcId="{3E4BD464-6C25-4117-A799-5B4320EFD3D2}" destId="{A2625E1D-9F78-4F73-937B-5D50B4FDAA04}" srcOrd="2" destOrd="0" presId="urn:microsoft.com/office/officeart/2018/5/layout/IconCircleLabelList"/>
    <dgm:cxn modelId="{92162400-6A59-8A4E-8C67-125E6F7840FE}" type="presParOf" srcId="{3E4BD464-6C25-4117-A799-5B4320EFD3D2}" destId="{AF6BD12D-AB25-4048-939D-6B9BE7C4FB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53DF3-1649-4533-95AB-FB12DBEEB91F}">
      <dsp:nvSpPr>
        <dsp:cNvPr id="0" name=""/>
        <dsp:cNvSpPr/>
      </dsp:nvSpPr>
      <dsp:spPr>
        <a:xfrm>
          <a:off x="331208" y="851222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C622E-5A4B-477D-BF7E-CDFBF6BDA47C}">
      <dsp:nvSpPr>
        <dsp:cNvPr id="0" name=""/>
        <dsp:cNvSpPr/>
      </dsp:nvSpPr>
      <dsp:spPr>
        <a:xfrm>
          <a:off x="550126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65C1D-443D-4B3C-944D-1AD2191D2C78}">
      <dsp:nvSpPr>
        <dsp:cNvPr id="0" name=""/>
        <dsp:cNvSpPr/>
      </dsp:nvSpPr>
      <dsp:spPr>
        <a:xfrm>
          <a:off x="2832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 animations CSS sont présentes afin d’améliorer l’experience utilisateur, notammet :</a:t>
          </a:r>
        </a:p>
      </dsp:txBody>
      <dsp:txXfrm>
        <a:off x="2832" y="2198410"/>
        <a:ext cx="1683984" cy="673593"/>
      </dsp:txXfrm>
    </dsp:sp>
    <dsp:sp modelId="{E6014968-E784-4A8F-83BD-3FE322FAD77E}">
      <dsp:nvSpPr>
        <dsp:cNvPr id="0" name=""/>
        <dsp:cNvSpPr/>
      </dsp:nvSpPr>
      <dsp:spPr>
        <a:xfrm>
          <a:off x="2309890" y="851222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7A130-3C94-4E82-B814-4FBC80D958AD}">
      <dsp:nvSpPr>
        <dsp:cNvPr id="0" name=""/>
        <dsp:cNvSpPr/>
      </dsp:nvSpPr>
      <dsp:spPr>
        <a:xfrm>
          <a:off x="2528808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29480-481F-489A-AD11-171517A056B6}">
      <dsp:nvSpPr>
        <dsp:cNvPr id="0" name=""/>
        <dsp:cNvSpPr/>
      </dsp:nvSpPr>
      <dsp:spPr>
        <a:xfrm>
          <a:off x="1981513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 effet de chargement de page (loader)</a:t>
          </a:r>
        </a:p>
      </dsp:txBody>
      <dsp:txXfrm>
        <a:off x="1981513" y="2198410"/>
        <a:ext cx="1683984" cy="673593"/>
      </dsp:txXfrm>
    </dsp:sp>
    <dsp:sp modelId="{5040FF14-88DC-4EEF-8FDE-878973CCF171}">
      <dsp:nvSpPr>
        <dsp:cNvPr id="0" name=""/>
        <dsp:cNvSpPr/>
      </dsp:nvSpPr>
      <dsp:spPr>
        <a:xfrm>
          <a:off x="4288572" y="851222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38844-A407-45C3-9029-D92E64410972}">
      <dsp:nvSpPr>
        <dsp:cNvPr id="0" name=""/>
        <dsp:cNvSpPr/>
      </dsp:nvSpPr>
      <dsp:spPr>
        <a:xfrm>
          <a:off x="4507490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D311-36DC-45B5-BD2D-BF16B8202FE0}">
      <dsp:nvSpPr>
        <dsp:cNvPr id="0" name=""/>
        <dsp:cNvSpPr/>
      </dsp:nvSpPr>
      <dsp:spPr>
        <a:xfrm>
          <a:off x="3960195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Une animation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sur les Coeur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3960195" y="2198410"/>
        <a:ext cx="1683984" cy="673593"/>
      </dsp:txXfrm>
    </dsp:sp>
    <dsp:sp modelId="{D992AF45-A92B-48F8-8F16-1D93F1285F13}">
      <dsp:nvSpPr>
        <dsp:cNvPr id="0" name=""/>
        <dsp:cNvSpPr/>
      </dsp:nvSpPr>
      <dsp:spPr>
        <a:xfrm>
          <a:off x="6267253" y="851222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9A117-0FB7-44B8-BA92-8B4F234377EE}">
      <dsp:nvSpPr>
        <dsp:cNvPr id="0" name=""/>
        <dsp:cNvSpPr/>
      </dsp:nvSpPr>
      <dsp:spPr>
        <a:xfrm>
          <a:off x="6486171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A6A3E-7F74-40AD-829C-643766EDF811}">
      <dsp:nvSpPr>
        <dsp:cNvPr id="0" name=""/>
        <dsp:cNvSpPr/>
      </dsp:nvSpPr>
      <dsp:spPr>
        <a:xfrm>
          <a:off x="5938876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Une animation sur les menus (sélection d’un plat)</a:t>
          </a:r>
        </a:p>
      </dsp:txBody>
      <dsp:txXfrm>
        <a:off x="5938876" y="2198410"/>
        <a:ext cx="1683984" cy="673593"/>
      </dsp:txXfrm>
    </dsp:sp>
    <dsp:sp modelId="{A44FEFEB-6D3A-4FC2-8EA7-5B1054C23CFD}">
      <dsp:nvSpPr>
        <dsp:cNvPr id="0" name=""/>
        <dsp:cNvSpPr/>
      </dsp:nvSpPr>
      <dsp:spPr>
        <a:xfrm>
          <a:off x="8245935" y="851222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0B425-0B4F-44D6-A81E-EBC29DE5AB9A}">
      <dsp:nvSpPr>
        <dsp:cNvPr id="0" name=""/>
        <dsp:cNvSpPr/>
      </dsp:nvSpPr>
      <dsp:spPr>
        <a:xfrm>
          <a:off x="8464853" y="1070140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D12D-AB25-4048-939D-6B9BE7C4FB0D}">
      <dsp:nvSpPr>
        <dsp:cNvPr id="0" name=""/>
        <dsp:cNvSpPr/>
      </dsp:nvSpPr>
      <dsp:spPr>
        <a:xfrm>
          <a:off x="7917558" y="2198410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Un effet de survol (hover) sur les boutons</a:t>
          </a:r>
        </a:p>
      </dsp:txBody>
      <dsp:txXfrm>
        <a:off x="7917558" y="2198410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D4023-AA3C-124F-871C-0AA69E59A281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77885-369E-DA41-9CA1-46FA00E8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77885-369E-DA41-9CA1-46FA00E8F2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6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2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4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2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8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2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1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7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66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0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r%C3%A9sum%C3%A9-lignes-arri%C3%A8re-plan-bleu-25833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 ondulé coloré">
            <a:extLst>
              <a:ext uri="{FF2B5EF4-FFF2-40B4-BE49-F238E27FC236}">
                <a16:creationId xmlns:a16="http://schemas.microsoft.com/office/drawing/2014/main" id="{A64D2331-46C5-654A-F555-21C702B6D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0" b="12720"/>
          <a:stretch/>
        </p:blipFill>
        <p:spPr>
          <a:xfrm>
            <a:off x="0" y="-677122"/>
            <a:ext cx="12191980" cy="6858001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D228AE-5C03-3479-EE9C-834F313B6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" y="677122"/>
            <a:ext cx="10391416" cy="4251718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Présentation</a:t>
            </a:r>
            <a:br>
              <a:rPr lang="fr-FR" dirty="0"/>
            </a:br>
            <a:r>
              <a:rPr lang="fr-FR" dirty="0" err="1"/>
              <a:t>OhMyFood</a:t>
            </a:r>
            <a:r>
              <a:rPr lang="fr-FR" dirty="0"/>
              <a:t> Paris.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C7F19D54-5A18-ACBE-4B72-296B46BB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A72DE35-C4AA-4D8B-AFD1-EA2BF0CA07C1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1/18/24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655BB87F-B98E-96D2-1B7A-443703B5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25CE35-9D14-21BB-F466-2185743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 site responsive conforme à la maquette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281E4BB-E45D-0EA5-87E2-1A6A5748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Le site et navigable sur toutes les principals </a:t>
            </a:r>
            <a:r>
              <a:rPr lang="en-US" dirty="0" err="1"/>
              <a:t>tailles</a:t>
            </a:r>
            <a:r>
              <a:rPr lang="en-US" dirty="0"/>
              <a:t> de  telephones,  tablettes et desktops.</a:t>
            </a:r>
          </a:p>
          <a:p>
            <a:r>
              <a:rPr lang="en-US" dirty="0"/>
              <a:t>Le site passe les validation W3C  HTML &amp; CSS</a:t>
            </a:r>
          </a:p>
          <a:p>
            <a:r>
              <a:rPr lang="en-US" dirty="0"/>
              <a:t>Le site est en ligne sur GitHub pages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4599D90-2719-81C6-0A64-B09BF8E636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98" r="-1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5940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F1856B-6635-E11F-B463-8D17A65A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Un site animé pour une </a:t>
            </a:r>
            <a:r>
              <a:rPr lang="en-US" err="1"/>
              <a:t>meilleure</a:t>
            </a:r>
            <a:r>
              <a:rPr lang="en-US"/>
              <a:t> experience utilisateur</a:t>
            </a:r>
          </a:p>
        </p:txBody>
      </p:sp>
      <p:cxnSp>
        <p:nvCxnSpPr>
          <p:cNvPr id="40" name="Straight Connector 3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99A6D18-71AA-D3C8-7F30-EC4D07CA7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83677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01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1169</TotalTime>
  <Words>104</Words>
  <Application>Microsoft Macintosh PowerPoint</Application>
  <PresentationFormat>Grand écran</PresentationFormat>
  <Paragraphs>15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Arial</vt:lpstr>
      <vt:lpstr>Gill Sans MT</vt:lpstr>
      <vt:lpstr>Galerie</vt:lpstr>
      <vt:lpstr>Présentation OhMyFood Paris.</vt:lpstr>
      <vt:lpstr>Un site responsive conforme à la maquette</vt:lpstr>
      <vt:lpstr>Un site animé pour une meilleure experience utilisateur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OhMyFood Paris.</dc:title>
  <dc:creator>Oumar Diallo</dc:creator>
  <cp:lastModifiedBy>Oumar Diallo</cp:lastModifiedBy>
  <cp:revision>8</cp:revision>
  <dcterms:created xsi:type="dcterms:W3CDTF">2024-01-17T12:14:44Z</dcterms:created>
  <dcterms:modified xsi:type="dcterms:W3CDTF">2024-01-18T12:27:58Z</dcterms:modified>
</cp:coreProperties>
</file>