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301" r:id="rId3"/>
    <p:sldId id="298" r:id="rId4"/>
    <p:sldId id="302" r:id="rId5"/>
    <p:sldId id="261" r:id="rId6"/>
    <p:sldId id="303" r:id="rId7"/>
    <p:sldId id="304" r:id="rId8"/>
    <p:sldId id="305" r:id="rId9"/>
    <p:sldId id="286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3D0"/>
    <a:srgbClr val="009999"/>
    <a:srgbClr val="D4E6E8"/>
    <a:srgbClr val="FCD0D5"/>
    <a:srgbClr val="FEDDDA"/>
    <a:srgbClr val="8BCFDB"/>
    <a:srgbClr val="FCCFD4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2435" autoAdjust="0"/>
  </p:normalViewPr>
  <p:slideViewPr>
    <p:cSldViewPr snapToGrid="0" snapToObjects="1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04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16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04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8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66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77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0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41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07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03590" y="2226666"/>
            <a:ext cx="7819769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多店銷售平台 </a:t>
            </a:r>
            <a:r>
              <a:rPr lang="en-US" altLang="zh-TW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TW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加入會員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9374142" y="4020638"/>
            <a:ext cx="2816445" cy="2816445"/>
          </a:xfrm>
          <a:prstGeom prst="rect">
            <a:avLst/>
          </a:prstGeom>
          <a:noFill/>
          <a:ln w="88900" cap="sq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6" name=" 166"/>
          <p:cNvSpPr/>
          <p:nvPr/>
        </p:nvSpPr>
        <p:spPr>
          <a:xfrm>
            <a:off x="3761740" y="6198870"/>
            <a:ext cx="389255" cy="389255"/>
          </a:xfrm>
          <a:prstGeom prst="rect">
            <a:avLst/>
          </a:prstGeom>
          <a:solidFill>
            <a:srgbClr val="FE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66"/>
          <p:cNvSpPr/>
          <p:nvPr/>
        </p:nvSpPr>
        <p:spPr>
          <a:xfrm>
            <a:off x="4059555" y="5749925"/>
            <a:ext cx="389255" cy="389255"/>
          </a:xfrm>
          <a:prstGeom prst="rect">
            <a:avLst/>
          </a:prstGeom>
          <a:solidFill>
            <a:srgbClr val="8BC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66"/>
          <p:cNvSpPr/>
          <p:nvPr/>
        </p:nvSpPr>
        <p:spPr>
          <a:xfrm>
            <a:off x="4578350" y="6198870"/>
            <a:ext cx="389255" cy="389255"/>
          </a:xfrm>
          <a:prstGeom prst="rect">
            <a:avLst/>
          </a:prstGeom>
          <a:solidFill>
            <a:srgbClr val="FC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66"/>
          <p:cNvSpPr/>
          <p:nvPr/>
        </p:nvSpPr>
        <p:spPr>
          <a:xfrm>
            <a:off x="5386070" y="5909310"/>
            <a:ext cx="389255" cy="389255"/>
          </a:xfrm>
          <a:prstGeom prst="rect">
            <a:avLst/>
          </a:prstGeom>
          <a:solidFill>
            <a:srgbClr val="6A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66"/>
          <p:cNvSpPr/>
          <p:nvPr/>
        </p:nvSpPr>
        <p:spPr>
          <a:xfrm>
            <a:off x="6213475" y="6417945"/>
            <a:ext cx="249555" cy="249555"/>
          </a:xfrm>
          <a:prstGeom prst="rect">
            <a:avLst/>
          </a:prstGeom>
          <a:solidFill>
            <a:srgbClr val="D4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66"/>
          <p:cNvSpPr/>
          <p:nvPr/>
        </p:nvSpPr>
        <p:spPr>
          <a:xfrm>
            <a:off x="6493510" y="5809615"/>
            <a:ext cx="249555" cy="249555"/>
          </a:xfrm>
          <a:prstGeom prst="rect">
            <a:avLst/>
          </a:prstGeom>
          <a:solidFill>
            <a:srgbClr val="FE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66"/>
          <p:cNvSpPr/>
          <p:nvPr/>
        </p:nvSpPr>
        <p:spPr>
          <a:xfrm>
            <a:off x="7553325" y="6059170"/>
            <a:ext cx="189865" cy="189865"/>
          </a:xfrm>
          <a:prstGeom prst="rect">
            <a:avLst/>
          </a:prstGeom>
          <a:solidFill>
            <a:srgbClr val="6A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66"/>
          <p:cNvSpPr/>
          <p:nvPr/>
        </p:nvSpPr>
        <p:spPr>
          <a:xfrm>
            <a:off x="5396230" y="5909310"/>
            <a:ext cx="389255" cy="389255"/>
          </a:xfrm>
          <a:prstGeom prst="rect">
            <a:avLst/>
          </a:prstGeom>
          <a:solidFill>
            <a:srgbClr val="6A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66"/>
          <p:cNvSpPr/>
          <p:nvPr/>
        </p:nvSpPr>
        <p:spPr>
          <a:xfrm>
            <a:off x="6223635" y="6417945"/>
            <a:ext cx="249555" cy="249555"/>
          </a:xfrm>
          <a:prstGeom prst="rect">
            <a:avLst/>
          </a:prstGeom>
          <a:solidFill>
            <a:srgbClr val="D4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66"/>
          <p:cNvSpPr/>
          <p:nvPr/>
        </p:nvSpPr>
        <p:spPr>
          <a:xfrm>
            <a:off x="6503670" y="5809615"/>
            <a:ext cx="249555" cy="249555"/>
          </a:xfrm>
          <a:prstGeom prst="rect">
            <a:avLst/>
          </a:prstGeom>
          <a:solidFill>
            <a:srgbClr val="FE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10896" y="3608530"/>
            <a:ext cx="357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資管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3A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62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A78V013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徐鳳玉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 txBox="1"/>
          <p:nvPr/>
        </p:nvSpPr>
        <p:spPr>
          <a:xfrm>
            <a:off x="7070303" y="1161993"/>
            <a:ext cx="4439072" cy="15199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计算机二级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精通各类办公软件， 如</a:t>
            </a: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PPT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word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Excel</a:t>
            </a:r>
          </a:p>
        </p:txBody>
      </p:sp>
      <p:sp>
        <p:nvSpPr>
          <p:cNvPr id="13" name="Text Placeholder 16"/>
          <p:cNvSpPr txBox="1"/>
          <p:nvPr/>
        </p:nvSpPr>
        <p:spPr>
          <a:xfrm>
            <a:off x="5731821" y="3900528"/>
            <a:ext cx="4439072" cy="15199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单击输入其他专业技能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单击输入其他专业技能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单击输入其他专业技能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50" y="212436"/>
            <a:ext cx="4597561" cy="608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8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61533" y="1962803"/>
            <a:ext cx="532216" cy="29323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2800" dirty="0">
                <a:solidFill>
                  <a:srgbClr val="183A5D"/>
                </a:solidFill>
                <a:sym typeface="+mn-ea"/>
              </a:rPr>
              <a:t>框線圖</a:t>
            </a:r>
            <a:endParaRPr kumimoji="1" lang="zh-CN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61A22-11D9-41D3-8778-C44BD423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26" y="140008"/>
            <a:ext cx="4514982" cy="6382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29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41285" y="371475"/>
            <a:ext cx="3109427" cy="733425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 defTabSz="608965">
              <a:defRPr/>
            </a:pPr>
            <a:r>
              <a:rPr lang="zh-CN" altLang="en-US" sz="4400" dirty="0">
                <a:solidFill>
                  <a:srgbClr val="002060"/>
                </a:solidFill>
                <a:sym typeface="+mn-ea"/>
              </a:rPr>
              <a:t>用例圖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74" y="738187"/>
            <a:ext cx="8371651" cy="5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875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2628128" y="200289"/>
            <a:ext cx="6935744" cy="147351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程式功能解說：</a:t>
            </a:r>
            <a:r>
              <a:rPr lang="en-US" altLang="zh-TW" sz="4400" dirty="0">
                <a:solidFill>
                  <a:srgbClr val="183A5D"/>
                </a:solidFill>
                <a:sym typeface="+mn-ea"/>
              </a:rPr>
              <a:t>1.</a:t>
            </a:r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登入畫面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2" r="12637"/>
          <a:stretch/>
        </p:blipFill>
        <p:spPr>
          <a:xfrm>
            <a:off x="36248" y="1942976"/>
            <a:ext cx="7907527" cy="39912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7"/>
          <a:stretch/>
        </p:blipFill>
        <p:spPr>
          <a:xfrm>
            <a:off x="7980023" y="2018755"/>
            <a:ext cx="4169847" cy="3839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875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2573276" y="221807"/>
            <a:ext cx="7045448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程式功能解說：</a:t>
            </a:r>
            <a:r>
              <a:rPr lang="en-US" altLang="zh-TW" sz="4400" dirty="0">
                <a:solidFill>
                  <a:srgbClr val="183A5D"/>
                </a:solidFill>
                <a:sym typeface="+mn-ea"/>
              </a:rPr>
              <a:t>2.</a:t>
            </a:r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會員中心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259347-84FA-4560-9F2D-DD4D08A7E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0" r="15714"/>
          <a:stretch/>
        </p:blipFill>
        <p:spPr>
          <a:xfrm>
            <a:off x="0" y="1020244"/>
            <a:ext cx="9687208" cy="52917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6693D2-7683-494C-BE90-AFADF6894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46"/>
          <a:stretch/>
        </p:blipFill>
        <p:spPr>
          <a:xfrm>
            <a:off x="7192904" y="3384180"/>
            <a:ext cx="4851639" cy="3268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69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875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1994210" y="291274"/>
            <a:ext cx="82035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程式功能解說：</a:t>
            </a:r>
            <a:r>
              <a:rPr lang="en-US" altLang="zh-TW" sz="4400" dirty="0">
                <a:solidFill>
                  <a:srgbClr val="183A5D"/>
                </a:solidFill>
                <a:sym typeface="+mn-ea"/>
              </a:rPr>
              <a:t>3.</a:t>
            </a:r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我的基本資料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EF8098-1199-4D42-B72F-35E764FE9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07" r="15714"/>
          <a:stretch/>
        </p:blipFill>
        <p:spPr>
          <a:xfrm>
            <a:off x="0" y="950591"/>
            <a:ext cx="9922609" cy="5706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7A32AC-D4E3-42EF-B8B8-780DF2275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79"/>
          <a:stretch/>
        </p:blipFill>
        <p:spPr>
          <a:xfrm>
            <a:off x="7180703" y="3006997"/>
            <a:ext cx="4851639" cy="3780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1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875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1"/>
          <p:cNvSpPr>
            <a:spLocks noGrp="1"/>
          </p:cNvSpPr>
          <p:nvPr/>
        </p:nvSpPr>
        <p:spPr>
          <a:xfrm>
            <a:off x="2596553" y="291274"/>
            <a:ext cx="699889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程式功能解說：</a:t>
            </a:r>
            <a:r>
              <a:rPr lang="en-US" altLang="zh-TW" sz="4400" dirty="0">
                <a:solidFill>
                  <a:srgbClr val="183A5D"/>
                </a:solidFill>
                <a:sym typeface="+mn-ea"/>
              </a:rPr>
              <a:t>4.</a:t>
            </a:r>
            <a:r>
              <a:rPr lang="zh-TW" altLang="en-US" sz="4400" dirty="0">
                <a:solidFill>
                  <a:srgbClr val="183A5D"/>
                </a:solidFill>
                <a:sym typeface="+mn-ea"/>
              </a:rPr>
              <a:t>修改資料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4E8A96-13BE-4D84-9AC4-28F629EF0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14" r="18572"/>
          <a:stretch/>
        </p:blipFill>
        <p:spPr>
          <a:xfrm>
            <a:off x="0" y="1033540"/>
            <a:ext cx="9927771" cy="52360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9EBBF96-0155-47FB-A460-EED6AC210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29"/>
          <a:stretch/>
        </p:blipFill>
        <p:spPr>
          <a:xfrm>
            <a:off x="7707596" y="2410922"/>
            <a:ext cx="4295493" cy="4163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2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0898" y="2239681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4799" y="3175974"/>
            <a:ext cx="4703588" cy="110799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感謝聆聽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108</Words>
  <Application>Microsoft Office PowerPoint</Application>
  <PresentationFormat>寬螢幕</PresentationFormat>
  <Paragraphs>24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微软雅黑</vt:lpstr>
      <vt:lpstr>宋体</vt:lpstr>
      <vt:lpstr>Arial</vt:lpstr>
      <vt:lpstr>Calibri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user</cp:lastModifiedBy>
  <cp:revision>185</cp:revision>
  <dcterms:created xsi:type="dcterms:W3CDTF">2015-08-18T02:51:00Z</dcterms:created>
  <dcterms:modified xsi:type="dcterms:W3CDTF">2020-12-22T01:54:09Z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