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241f35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241f35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241f353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241f353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241f353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241f353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241f353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241f353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241f3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3241f3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241f353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3241f353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3241f35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3241f3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241f35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3241f35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CSC343H Project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Yiyun Ding, Jianhong Guo       Group 0005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Domain</a:t>
            </a:r>
            <a:endParaRPr sz="23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69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mainly about courses of recreational programs offered by the city of toronto. Information such as course name, location, restrictions and facilities is included.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4447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Result 1: Course Density and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Missing Section in a Ward</a:t>
            </a:r>
            <a:endParaRPr sz="23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88150"/>
            <a:ext cx="453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 is calculated by dividing the number of the courses by the area of wards.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section is defined when the density is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swimming courses section in Ward 13 has the highest density.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Skiing courses are the rarest with only two wards having skiing courses.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ward 40 is the only ward that does not have courses with section “Swimming”.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33002" t="0"/>
          <a:stretch/>
        </p:blipFill>
        <p:spPr>
          <a:xfrm>
            <a:off x="5355025" y="750800"/>
            <a:ext cx="2969825" cy="36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59725" y="27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2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50" y="3271825"/>
            <a:ext cx="7567626" cy="1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71175" y="1228725"/>
            <a:ext cx="728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courses all start in April holding in Agincourt Recreation Centre once a week, and allow people who are 82 years old to attend. Result has 36 rows.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that, we write several queries to further investigate 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swimming course on Sunday, and a non-swimming course another day results in 22 combinations.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only private swim lessons in the afternoon are specified, there are 4 combinations of courses left to choose from.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729" y="315825"/>
            <a:ext cx="6065847" cy="10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09000" y="380025"/>
            <a:ext cx="189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3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8" y="3161100"/>
            <a:ext cx="8028484" cy="16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364650" y="1169413"/>
            <a:ext cx="84147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How working adults have access to recreational courses in Toronto is investigated here.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 special case is created.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There are 17 rows that satisfies all the requirements.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The courses’ start_hour are all between 9 to 13, and most courses’ location (14 in 17) is Toronto Pan Am Sports Centre.</a:t>
            </a:r>
            <a:endParaRPr sz="16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125" y="304800"/>
            <a:ext cx="1979214" cy="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63025" y="258100"/>
            <a:ext cx="809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Evolution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63025" y="904375"/>
            <a:ext cx="815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/>
              <a:t>We changed our schema for the courses </a:t>
            </a:r>
            <a:r>
              <a:rPr lang="zh-CN" sz="1600"/>
              <a:t>table </a:t>
            </a:r>
            <a:r>
              <a:rPr lang="zh-CN" sz="1600"/>
              <a:t>over the project. While we were trying to write queries related to facility, we suddenly found that we are unable to find the facility for a specific course base on our schema, which we can do this by looking at the original table. It induces a lossless joint problem. 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1" y="2287475"/>
            <a:ext cx="5245715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425" y="1814750"/>
            <a:ext cx="4158024" cy="7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145" y="2571744"/>
            <a:ext cx="4158024" cy="11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63025" y="258100"/>
            <a:ext cx="809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Evolution</a:t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399544" y="2118532"/>
            <a:ext cx="8344909" cy="2447852"/>
            <a:chOff x="399544" y="2384582"/>
            <a:chExt cx="8344909" cy="2447852"/>
          </a:xfrm>
        </p:grpSpPr>
        <p:pic>
          <p:nvPicPr>
            <p:cNvPr id="174" name="Google Shape;17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544" y="2384582"/>
              <a:ext cx="8344909" cy="2447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9"/>
            <p:cNvSpPr/>
            <p:nvPr/>
          </p:nvSpPr>
          <p:spPr>
            <a:xfrm>
              <a:off x="399544" y="2855360"/>
              <a:ext cx="1902600" cy="2421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262950" y="878100"/>
            <a:ext cx="861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were thinking to use facility instead of location in courses table, but there also has a problem.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Therefore, we modified the schema by adding facility variable in courses table, and kept location as well to solve the problem.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70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Lessons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655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/>
              <a:t>We should be really careful when dealing with databases, since a small mistake might cause significant result differences.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/>
              <a:t>I learned some skills while dealing with data, for example, I learned how to modify the schema in psql, how to add a new key to </a:t>
            </a:r>
            <a:r>
              <a:rPr lang="zh-CN" sz="1700"/>
              <a:t>separate</a:t>
            </a:r>
            <a:r>
              <a:rPr lang="zh-CN" sz="1700"/>
              <a:t> a big table to smaller tables if we can not find a proper key, and I learned how to </a:t>
            </a:r>
            <a:r>
              <a:rPr lang="zh-CN" sz="1700"/>
              <a:t>convert</a:t>
            </a:r>
            <a:r>
              <a:rPr lang="zh-CN" sz="1700"/>
              <a:t> a XLSX file to csv file and txt file.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Any Questions ?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86100" y="1879875"/>
            <a:ext cx="777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3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Questions are welcomed :)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