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2"/>
    <p:restoredTop sz="82012"/>
  </p:normalViewPr>
  <p:slideViewPr>
    <p:cSldViewPr snapToGrid="0">
      <p:cViewPr varScale="1">
        <p:scale>
          <a:sx n="71" d="100"/>
          <a:sy n="71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94536-C27C-9448-A69C-4A832E8F3E89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1CF3E2-9F62-CB46-A478-2786297C271D}">
      <dgm:prSet phldrT="[文本]"/>
      <dgm:spPr/>
      <dgm:t>
        <a:bodyPr/>
        <a:lstStyle/>
        <a:p>
          <a:r>
            <a:rPr lang="zh-CN" altLang="en-US" dirty="0"/>
            <a:t>明确 </a:t>
          </a:r>
          <a:r>
            <a:rPr lang="en-US" altLang="zh-CN" dirty="0" err="1"/>
            <a:t>ddl</a:t>
          </a:r>
          <a:endParaRPr lang="zh-CN" altLang="en-US" dirty="0"/>
        </a:p>
      </dgm:t>
    </dgm:pt>
    <dgm:pt modelId="{ECD988E0-4C1F-6347-B9B4-B4CDC080D633}" type="parTrans" cxnId="{6213D3BE-5619-0746-AC48-6529FA88F66C}">
      <dgm:prSet/>
      <dgm:spPr/>
      <dgm:t>
        <a:bodyPr/>
        <a:lstStyle/>
        <a:p>
          <a:endParaRPr lang="zh-CN" altLang="en-US"/>
        </a:p>
      </dgm:t>
    </dgm:pt>
    <dgm:pt modelId="{FBBC5A0A-D7F2-594D-979D-06009C97753A}" type="sibTrans" cxnId="{6213D3BE-5619-0746-AC48-6529FA88F66C}">
      <dgm:prSet/>
      <dgm:spPr/>
      <dgm:t>
        <a:bodyPr/>
        <a:lstStyle/>
        <a:p>
          <a:endParaRPr lang="zh-CN" altLang="en-US"/>
        </a:p>
      </dgm:t>
    </dgm:pt>
    <dgm:pt modelId="{A73D3EC7-A971-2C45-99B3-06A7557F63FC}">
      <dgm:prSet phldrT="[文本]"/>
      <dgm:spPr/>
      <dgm:t>
        <a:bodyPr/>
        <a:lstStyle/>
        <a:p>
          <a:r>
            <a:rPr lang="zh-CN" altLang="en-US" dirty="0"/>
            <a:t>明确 </a:t>
          </a:r>
          <a:r>
            <a:rPr lang="zh-CN" altLang="en-US" b="1" dirty="0"/>
            <a:t>目标</a:t>
          </a:r>
        </a:p>
      </dgm:t>
    </dgm:pt>
    <dgm:pt modelId="{2CFC3C68-61E1-A84F-A7DB-BB922C0282CA}" type="parTrans" cxnId="{94853D16-6839-6B46-95AF-D4F104F8B478}">
      <dgm:prSet/>
      <dgm:spPr/>
      <dgm:t>
        <a:bodyPr/>
        <a:lstStyle/>
        <a:p>
          <a:endParaRPr lang="zh-CN" altLang="en-US"/>
        </a:p>
      </dgm:t>
    </dgm:pt>
    <dgm:pt modelId="{D7FAE202-B40D-C042-8500-1FE178B2717B}" type="sibTrans" cxnId="{94853D16-6839-6B46-95AF-D4F104F8B478}">
      <dgm:prSet/>
      <dgm:spPr/>
      <dgm:t>
        <a:bodyPr/>
        <a:lstStyle/>
        <a:p>
          <a:endParaRPr lang="zh-CN" altLang="en-US"/>
        </a:p>
      </dgm:t>
    </dgm:pt>
    <dgm:pt modelId="{193BA556-820E-B044-B4D7-37A2A5E3D94E}">
      <dgm:prSet phldrT="[文本]"/>
      <dgm:spPr/>
      <dgm:t>
        <a:bodyPr/>
        <a:lstStyle/>
        <a:p>
          <a:r>
            <a:rPr lang="zh-CN" altLang="en-US" dirty="0"/>
            <a:t>集齐已知信息</a:t>
          </a:r>
        </a:p>
      </dgm:t>
    </dgm:pt>
    <dgm:pt modelId="{5B21A4D9-9CF9-8540-876F-D7D78D8E85D4}" type="parTrans" cxnId="{02B52AC4-C722-E341-8EE7-F7F6EDC62FF1}">
      <dgm:prSet/>
      <dgm:spPr/>
      <dgm:t>
        <a:bodyPr/>
        <a:lstStyle/>
        <a:p>
          <a:endParaRPr lang="zh-CN" altLang="en-US"/>
        </a:p>
      </dgm:t>
    </dgm:pt>
    <dgm:pt modelId="{6A9B4E5F-7B3A-E540-B3CE-08E8C053CFB8}" type="sibTrans" cxnId="{02B52AC4-C722-E341-8EE7-F7F6EDC62FF1}">
      <dgm:prSet/>
      <dgm:spPr/>
      <dgm:t>
        <a:bodyPr/>
        <a:lstStyle/>
        <a:p>
          <a:endParaRPr lang="zh-CN" altLang="en-US"/>
        </a:p>
      </dgm:t>
    </dgm:pt>
    <dgm:pt modelId="{D52A4B2C-6484-5647-A4D4-B921D09D33A8}">
      <dgm:prSet phldrT="[文本]"/>
      <dgm:spPr/>
      <dgm:t>
        <a:bodyPr/>
        <a:lstStyle/>
        <a:p>
          <a:r>
            <a:rPr lang="zh-CN" altLang="en-US" dirty="0"/>
            <a:t>拆解目标</a:t>
          </a:r>
          <a:endParaRPr lang="en-US" altLang="zh-CN" dirty="0"/>
        </a:p>
        <a:p>
          <a:r>
            <a:rPr lang="zh-CN" altLang="en-US" dirty="0"/>
            <a:t>频繁确认</a:t>
          </a:r>
        </a:p>
      </dgm:t>
    </dgm:pt>
    <dgm:pt modelId="{4E07F794-5A40-9343-8782-28F9CF0D6A71}" type="parTrans" cxnId="{E3B3FE81-2876-0542-A4E3-623BC77A4B5F}">
      <dgm:prSet/>
      <dgm:spPr/>
      <dgm:t>
        <a:bodyPr/>
        <a:lstStyle/>
        <a:p>
          <a:endParaRPr lang="zh-CN" altLang="en-US"/>
        </a:p>
      </dgm:t>
    </dgm:pt>
    <dgm:pt modelId="{9C80AB3C-881C-A248-8562-A5CD7A2198E8}" type="sibTrans" cxnId="{E3B3FE81-2876-0542-A4E3-623BC77A4B5F}">
      <dgm:prSet/>
      <dgm:spPr/>
      <dgm:t>
        <a:bodyPr/>
        <a:lstStyle/>
        <a:p>
          <a:endParaRPr lang="zh-CN" altLang="en-US"/>
        </a:p>
      </dgm:t>
    </dgm:pt>
    <dgm:pt modelId="{92AF1CFA-BB4C-1E44-8839-E77BE0835F31}">
      <dgm:prSet phldrT="[文本]"/>
      <dgm:spPr/>
      <dgm:t>
        <a:bodyPr/>
        <a:lstStyle/>
        <a:p>
          <a:r>
            <a:rPr lang="zh-CN" altLang="en-US" dirty="0"/>
            <a:t>引入专家</a:t>
          </a:r>
          <a:endParaRPr lang="en-US" altLang="zh-CN" dirty="0"/>
        </a:p>
        <a:p>
          <a:r>
            <a:rPr lang="zh-CN" altLang="en-US" dirty="0"/>
            <a:t>避免信息壁垒</a:t>
          </a:r>
        </a:p>
      </dgm:t>
    </dgm:pt>
    <dgm:pt modelId="{860C1442-F367-694D-B4CE-4331FCB2AABD}" type="parTrans" cxnId="{9BEFCDA3-F302-174B-8D8F-7EE93AC021E4}">
      <dgm:prSet/>
      <dgm:spPr/>
      <dgm:t>
        <a:bodyPr/>
        <a:lstStyle/>
        <a:p>
          <a:endParaRPr lang="zh-CN" altLang="en-US"/>
        </a:p>
      </dgm:t>
    </dgm:pt>
    <dgm:pt modelId="{D0E0E06F-E5CC-EC4E-A64D-01EF68379B81}" type="sibTrans" cxnId="{9BEFCDA3-F302-174B-8D8F-7EE93AC021E4}">
      <dgm:prSet/>
      <dgm:spPr/>
      <dgm:t>
        <a:bodyPr/>
        <a:lstStyle/>
        <a:p>
          <a:endParaRPr lang="zh-CN" altLang="en-US"/>
        </a:p>
      </dgm:t>
    </dgm:pt>
    <dgm:pt modelId="{246D8CF6-B143-3840-A08F-B497E7A68326}">
      <dgm:prSet/>
      <dgm:spPr/>
      <dgm:t>
        <a:bodyPr/>
        <a:lstStyle/>
        <a:p>
          <a:r>
            <a:rPr lang="zh-CN" altLang="en-US" dirty="0"/>
            <a:t>大胆尝试</a:t>
          </a:r>
          <a:endParaRPr lang="en-US" altLang="zh-CN" dirty="0"/>
        </a:p>
        <a:p>
          <a:r>
            <a:rPr lang="zh-CN" altLang="en-US" dirty="0"/>
            <a:t>快速试错</a:t>
          </a:r>
        </a:p>
      </dgm:t>
    </dgm:pt>
    <dgm:pt modelId="{14657AFA-7A2B-5D45-94EC-2C482DAEB7B6}" type="parTrans" cxnId="{6F7A49A5-DD02-9645-8FCB-94ED74DD71CD}">
      <dgm:prSet/>
      <dgm:spPr/>
      <dgm:t>
        <a:bodyPr/>
        <a:lstStyle/>
        <a:p>
          <a:endParaRPr lang="zh-CN" altLang="en-US"/>
        </a:p>
      </dgm:t>
    </dgm:pt>
    <dgm:pt modelId="{A19A35E7-29B6-6849-B1EA-208BE84AA3F4}" type="sibTrans" cxnId="{6F7A49A5-DD02-9645-8FCB-94ED74DD71CD}">
      <dgm:prSet/>
      <dgm:spPr/>
      <dgm:t>
        <a:bodyPr/>
        <a:lstStyle/>
        <a:p>
          <a:endParaRPr lang="zh-CN" altLang="en-US"/>
        </a:p>
      </dgm:t>
    </dgm:pt>
    <dgm:pt modelId="{300AD0BC-6437-A346-83CA-203197ACC1C1}">
      <dgm:prSet/>
      <dgm:spPr/>
      <dgm:t>
        <a:bodyPr/>
        <a:lstStyle/>
        <a:p>
          <a:r>
            <a:rPr lang="zh-CN" altLang="en-US" dirty="0"/>
            <a:t>及时同步进展</a:t>
          </a:r>
        </a:p>
      </dgm:t>
    </dgm:pt>
    <dgm:pt modelId="{234B62D9-406F-EE4D-8D2A-039828E4A677}" type="parTrans" cxnId="{C16381A4-499B-3A42-ABDC-775841CD539A}">
      <dgm:prSet/>
      <dgm:spPr/>
      <dgm:t>
        <a:bodyPr/>
        <a:lstStyle/>
        <a:p>
          <a:endParaRPr lang="zh-CN" altLang="en-US"/>
        </a:p>
      </dgm:t>
    </dgm:pt>
    <dgm:pt modelId="{6F61F62D-E789-754A-B597-4BDB5D5D263A}" type="sibTrans" cxnId="{C16381A4-499B-3A42-ABDC-775841CD539A}">
      <dgm:prSet/>
      <dgm:spPr/>
      <dgm:t>
        <a:bodyPr/>
        <a:lstStyle/>
        <a:p>
          <a:endParaRPr lang="zh-CN" altLang="en-US"/>
        </a:p>
      </dgm:t>
    </dgm:pt>
    <dgm:pt modelId="{2BD12695-1869-1F4A-B355-CFFCA4A72F77}">
      <dgm:prSet/>
      <dgm:spPr/>
      <dgm:t>
        <a:bodyPr/>
        <a:lstStyle/>
        <a:p>
          <a:r>
            <a:rPr lang="zh-CN" altLang="en-US" dirty="0"/>
            <a:t>学会上升</a:t>
          </a:r>
        </a:p>
      </dgm:t>
    </dgm:pt>
    <dgm:pt modelId="{1CF2A787-218A-D945-9262-1D93892A913E}" type="parTrans" cxnId="{15F6F456-2F63-AB44-88F6-D132D9C347BC}">
      <dgm:prSet/>
      <dgm:spPr/>
      <dgm:t>
        <a:bodyPr/>
        <a:lstStyle/>
        <a:p>
          <a:endParaRPr lang="zh-CN" altLang="en-US"/>
        </a:p>
      </dgm:t>
    </dgm:pt>
    <dgm:pt modelId="{96D5CEFC-4E6A-1C44-B614-9F8F6C897C42}" type="sibTrans" cxnId="{15F6F456-2F63-AB44-88F6-D132D9C347BC}">
      <dgm:prSet/>
      <dgm:spPr/>
      <dgm:t>
        <a:bodyPr/>
        <a:lstStyle/>
        <a:p>
          <a:endParaRPr lang="zh-CN" altLang="en-US"/>
        </a:p>
      </dgm:t>
    </dgm:pt>
    <dgm:pt modelId="{36703F99-E412-CC4A-B547-9BCD7953F3B0}" type="pres">
      <dgm:prSet presAssocID="{CE594536-C27C-9448-A69C-4A832E8F3E89}" presName="Name0" presStyleCnt="0">
        <dgm:presLayoutVars>
          <dgm:dir/>
          <dgm:resizeHandles val="exact"/>
        </dgm:presLayoutVars>
      </dgm:prSet>
      <dgm:spPr/>
    </dgm:pt>
    <dgm:pt modelId="{EB68EBD8-65DD-8145-ACD1-A8FC2A36BD75}" type="pres">
      <dgm:prSet presAssocID="{CC1CF3E2-9F62-CB46-A478-2786297C271D}" presName="node" presStyleLbl="node1" presStyleIdx="0" presStyleCnt="8">
        <dgm:presLayoutVars>
          <dgm:bulletEnabled val="1"/>
        </dgm:presLayoutVars>
      </dgm:prSet>
      <dgm:spPr/>
    </dgm:pt>
    <dgm:pt modelId="{6FEA1406-4B98-304F-8722-FBDA95341054}" type="pres">
      <dgm:prSet presAssocID="{FBBC5A0A-D7F2-594D-979D-06009C97753A}" presName="sibTrans" presStyleLbl="sibTrans1D1" presStyleIdx="0" presStyleCnt="7"/>
      <dgm:spPr/>
    </dgm:pt>
    <dgm:pt modelId="{51C5FB6D-5D3F-724C-B65A-142A6BE54C33}" type="pres">
      <dgm:prSet presAssocID="{FBBC5A0A-D7F2-594D-979D-06009C97753A}" presName="connectorText" presStyleLbl="sibTrans1D1" presStyleIdx="0" presStyleCnt="7"/>
      <dgm:spPr/>
    </dgm:pt>
    <dgm:pt modelId="{9596280D-6C9A-3244-9E81-CE35D6E3DB70}" type="pres">
      <dgm:prSet presAssocID="{A73D3EC7-A971-2C45-99B3-06A7557F63FC}" presName="node" presStyleLbl="node1" presStyleIdx="1" presStyleCnt="8">
        <dgm:presLayoutVars>
          <dgm:bulletEnabled val="1"/>
        </dgm:presLayoutVars>
      </dgm:prSet>
      <dgm:spPr/>
    </dgm:pt>
    <dgm:pt modelId="{4EE410D6-4D9D-9F41-8E55-1DEA8404EA90}" type="pres">
      <dgm:prSet presAssocID="{D7FAE202-B40D-C042-8500-1FE178B2717B}" presName="sibTrans" presStyleLbl="sibTrans1D1" presStyleIdx="1" presStyleCnt="7"/>
      <dgm:spPr/>
    </dgm:pt>
    <dgm:pt modelId="{34226C70-2261-184C-8E9C-EE20FB699B5C}" type="pres">
      <dgm:prSet presAssocID="{D7FAE202-B40D-C042-8500-1FE178B2717B}" presName="connectorText" presStyleLbl="sibTrans1D1" presStyleIdx="1" presStyleCnt="7"/>
      <dgm:spPr/>
    </dgm:pt>
    <dgm:pt modelId="{035F98BF-5A3D-E94D-A313-14EDC4FED9A5}" type="pres">
      <dgm:prSet presAssocID="{193BA556-820E-B044-B4D7-37A2A5E3D94E}" presName="node" presStyleLbl="node1" presStyleIdx="2" presStyleCnt="8">
        <dgm:presLayoutVars>
          <dgm:bulletEnabled val="1"/>
        </dgm:presLayoutVars>
      </dgm:prSet>
      <dgm:spPr/>
    </dgm:pt>
    <dgm:pt modelId="{EB6EC8EA-2964-4D48-B785-92CB428B25A6}" type="pres">
      <dgm:prSet presAssocID="{6A9B4E5F-7B3A-E540-B3CE-08E8C053CFB8}" presName="sibTrans" presStyleLbl="sibTrans1D1" presStyleIdx="2" presStyleCnt="7"/>
      <dgm:spPr/>
    </dgm:pt>
    <dgm:pt modelId="{2D20AD98-953E-F441-A8B1-003FDB40BBFA}" type="pres">
      <dgm:prSet presAssocID="{6A9B4E5F-7B3A-E540-B3CE-08E8C053CFB8}" presName="connectorText" presStyleLbl="sibTrans1D1" presStyleIdx="2" presStyleCnt="7"/>
      <dgm:spPr/>
    </dgm:pt>
    <dgm:pt modelId="{B3C0CF55-7D02-E842-8009-5563C59A204C}" type="pres">
      <dgm:prSet presAssocID="{D52A4B2C-6484-5647-A4D4-B921D09D33A8}" presName="node" presStyleLbl="node1" presStyleIdx="3" presStyleCnt="8">
        <dgm:presLayoutVars>
          <dgm:bulletEnabled val="1"/>
        </dgm:presLayoutVars>
      </dgm:prSet>
      <dgm:spPr/>
    </dgm:pt>
    <dgm:pt modelId="{61C906C8-452C-4446-A6A0-707BF2D872E0}" type="pres">
      <dgm:prSet presAssocID="{9C80AB3C-881C-A248-8562-A5CD7A2198E8}" presName="sibTrans" presStyleLbl="sibTrans1D1" presStyleIdx="3" presStyleCnt="7"/>
      <dgm:spPr/>
    </dgm:pt>
    <dgm:pt modelId="{7E4DF1D0-8A15-BD4D-B051-43F989C38CC4}" type="pres">
      <dgm:prSet presAssocID="{9C80AB3C-881C-A248-8562-A5CD7A2198E8}" presName="connectorText" presStyleLbl="sibTrans1D1" presStyleIdx="3" presStyleCnt="7"/>
      <dgm:spPr/>
    </dgm:pt>
    <dgm:pt modelId="{59413324-03B1-8849-AA4A-6309E22D9EF3}" type="pres">
      <dgm:prSet presAssocID="{92AF1CFA-BB4C-1E44-8839-E77BE0835F31}" presName="node" presStyleLbl="node1" presStyleIdx="4" presStyleCnt="8">
        <dgm:presLayoutVars>
          <dgm:bulletEnabled val="1"/>
        </dgm:presLayoutVars>
      </dgm:prSet>
      <dgm:spPr/>
    </dgm:pt>
    <dgm:pt modelId="{DB81A810-94A4-EC46-B448-4A4E4FB65F23}" type="pres">
      <dgm:prSet presAssocID="{D0E0E06F-E5CC-EC4E-A64D-01EF68379B81}" presName="sibTrans" presStyleLbl="sibTrans1D1" presStyleIdx="4" presStyleCnt="7"/>
      <dgm:spPr/>
    </dgm:pt>
    <dgm:pt modelId="{C20C7BBC-22AE-244F-8054-F592869601A4}" type="pres">
      <dgm:prSet presAssocID="{D0E0E06F-E5CC-EC4E-A64D-01EF68379B81}" presName="connectorText" presStyleLbl="sibTrans1D1" presStyleIdx="4" presStyleCnt="7"/>
      <dgm:spPr/>
    </dgm:pt>
    <dgm:pt modelId="{898A1381-D78F-F24F-9AC7-1CFEAFC14F4D}" type="pres">
      <dgm:prSet presAssocID="{246D8CF6-B143-3840-A08F-B497E7A68326}" presName="node" presStyleLbl="node1" presStyleIdx="5" presStyleCnt="8">
        <dgm:presLayoutVars>
          <dgm:bulletEnabled val="1"/>
        </dgm:presLayoutVars>
      </dgm:prSet>
      <dgm:spPr/>
    </dgm:pt>
    <dgm:pt modelId="{03314B89-1FD2-F444-BE7C-37873D8FD668}" type="pres">
      <dgm:prSet presAssocID="{A19A35E7-29B6-6849-B1EA-208BE84AA3F4}" presName="sibTrans" presStyleLbl="sibTrans1D1" presStyleIdx="5" presStyleCnt="7"/>
      <dgm:spPr/>
    </dgm:pt>
    <dgm:pt modelId="{860489A7-AD6E-DE42-B342-2BAF8ADACF8A}" type="pres">
      <dgm:prSet presAssocID="{A19A35E7-29B6-6849-B1EA-208BE84AA3F4}" presName="connectorText" presStyleLbl="sibTrans1D1" presStyleIdx="5" presStyleCnt="7"/>
      <dgm:spPr/>
    </dgm:pt>
    <dgm:pt modelId="{576EE77E-E98B-6B47-BE8F-9CAEF8E0B4ED}" type="pres">
      <dgm:prSet presAssocID="{300AD0BC-6437-A346-83CA-203197ACC1C1}" presName="node" presStyleLbl="node1" presStyleIdx="6" presStyleCnt="8">
        <dgm:presLayoutVars>
          <dgm:bulletEnabled val="1"/>
        </dgm:presLayoutVars>
      </dgm:prSet>
      <dgm:spPr/>
    </dgm:pt>
    <dgm:pt modelId="{A2CF6B42-F65A-004D-BEAB-97AD0DA69E66}" type="pres">
      <dgm:prSet presAssocID="{6F61F62D-E789-754A-B597-4BDB5D5D263A}" presName="sibTrans" presStyleLbl="sibTrans1D1" presStyleIdx="6" presStyleCnt="7"/>
      <dgm:spPr/>
    </dgm:pt>
    <dgm:pt modelId="{B8D2870F-ADC8-664D-8E13-283F271BA11A}" type="pres">
      <dgm:prSet presAssocID="{6F61F62D-E789-754A-B597-4BDB5D5D263A}" presName="connectorText" presStyleLbl="sibTrans1D1" presStyleIdx="6" presStyleCnt="7"/>
      <dgm:spPr/>
    </dgm:pt>
    <dgm:pt modelId="{1108801C-7A41-5347-8DC8-0858B63BE63F}" type="pres">
      <dgm:prSet presAssocID="{2BD12695-1869-1F4A-B355-CFFCA4A72F77}" presName="node" presStyleLbl="node1" presStyleIdx="7" presStyleCnt="8">
        <dgm:presLayoutVars>
          <dgm:bulletEnabled val="1"/>
        </dgm:presLayoutVars>
      </dgm:prSet>
      <dgm:spPr/>
    </dgm:pt>
  </dgm:ptLst>
  <dgm:cxnLst>
    <dgm:cxn modelId="{D056410B-5DCB-3F41-A9B6-F8A8251C1B73}" type="presOf" srcId="{9C80AB3C-881C-A248-8562-A5CD7A2198E8}" destId="{7E4DF1D0-8A15-BD4D-B051-43F989C38CC4}" srcOrd="1" destOrd="0" presId="urn:microsoft.com/office/officeart/2005/8/layout/bProcess3"/>
    <dgm:cxn modelId="{94853D16-6839-6B46-95AF-D4F104F8B478}" srcId="{CE594536-C27C-9448-A69C-4A832E8F3E89}" destId="{A73D3EC7-A971-2C45-99B3-06A7557F63FC}" srcOrd="1" destOrd="0" parTransId="{2CFC3C68-61E1-A84F-A7DB-BB922C0282CA}" sibTransId="{D7FAE202-B40D-C042-8500-1FE178B2717B}"/>
    <dgm:cxn modelId="{9EFCA918-6EDC-C745-8BB9-0104B2C43294}" type="presOf" srcId="{246D8CF6-B143-3840-A08F-B497E7A68326}" destId="{898A1381-D78F-F24F-9AC7-1CFEAFC14F4D}" srcOrd="0" destOrd="0" presId="urn:microsoft.com/office/officeart/2005/8/layout/bProcess3"/>
    <dgm:cxn modelId="{4C2F7320-D366-6A4E-896E-DC7DDA9688C2}" type="presOf" srcId="{D0E0E06F-E5CC-EC4E-A64D-01EF68379B81}" destId="{DB81A810-94A4-EC46-B448-4A4E4FB65F23}" srcOrd="0" destOrd="0" presId="urn:microsoft.com/office/officeart/2005/8/layout/bProcess3"/>
    <dgm:cxn modelId="{6AFF7622-46BA-B547-8DA8-73896C8C1A4A}" type="presOf" srcId="{6F61F62D-E789-754A-B597-4BDB5D5D263A}" destId="{A2CF6B42-F65A-004D-BEAB-97AD0DA69E66}" srcOrd="0" destOrd="0" presId="urn:microsoft.com/office/officeart/2005/8/layout/bProcess3"/>
    <dgm:cxn modelId="{0B15B92A-1C33-134E-AF0F-FCAE0A518612}" type="presOf" srcId="{6F61F62D-E789-754A-B597-4BDB5D5D263A}" destId="{B8D2870F-ADC8-664D-8E13-283F271BA11A}" srcOrd="1" destOrd="0" presId="urn:microsoft.com/office/officeart/2005/8/layout/bProcess3"/>
    <dgm:cxn modelId="{4617A52C-D60C-1A4C-8FE3-0DF305ABCBA2}" type="presOf" srcId="{D0E0E06F-E5CC-EC4E-A64D-01EF68379B81}" destId="{C20C7BBC-22AE-244F-8054-F592869601A4}" srcOrd="1" destOrd="0" presId="urn:microsoft.com/office/officeart/2005/8/layout/bProcess3"/>
    <dgm:cxn modelId="{6838A13D-9E11-184B-9E57-CACFC3932869}" type="presOf" srcId="{92AF1CFA-BB4C-1E44-8839-E77BE0835F31}" destId="{59413324-03B1-8849-AA4A-6309E22D9EF3}" srcOrd="0" destOrd="0" presId="urn:microsoft.com/office/officeart/2005/8/layout/bProcess3"/>
    <dgm:cxn modelId="{08CE1C40-7C97-EA42-A448-FDFE9F79BDB4}" type="presOf" srcId="{A19A35E7-29B6-6849-B1EA-208BE84AA3F4}" destId="{860489A7-AD6E-DE42-B342-2BAF8ADACF8A}" srcOrd="1" destOrd="0" presId="urn:microsoft.com/office/officeart/2005/8/layout/bProcess3"/>
    <dgm:cxn modelId="{C6386D44-F8E9-6A47-8D61-93ECB582B89A}" type="presOf" srcId="{D7FAE202-B40D-C042-8500-1FE178B2717B}" destId="{34226C70-2261-184C-8E9C-EE20FB699B5C}" srcOrd="1" destOrd="0" presId="urn:microsoft.com/office/officeart/2005/8/layout/bProcess3"/>
    <dgm:cxn modelId="{15F6F456-2F63-AB44-88F6-D132D9C347BC}" srcId="{CE594536-C27C-9448-A69C-4A832E8F3E89}" destId="{2BD12695-1869-1F4A-B355-CFFCA4A72F77}" srcOrd="7" destOrd="0" parTransId="{1CF2A787-218A-D945-9262-1D93892A913E}" sibTransId="{96D5CEFC-4E6A-1C44-B614-9F8F6C897C42}"/>
    <dgm:cxn modelId="{CF432F5B-2C44-5149-994A-C9CF32E394CE}" type="presOf" srcId="{A19A35E7-29B6-6849-B1EA-208BE84AA3F4}" destId="{03314B89-1FD2-F444-BE7C-37873D8FD668}" srcOrd="0" destOrd="0" presId="urn:microsoft.com/office/officeart/2005/8/layout/bProcess3"/>
    <dgm:cxn modelId="{2591C964-8A10-B84B-88CA-F2384CC12537}" type="presOf" srcId="{2BD12695-1869-1F4A-B355-CFFCA4A72F77}" destId="{1108801C-7A41-5347-8DC8-0858B63BE63F}" srcOrd="0" destOrd="0" presId="urn:microsoft.com/office/officeart/2005/8/layout/bProcess3"/>
    <dgm:cxn modelId="{17092666-1196-7142-BBC4-AF1CB3A406A6}" type="presOf" srcId="{FBBC5A0A-D7F2-594D-979D-06009C97753A}" destId="{51C5FB6D-5D3F-724C-B65A-142A6BE54C33}" srcOrd="1" destOrd="0" presId="urn:microsoft.com/office/officeart/2005/8/layout/bProcess3"/>
    <dgm:cxn modelId="{7F844874-9EF2-8542-9E24-75A45862EFE0}" type="presOf" srcId="{6A9B4E5F-7B3A-E540-B3CE-08E8C053CFB8}" destId="{2D20AD98-953E-F441-A8B1-003FDB40BBFA}" srcOrd="1" destOrd="0" presId="urn:microsoft.com/office/officeart/2005/8/layout/bProcess3"/>
    <dgm:cxn modelId="{5682EF74-2A60-F14E-BD9E-F03EF5A9574C}" type="presOf" srcId="{CE594536-C27C-9448-A69C-4A832E8F3E89}" destId="{36703F99-E412-CC4A-B547-9BCD7953F3B0}" srcOrd="0" destOrd="0" presId="urn:microsoft.com/office/officeart/2005/8/layout/bProcess3"/>
    <dgm:cxn modelId="{4F29127F-85A4-6644-BFBB-F33787FFD5E1}" type="presOf" srcId="{D7FAE202-B40D-C042-8500-1FE178B2717B}" destId="{4EE410D6-4D9D-9F41-8E55-1DEA8404EA90}" srcOrd="0" destOrd="0" presId="urn:microsoft.com/office/officeart/2005/8/layout/bProcess3"/>
    <dgm:cxn modelId="{E3B3FE81-2876-0542-A4E3-623BC77A4B5F}" srcId="{CE594536-C27C-9448-A69C-4A832E8F3E89}" destId="{D52A4B2C-6484-5647-A4D4-B921D09D33A8}" srcOrd="3" destOrd="0" parTransId="{4E07F794-5A40-9343-8782-28F9CF0D6A71}" sibTransId="{9C80AB3C-881C-A248-8562-A5CD7A2198E8}"/>
    <dgm:cxn modelId="{08217187-657A-4E42-BBD8-EBA4C90A39A6}" type="presOf" srcId="{300AD0BC-6437-A346-83CA-203197ACC1C1}" destId="{576EE77E-E98B-6B47-BE8F-9CAEF8E0B4ED}" srcOrd="0" destOrd="0" presId="urn:microsoft.com/office/officeart/2005/8/layout/bProcess3"/>
    <dgm:cxn modelId="{338CCD8A-27A3-B24C-85F3-FB9DF8F72EC3}" type="presOf" srcId="{CC1CF3E2-9F62-CB46-A478-2786297C271D}" destId="{EB68EBD8-65DD-8145-ACD1-A8FC2A36BD75}" srcOrd="0" destOrd="0" presId="urn:microsoft.com/office/officeart/2005/8/layout/bProcess3"/>
    <dgm:cxn modelId="{5393EF8A-4CB6-8145-92CB-4DACDB19E4CD}" type="presOf" srcId="{6A9B4E5F-7B3A-E540-B3CE-08E8C053CFB8}" destId="{EB6EC8EA-2964-4D48-B785-92CB428B25A6}" srcOrd="0" destOrd="0" presId="urn:microsoft.com/office/officeart/2005/8/layout/bProcess3"/>
    <dgm:cxn modelId="{036BD68B-A8D4-0640-B61C-73D17F08ECC3}" type="presOf" srcId="{A73D3EC7-A971-2C45-99B3-06A7557F63FC}" destId="{9596280D-6C9A-3244-9E81-CE35D6E3DB70}" srcOrd="0" destOrd="0" presId="urn:microsoft.com/office/officeart/2005/8/layout/bProcess3"/>
    <dgm:cxn modelId="{8CFDF48D-53DA-2142-901C-9124E7D3656C}" type="presOf" srcId="{D52A4B2C-6484-5647-A4D4-B921D09D33A8}" destId="{B3C0CF55-7D02-E842-8009-5563C59A204C}" srcOrd="0" destOrd="0" presId="urn:microsoft.com/office/officeart/2005/8/layout/bProcess3"/>
    <dgm:cxn modelId="{9BEFCDA3-F302-174B-8D8F-7EE93AC021E4}" srcId="{CE594536-C27C-9448-A69C-4A832E8F3E89}" destId="{92AF1CFA-BB4C-1E44-8839-E77BE0835F31}" srcOrd="4" destOrd="0" parTransId="{860C1442-F367-694D-B4CE-4331FCB2AABD}" sibTransId="{D0E0E06F-E5CC-EC4E-A64D-01EF68379B81}"/>
    <dgm:cxn modelId="{C16381A4-499B-3A42-ABDC-775841CD539A}" srcId="{CE594536-C27C-9448-A69C-4A832E8F3E89}" destId="{300AD0BC-6437-A346-83CA-203197ACC1C1}" srcOrd="6" destOrd="0" parTransId="{234B62D9-406F-EE4D-8D2A-039828E4A677}" sibTransId="{6F61F62D-E789-754A-B597-4BDB5D5D263A}"/>
    <dgm:cxn modelId="{6F7A49A5-DD02-9645-8FCB-94ED74DD71CD}" srcId="{CE594536-C27C-9448-A69C-4A832E8F3E89}" destId="{246D8CF6-B143-3840-A08F-B497E7A68326}" srcOrd="5" destOrd="0" parTransId="{14657AFA-7A2B-5D45-94EC-2C482DAEB7B6}" sibTransId="{A19A35E7-29B6-6849-B1EA-208BE84AA3F4}"/>
    <dgm:cxn modelId="{67D61BAC-6191-BF4A-A25F-2947B1842079}" type="presOf" srcId="{FBBC5A0A-D7F2-594D-979D-06009C97753A}" destId="{6FEA1406-4B98-304F-8722-FBDA95341054}" srcOrd="0" destOrd="0" presId="urn:microsoft.com/office/officeart/2005/8/layout/bProcess3"/>
    <dgm:cxn modelId="{9D7545B1-2726-684E-95AA-EE7F0E8ED9C6}" type="presOf" srcId="{9C80AB3C-881C-A248-8562-A5CD7A2198E8}" destId="{61C906C8-452C-4446-A6A0-707BF2D872E0}" srcOrd="0" destOrd="0" presId="urn:microsoft.com/office/officeart/2005/8/layout/bProcess3"/>
    <dgm:cxn modelId="{6213D3BE-5619-0746-AC48-6529FA88F66C}" srcId="{CE594536-C27C-9448-A69C-4A832E8F3E89}" destId="{CC1CF3E2-9F62-CB46-A478-2786297C271D}" srcOrd="0" destOrd="0" parTransId="{ECD988E0-4C1F-6347-B9B4-B4CDC080D633}" sibTransId="{FBBC5A0A-D7F2-594D-979D-06009C97753A}"/>
    <dgm:cxn modelId="{02B52AC4-C722-E341-8EE7-F7F6EDC62FF1}" srcId="{CE594536-C27C-9448-A69C-4A832E8F3E89}" destId="{193BA556-820E-B044-B4D7-37A2A5E3D94E}" srcOrd="2" destOrd="0" parTransId="{5B21A4D9-9CF9-8540-876F-D7D78D8E85D4}" sibTransId="{6A9B4E5F-7B3A-E540-B3CE-08E8C053CFB8}"/>
    <dgm:cxn modelId="{A9E48ECE-477D-E14F-9A3B-454A92670AC0}" type="presOf" srcId="{193BA556-820E-B044-B4D7-37A2A5E3D94E}" destId="{035F98BF-5A3D-E94D-A313-14EDC4FED9A5}" srcOrd="0" destOrd="0" presId="urn:microsoft.com/office/officeart/2005/8/layout/bProcess3"/>
    <dgm:cxn modelId="{5BB84F81-12D3-2E47-849C-71F2A0E3A224}" type="presParOf" srcId="{36703F99-E412-CC4A-B547-9BCD7953F3B0}" destId="{EB68EBD8-65DD-8145-ACD1-A8FC2A36BD75}" srcOrd="0" destOrd="0" presId="urn:microsoft.com/office/officeart/2005/8/layout/bProcess3"/>
    <dgm:cxn modelId="{BADEC1E0-7CF8-8D42-9F9A-7906F85AA0D4}" type="presParOf" srcId="{36703F99-E412-CC4A-B547-9BCD7953F3B0}" destId="{6FEA1406-4B98-304F-8722-FBDA95341054}" srcOrd="1" destOrd="0" presId="urn:microsoft.com/office/officeart/2005/8/layout/bProcess3"/>
    <dgm:cxn modelId="{4ABB06B2-4260-1B44-8661-4C5D621CF3E4}" type="presParOf" srcId="{6FEA1406-4B98-304F-8722-FBDA95341054}" destId="{51C5FB6D-5D3F-724C-B65A-142A6BE54C33}" srcOrd="0" destOrd="0" presId="urn:microsoft.com/office/officeart/2005/8/layout/bProcess3"/>
    <dgm:cxn modelId="{3DCFA2C1-D046-454D-AF27-52AA57AF6BAD}" type="presParOf" srcId="{36703F99-E412-CC4A-B547-9BCD7953F3B0}" destId="{9596280D-6C9A-3244-9E81-CE35D6E3DB70}" srcOrd="2" destOrd="0" presId="urn:microsoft.com/office/officeart/2005/8/layout/bProcess3"/>
    <dgm:cxn modelId="{402CA566-F4EF-B546-8D5D-B05304624AFC}" type="presParOf" srcId="{36703F99-E412-CC4A-B547-9BCD7953F3B0}" destId="{4EE410D6-4D9D-9F41-8E55-1DEA8404EA90}" srcOrd="3" destOrd="0" presId="urn:microsoft.com/office/officeart/2005/8/layout/bProcess3"/>
    <dgm:cxn modelId="{54D7C107-B260-894C-BCB5-7F7AAC8766B3}" type="presParOf" srcId="{4EE410D6-4D9D-9F41-8E55-1DEA8404EA90}" destId="{34226C70-2261-184C-8E9C-EE20FB699B5C}" srcOrd="0" destOrd="0" presId="urn:microsoft.com/office/officeart/2005/8/layout/bProcess3"/>
    <dgm:cxn modelId="{8D6D9567-82B2-AE49-96A2-11A39A56EA7D}" type="presParOf" srcId="{36703F99-E412-CC4A-B547-9BCD7953F3B0}" destId="{035F98BF-5A3D-E94D-A313-14EDC4FED9A5}" srcOrd="4" destOrd="0" presId="urn:microsoft.com/office/officeart/2005/8/layout/bProcess3"/>
    <dgm:cxn modelId="{51EF2E40-A8FC-F548-A5A1-96C687C6F56B}" type="presParOf" srcId="{36703F99-E412-CC4A-B547-9BCD7953F3B0}" destId="{EB6EC8EA-2964-4D48-B785-92CB428B25A6}" srcOrd="5" destOrd="0" presId="urn:microsoft.com/office/officeart/2005/8/layout/bProcess3"/>
    <dgm:cxn modelId="{219C2545-EA6E-4B40-9DA5-46F8D58F988B}" type="presParOf" srcId="{EB6EC8EA-2964-4D48-B785-92CB428B25A6}" destId="{2D20AD98-953E-F441-A8B1-003FDB40BBFA}" srcOrd="0" destOrd="0" presId="urn:microsoft.com/office/officeart/2005/8/layout/bProcess3"/>
    <dgm:cxn modelId="{430FBF1E-ABE8-6B40-A091-3380BC0B761B}" type="presParOf" srcId="{36703F99-E412-CC4A-B547-9BCD7953F3B0}" destId="{B3C0CF55-7D02-E842-8009-5563C59A204C}" srcOrd="6" destOrd="0" presId="urn:microsoft.com/office/officeart/2005/8/layout/bProcess3"/>
    <dgm:cxn modelId="{DB54A93A-3E09-A14B-B583-D29D0F9F7345}" type="presParOf" srcId="{36703F99-E412-CC4A-B547-9BCD7953F3B0}" destId="{61C906C8-452C-4446-A6A0-707BF2D872E0}" srcOrd="7" destOrd="0" presId="urn:microsoft.com/office/officeart/2005/8/layout/bProcess3"/>
    <dgm:cxn modelId="{4A652F9D-F81A-A04E-A81D-D490DE22D3C5}" type="presParOf" srcId="{61C906C8-452C-4446-A6A0-707BF2D872E0}" destId="{7E4DF1D0-8A15-BD4D-B051-43F989C38CC4}" srcOrd="0" destOrd="0" presId="urn:microsoft.com/office/officeart/2005/8/layout/bProcess3"/>
    <dgm:cxn modelId="{6568E277-C75A-8E41-A0F9-489B5A57E281}" type="presParOf" srcId="{36703F99-E412-CC4A-B547-9BCD7953F3B0}" destId="{59413324-03B1-8849-AA4A-6309E22D9EF3}" srcOrd="8" destOrd="0" presId="urn:microsoft.com/office/officeart/2005/8/layout/bProcess3"/>
    <dgm:cxn modelId="{5DB39AEA-E7BD-9945-AAE8-01C05F7BD763}" type="presParOf" srcId="{36703F99-E412-CC4A-B547-9BCD7953F3B0}" destId="{DB81A810-94A4-EC46-B448-4A4E4FB65F23}" srcOrd="9" destOrd="0" presId="urn:microsoft.com/office/officeart/2005/8/layout/bProcess3"/>
    <dgm:cxn modelId="{AE4E6293-BA4F-0C4B-ACA1-A7994E099F0A}" type="presParOf" srcId="{DB81A810-94A4-EC46-B448-4A4E4FB65F23}" destId="{C20C7BBC-22AE-244F-8054-F592869601A4}" srcOrd="0" destOrd="0" presId="urn:microsoft.com/office/officeart/2005/8/layout/bProcess3"/>
    <dgm:cxn modelId="{238AA77C-A412-A443-A424-6734536C30A5}" type="presParOf" srcId="{36703F99-E412-CC4A-B547-9BCD7953F3B0}" destId="{898A1381-D78F-F24F-9AC7-1CFEAFC14F4D}" srcOrd="10" destOrd="0" presId="urn:microsoft.com/office/officeart/2005/8/layout/bProcess3"/>
    <dgm:cxn modelId="{169AC654-7FFF-7841-9C2F-000543E9EB8F}" type="presParOf" srcId="{36703F99-E412-CC4A-B547-9BCD7953F3B0}" destId="{03314B89-1FD2-F444-BE7C-37873D8FD668}" srcOrd="11" destOrd="0" presId="urn:microsoft.com/office/officeart/2005/8/layout/bProcess3"/>
    <dgm:cxn modelId="{DBCE3BFD-6831-A645-8AC0-99FD6BABFB9C}" type="presParOf" srcId="{03314B89-1FD2-F444-BE7C-37873D8FD668}" destId="{860489A7-AD6E-DE42-B342-2BAF8ADACF8A}" srcOrd="0" destOrd="0" presId="urn:microsoft.com/office/officeart/2005/8/layout/bProcess3"/>
    <dgm:cxn modelId="{9FDD031A-3AFB-A34C-966B-0D188371A617}" type="presParOf" srcId="{36703F99-E412-CC4A-B547-9BCD7953F3B0}" destId="{576EE77E-E98B-6B47-BE8F-9CAEF8E0B4ED}" srcOrd="12" destOrd="0" presId="urn:microsoft.com/office/officeart/2005/8/layout/bProcess3"/>
    <dgm:cxn modelId="{CC58188D-2CE2-5847-A6F9-D7357E0E1DF1}" type="presParOf" srcId="{36703F99-E412-CC4A-B547-9BCD7953F3B0}" destId="{A2CF6B42-F65A-004D-BEAB-97AD0DA69E66}" srcOrd="13" destOrd="0" presId="urn:microsoft.com/office/officeart/2005/8/layout/bProcess3"/>
    <dgm:cxn modelId="{61B5018A-4D8E-8E48-9B00-94BE108AA199}" type="presParOf" srcId="{A2CF6B42-F65A-004D-BEAB-97AD0DA69E66}" destId="{B8D2870F-ADC8-664D-8E13-283F271BA11A}" srcOrd="0" destOrd="0" presId="urn:microsoft.com/office/officeart/2005/8/layout/bProcess3"/>
    <dgm:cxn modelId="{E510FC82-2B5C-DD45-A790-416CC4848CDE}" type="presParOf" srcId="{36703F99-E412-CC4A-B547-9BCD7953F3B0}" destId="{1108801C-7A41-5347-8DC8-0858B63BE63F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A1406-4B98-304F-8722-FBDA95341054}">
      <dsp:nvSpPr>
        <dsp:cNvPr id="0" name=""/>
        <dsp:cNvSpPr/>
      </dsp:nvSpPr>
      <dsp:spPr>
        <a:xfrm>
          <a:off x="1623663" y="967238"/>
          <a:ext cx="342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26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85474" y="1011093"/>
        <a:ext cx="18643" cy="3728"/>
      </dsp:txXfrm>
    </dsp:sp>
    <dsp:sp modelId="{EB68EBD8-65DD-8145-ACD1-A8FC2A36BD75}">
      <dsp:nvSpPr>
        <dsp:cNvPr id="0" name=""/>
        <dsp:cNvSpPr/>
      </dsp:nvSpPr>
      <dsp:spPr>
        <a:xfrm>
          <a:off x="4306" y="526611"/>
          <a:ext cx="1621156" cy="972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明确 </a:t>
          </a:r>
          <a:r>
            <a:rPr lang="en-US" altLang="zh-CN" sz="1700" kern="1200" dirty="0" err="1"/>
            <a:t>ddl</a:t>
          </a:r>
          <a:endParaRPr lang="zh-CN" altLang="en-US" sz="1700" kern="1200" dirty="0"/>
        </a:p>
      </dsp:txBody>
      <dsp:txXfrm>
        <a:off x="4306" y="526611"/>
        <a:ext cx="1621156" cy="972694"/>
      </dsp:txXfrm>
    </dsp:sp>
    <dsp:sp modelId="{4EE410D6-4D9D-9F41-8E55-1DEA8404EA90}">
      <dsp:nvSpPr>
        <dsp:cNvPr id="0" name=""/>
        <dsp:cNvSpPr/>
      </dsp:nvSpPr>
      <dsp:spPr>
        <a:xfrm>
          <a:off x="3617686" y="967238"/>
          <a:ext cx="342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26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79497" y="1011093"/>
        <a:ext cx="18643" cy="3728"/>
      </dsp:txXfrm>
    </dsp:sp>
    <dsp:sp modelId="{9596280D-6C9A-3244-9E81-CE35D6E3DB70}">
      <dsp:nvSpPr>
        <dsp:cNvPr id="0" name=""/>
        <dsp:cNvSpPr/>
      </dsp:nvSpPr>
      <dsp:spPr>
        <a:xfrm>
          <a:off x="1998329" y="526611"/>
          <a:ext cx="1621156" cy="972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明确 </a:t>
          </a:r>
          <a:r>
            <a:rPr lang="zh-CN" altLang="en-US" sz="1700" b="1" kern="1200" dirty="0"/>
            <a:t>目标</a:t>
          </a:r>
        </a:p>
      </dsp:txBody>
      <dsp:txXfrm>
        <a:off x="1998329" y="526611"/>
        <a:ext cx="1621156" cy="972694"/>
      </dsp:txXfrm>
    </dsp:sp>
    <dsp:sp modelId="{EB6EC8EA-2964-4D48-B785-92CB428B25A6}">
      <dsp:nvSpPr>
        <dsp:cNvPr id="0" name=""/>
        <dsp:cNvSpPr/>
      </dsp:nvSpPr>
      <dsp:spPr>
        <a:xfrm>
          <a:off x="814885" y="1497505"/>
          <a:ext cx="3988045" cy="342266"/>
        </a:xfrm>
        <a:custGeom>
          <a:avLst/>
          <a:gdLst/>
          <a:ahLst/>
          <a:cxnLst/>
          <a:rect l="0" t="0" r="0" b="0"/>
          <a:pathLst>
            <a:path>
              <a:moveTo>
                <a:pt x="3988045" y="0"/>
              </a:moveTo>
              <a:lnTo>
                <a:pt x="3988045" y="188233"/>
              </a:lnTo>
              <a:lnTo>
                <a:pt x="0" y="188233"/>
              </a:lnTo>
              <a:lnTo>
                <a:pt x="0" y="34226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08772" y="1666774"/>
        <a:ext cx="200271" cy="3728"/>
      </dsp:txXfrm>
    </dsp:sp>
    <dsp:sp modelId="{035F98BF-5A3D-E94D-A313-14EDC4FED9A5}">
      <dsp:nvSpPr>
        <dsp:cNvPr id="0" name=""/>
        <dsp:cNvSpPr/>
      </dsp:nvSpPr>
      <dsp:spPr>
        <a:xfrm>
          <a:off x="3992352" y="526611"/>
          <a:ext cx="1621156" cy="972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集齐已知信息</a:t>
          </a:r>
        </a:p>
      </dsp:txBody>
      <dsp:txXfrm>
        <a:off x="3992352" y="526611"/>
        <a:ext cx="1621156" cy="972694"/>
      </dsp:txXfrm>
    </dsp:sp>
    <dsp:sp modelId="{61C906C8-452C-4446-A6A0-707BF2D872E0}">
      <dsp:nvSpPr>
        <dsp:cNvPr id="0" name=""/>
        <dsp:cNvSpPr/>
      </dsp:nvSpPr>
      <dsp:spPr>
        <a:xfrm>
          <a:off x="1623663" y="2312798"/>
          <a:ext cx="342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26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85474" y="2356654"/>
        <a:ext cx="18643" cy="3728"/>
      </dsp:txXfrm>
    </dsp:sp>
    <dsp:sp modelId="{B3C0CF55-7D02-E842-8009-5563C59A204C}">
      <dsp:nvSpPr>
        <dsp:cNvPr id="0" name=""/>
        <dsp:cNvSpPr/>
      </dsp:nvSpPr>
      <dsp:spPr>
        <a:xfrm>
          <a:off x="4306" y="1872171"/>
          <a:ext cx="1621156" cy="972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拆解目标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频繁确认</a:t>
          </a:r>
        </a:p>
      </dsp:txBody>
      <dsp:txXfrm>
        <a:off x="4306" y="1872171"/>
        <a:ext cx="1621156" cy="972694"/>
      </dsp:txXfrm>
    </dsp:sp>
    <dsp:sp modelId="{DB81A810-94A4-EC46-B448-4A4E4FB65F23}">
      <dsp:nvSpPr>
        <dsp:cNvPr id="0" name=""/>
        <dsp:cNvSpPr/>
      </dsp:nvSpPr>
      <dsp:spPr>
        <a:xfrm>
          <a:off x="3617686" y="2312798"/>
          <a:ext cx="342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26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79497" y="2356654"/>
        <a:ext cx="18643" cy="3728"/>
      </dsp:txXfrm>
    </dsp:sp>
    <dsp:sp modelId="{59413324-03B1-8849-AA4A-6309E22D9EF3}">
      <dsp:nvSpPr>
        <dsp:cNvPr id="0" name=""/>
        <dsp:cNvSpPr/>
      </dsp:nvSpPr>
      <dsp:spPr>
        <a:xfrm>
          <a:off x="1998329" y="1872171"/>
          <a:ext cx="1621156" cy="972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引入专家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避免信息壁垒</a:t>
          </a:r>
        </a:p>
      </dsp:txBody>
      <dsp:txXfrm>
        <a:off x="1998329" y="1872171"/>
        <a:ext cx="1621156" cy="972694"/>
      </dsp:txXfrm>
    </dsp:sp>
    <dsp:sp modelId="{03314B89-1FD2-F444-BE7C-37873D8FD668}">
      <dsp:nvSpPr>
        <dsp:cNvPr id="0" name=""/>
        <dsp:cNvSpPr/>
      </dsp:nvSpPr>
      <dsp:spPr>
        <a:xfrm>
          <a:off x="814885" y="2843065"/>
          <a:ext cx="3988045" cy="342266"/>
        </a:xfrm>
        <a:custGeom>
          <a:avLst/>
          <a:gdLst/>
          <a:ahLst/>
          <a:cxnLst/>
          <a:rect l="0" t="0" r="0" b="0"/>
          <a:pathLst>
            <a:path>
              <a:moveTo>
                <a:pt x="3988045" y="0"/>
              </a:moveTo>
              <a:lnTo>
                <a:pt x="3988045" y="188233"/>
              </a:lnTo>
              <a:lnTo>
                <a:pt x="0" y="188233"/>
              </a:lnTo>
              <a:lnTo>
                <a:pt x="0" y="34226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08772" y="3012334"/>
        <a:ext cx="200271" cy="3728"/>
      </dsp:txXfrm>
    </dsp:sp>
    <dsp:sp modelId="{898A1381-D78F-F24F-9AC7-1CFEAFC14F4D}">
      <dsp:nvSpPr>
        <dsp:cNvPr id="0" name=""/>
        <dsp:cNvSpPr/>
      </dsp:nvSpPr>
      <dsp:spPr>
        <a:xfrm>
          <a:off x="3992352" y="1872171"/>
          <a:ext cx="1621156" cy="972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大胆尝试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快速试错</a:t>
          </a:r>
        </a:p>
      </dsp:txBody>
      <dsp:txXfrm>
        <a:off x="3992352" y="1872171"/>
        <a:ext cx="1621156" cy="972694"/>
      </dsp:txXfrm>
    </dsp:sp>
    <dsp:sp modelId="{A2CF6B42-F65A-004D-BEAB-97AD0DA69E66}">
      <dsp:nvSpPr>
        <dsp:cNvPr id="0" name=""/>
        <dsp:cNvSpPr/>
      </dsp:nvSpPr>
      <dsp:spPr>
        <a:xfrm>
          <a:off x="1623663" y="3658358"/>
          <a:ext cx="342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26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85474" y="3702214"/>
        <a:ext cx="18643" cy="3728"/>
      </dsp:txXfrm>
    </dsp:sp>
    <dsp:sp modelId="{576EE77E-E98B-6B47-BE8F-9CAEF8E0B4ED}">
      <dsp:nvSpPr>
        <dsp:cNvPr id="0" name=""/>
        <dsp:cNvSpPr/>
      </dsp:nvSpPr>
      <dsp:spPr>
        <a:xfrm>
          <a:off x="4306" y="3217731"/>
          <a:ext cx="1621156" cy="972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及时同步进展</a:t>
          </a:r>
        </a:p>
      </dsp:txBody>
      <dsp:txXfrm>
        <a:off x="4306" y="3217731"/>
        <a:ext cx="1621156" cy="972694"/>
      </dsp:txXfrm>
    </dsp:sp>
    <dsp:sp modelId="{1108801C-7A41-5347-8DC8-0858B63BE63F}">
      <dsp:nvSpPr>
        <dsp:cNvPr id="0" name=""/>
        <dsp:cNvSpPr/>
      </dsp:nvSpPr>
      <dsp:spPr>
        <a:xfrm>
          <a:off x="1998329" y="3217731"/>
          <a:ext cx="1621156" cy="972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学会上升</a:t>
          </a:r>
        </a:p>
      </dsp:txBody>
      <dsp:txXfrm>
        <a:off x="1998329" y="3217731"/>
        <a:ext cx="1621156" cy="972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E2119-93D3-E24C-B75B-2F7272922A72}" type="datetimeFigureOut">
              <a:rPr kumimoji="1" lang="zh-CN" altLang="en-US" smtClean="0"/>
              <a:t>2023/11/9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E703B-8386-5A4E-A032-706BFBFD1A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明确</a:t>
            </a:r>
            <a:r>
              <a:rPr kumimoji="1" lang="en-US" altLang="zh-CN" dirty="0" err="1"/>
              <a:t>ddl</a:t>
            </a:r>
            <a:r>
              <a:rPr kumimoji="1" lang="zh-CN" altLang="en-US" dirty="0"/>
              <a:t>：时间确定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明确目标：不要把路径当做目标，先明确了要“做成”什么，其次才是要做什么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集齐已知信息：可能是信息严重不足的，但这是你开始的起点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703B-8386-5A4E-A032-706BFBFD1A8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62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703B-8386-5A4E-A032-706BFBFD1A8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33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信息透明：信息在相关方之间公开，偶尔难免需要传话，但注意最终保证在“对话”的是最清楚需求和手段的双方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703B-8386-5A4E-A032-706BFBFD1A8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53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703B-8386-5A4E-A032-706BFBFD1A8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42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E703B-8386-5A4E-A032-706BFBFD1A8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20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E2618-52E7-E3E4-3FCC-66F7CFD6D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大厂事务推进指南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24DF6E-4A0E-1D24-980F-AD7D0A76D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一点点心得总结 瓴熙</a:t>
            </a:r>
          </a:p>
        </p:txBody>
      </p:sp>
    </p:spTree>
    <p:extLst>
      <p:ext uri="{BB962C8B-B14F-4D97-AF65-F5344CB8AC3E}">
        <p14:creationId xmlns:p14="http://schemas.microsoft.com/office/powerpoint/2010/main" val="50081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E4B44-F300-F498-56CB-1DCD4799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define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「事务性工作」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8F0BD-3102-0E57-809E-CB40BFB7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449" y="779229"/>
            <a:ext cx="4091975" cy="512064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和研发相比，事务性工作特点：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周期相对较短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时效性强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明确的 </a:t>
            </a:r>
            <a:r>
              <a:rPr kumimoji="1" lang="en-US" altLang="zh-CN" dirty="0" err="1"/>
              <a:t>ddl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结果明确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沟通密集</a:t>
            </a:r>
            <a:endParaRPr kumimoji="1" lang="en-US" altLang="zh-CN" dirty="0"/>
          </a:p>
          <a:p>
            <a:pPr marL="502920" lvl="1" indent="0">
              <a:buNone/>
            </a:pPr>
            <a:endParaRPr kumimoji="1" lang="en-US" altLang="zh-CN" dirty="0"/>
          </a:p>
          <a:p>
            <a:pPr lvl="1"/>
            <a:r>
              <a:rPr kumimoji="1" lang="zh-CN" altLang="en-US" dirty="0"/>
              <a:t>一次性 </a:t>
            </a:r>
            <a:r>
              <a:rPr kumimoji="1" lang="zh-CN" altLang="en-US" sz="1400" dirty="0"/>
              <a:t>或 重复性（重复性的先不谈）</a:t>
            </a:r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8EDB862-5B8F-374A-473A-B7DE2BCBB823}"/>
              </a:ext>
            </a:extLst>
          </p:cNvPr>
          <p:cNvSpPr txBox="1">
            <a:spLocks/>
          </p:cNvSpPr>
          <p:nvPr/>
        </p:nvSpPr>
        <p:spPr>
          <a:xfrm>
            <a:off x="8076833" y="2500089"/>
            <a:ext cx="3591705" cy="30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chemeClr val="accent1"/>
                </a:solidFill>
              </a:rPr>
              <a:t>也有共通点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围绕目标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达成目标的途径不唯一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可能要迭代、反复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56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3A63-9633-146B-B5EE-2B5C44C4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如何推进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A0A3352-B347-9C96-0570-E3BE359D1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625133"/>
              </p:ext>
            </p:extLst>
          </p:nvPr>
        </p:nvGraphicFramePr>
        <p:xfrm>
          <a:off x="5197066" y="1333906"/>
          <a:ext cx="5617816" cy="471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线形标注 1 3">
            <a:extLst>
              <a:ext uri="{FF2B5EF4-FFF2-40B4-BE49-F238E27FC236}">
                <a16:creationId xmlns:a16="http://schemas.microsoft.com/office/drawing/2014/main" id="{B6AE4540-302E-1806-C180-B45913C14588}"/>
              </a:ext>
            </a:extLst>
          </p:cNvPr>
          <p:cNvSpPr/>
          <p:nvPr/>
        </p:nvSpPr>
        <p:spPr>
          <a:xfrm>
            <a:off x="6139894" y="1008534"/>
            <a:ext cx="1948070" cy="437322"/>
          </a:xfrm>
          <a:prstGeom prst="borderCallout1">
            <a:avLst>
              <a:gd name="adj1" fmla="val 100568"/>
              <a:gd name="adj2" fmla="val 42007"/>
              <a:gd name="adj3" fmla="val 167046"/>
              <a:gd name="adj4" fmla="val 58946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不绑定具体途径</a:t>
            </a:r>
            <a:endParaRPr kumimoji="1" lang="en-US" altLang="zh-CN" sz="1600" dirty="0"/>
          </a:p>
        </p:txBody>
      </p:sp>
      <p:sp>
        <p:nvSpPr>
          <p:cNvPr id="5" name="线形标注 1 4">
            <a:extLst>
              <a:ext uri="{FF2B5EF4-FFF2-40B4-BE49-F238E27FC236}">
                <a16:creationId xmlns:a16="http://schemas.microsoft.com/office/drawing/2014/main" id="{582558E5-7436-8BC5-2118-687273CD1093}"/>
              </a:ext>
            </a:extLst>
          </p:cNvPr>
          <p:cNvSpPr/>
          <p:nvPr/>
        </p:nvSpPr>
        <p:spPr>
          <a:xfrm>
            <a:off x="9788113" y="663186"/>
            <a:ext cx="1258403" cy="718585"/>
          </a:xfrm>
          <a:prstGeom prst="borderCallout1">
            <a:avLst>
              <a:gd name="adj1" fmla="val 115827"/>
              <a:gd name="adj2" fmla="val 31809"/>
              <a:gd name="adj3" fmla="val 156854"/>
              <a:gd name="adj4" fmla="val 18184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上下文</a:t>
            </a:r>
            <a:endParaRPr kumimoji="1" lang="en-US" altLang="zh-CN" sz="1600" dirty="0"/>
          </a:p>
          <a:p>
            <a:pPr algn="ctr"/>
            <a:r>
              <a:rPr kumimoji="1" lang="zh-CN" altLang="en-US" sz="1600" dirty="0"/>
              <a:t>接口人</a:t>
            </a:r>
            <a:endParaRPr kumimoji="1" lang="en-US" altLang="zh-CN" sz="1600" dirty="0"/>
          </a:p>
        </p:txBody>
      </p:sp>
      <p:sp>
        <p:nvSpPr>
          <p:cNvPr id="6" name="线形标注 1 5">
            <a:extLst>
              <a:ext uri="{FF2B5EF4-FFF2-40B4-BE49-F238E27FC236}">
                <a16:creationId xmlns:a16="http://schemas.microsoft.com/office/drawing/2014/main" id="{3C79A28F-E725-B522-8B24-95505D9F2004}"/>
              </a:ext>
            </a:extLst>
          </p:cNvPr>
          <p:cNvSpPr/>
          <p:nvPr/>
        </p:nvSpPr>
        <p:spPr>
          <a:xfrm>
            <a:off x="3531705" y="3722567"/>
            <a:ext cx="1570382" cy="974014"/>
          </a:xfrm>
          <a:prstGeom prst="borderCallout1">
            <a:avLst>
              <a:gd name="adj1" fmla="val -7101"/>
              <a:gd name="adj2" fmla="val 72620"/>
              <a:gd name="adj3" fmla="val -24918"/>
              <a:gd name="adj4" fmla="val 9636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/>
              <a:t>分步走</a:t>
            </a:r>
            <a:endParaRPr kumimoji="1" lang="en-US" altLang="zh-CN" sz="1600" dirty="0"/>
          </a:p>
          <a:p>
            <a:r>
              <a:rPr kumimoji="1" lang="zh-CN" altLang="en-US" sz="1600" dirty="0"/>
              <a:t>每步都确认在向前推进</a:t>
            </a:r>
            <a:endParaRPr kumimoji="1" lang="en-US" altLang="zh-CN" sz="1600" dirty="0"/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AF66A63E-0027-2AC9-C835-027A4C39F24A}"/>
              </a:ext>
            </a:extLst>
          </p:cNvPr>
          <p:cNvSpPr/>
          <p:nvPr/>
        </p:nvSpPr>
        <p:spPr>
          <a:xfrm>
            <a:off x="9528868" y="4696581"/>
            <a:ext cx="2572027" cy="606308"/>
          </a:xfrm>
          <a:prstGeom prst="borderCallout1">
            <a:avLst>
              <a:gd name="adj1" fmla="val -18407"/>
              <a:gd name="adj2" fmla="val 33917"/>
              <a:gd name="adj3" fmla="val -70808"/>
              <a:gd name="adj4" fmla="val 24779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/>
              <a:t>做好试错、反复的准备</a:t>
            </a:r>
            <a:endParaRPr kumimoji="1" lang="en-US" altLang="zh-CN" sz="1600" dirty="0"/>
          </a:p>
          <a:p>
            <a:r>
              <a:rPr kumimoji="1" lang="zh-CN" altLang="en-US" sz="1600" dirty="0"/>
              <a:t>必要时，</a:t>
            </a:r>
            <a:r>
              <a:rPr kumimoji="1" lang="en-US" altLang="zh-CN" sz="1600" dirty="0"/>
              <a:t>N</a:t>
            </a:r>
            <a:r>
              <a:rPr kumimoji="1" lang="zh-CN" altLang="en-US" sz="1600" dirty="0"/>
              <a:t>条腿走路</a:t>
            </a:r>
            <a:endParaRPr kumimoji="1" lang="en-US" altLang="zh-CN" sz="1600" dirty="0"/>
          </a:p>
        </p:txBody>
      </p:sp>
      <p:sp>
        <p:nvSpPr>
          <p:cNvPr id="8" name="线形标注 1 7">
            <a:extLst>
              <a:ext uri="{FF2B5EF4-FFF2-40B4-BE49-F238E27FC236}">
                <a16:creationId xmlns:a16="http://schemas.microsoft.com/office/drawing/2014/main" id="{379C79FB-192C-6FA4-2C96-C2D1B4871F34}"/>
              </a:ext>
            </a:extLst>
          </p:cNvPr>
          <p:cNvSpPr/>
          <p:nvPr/>
        </p:nvSpPr>
        <p:spPr>
          <a:xfrm>
            <a:off x="7368536" y="5876007"/>
            <a:ext cx="2312782" cy="437322"/>
          </a:xfrm>
          <a:prstGeom prst="borderCallout1">
            <a:avLst>
              <a:gd name="adj1" fmla="val -18407"/>
              <a:gd name="adj2" fmla="val 33917"/>
              <a:gd name="adj3" fmla="val -70808"/>
              <a:gd name="adj4" fmla="val 28264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/>
              <a:t>识别自己层面是否能解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8686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31F05B-9D43-2C39-604A-AA50335A5955}"/>
              </a:ext>
            </a:extLst>
          </p:cNvPr>
          <p:cNvSpPr txBox="1"/>
          <p:nvPr/>
        </p:nvSpPr>
        <p:spPr>
          <a:xfrm>
            <a:off x="768628" y="7959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600" dirty="0">
                <a:solidFill>
                  <a:schemeClr val="accent1"/>
                </a:solidFill>
              </a:rPr>
              <a:t>附录 </a:t>
            </a:r>
            <a:r>
              <a:rPr kumimoji="1" lang="en-US" altLang="zh-CN" sz="3600" dirty="0">
                <a:solidFill>
                  <a:schemeClr val="accent1"/>
                </a:solidFill>
              </a:rPr>
              <a:t>–</a:t>
            </a:r>
            <a:r>
              <a:rPr kumimoji="1" lang="zh-CN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zh-CN" sz="3600" dirty="0">
                <a:solidFill>
                  <a:schemeClr val="accent1"/>
                </a:solidFill>
              </a:rPr>
              <a:t>1</a:t>
            </a:r>
            <a:r>
              <a:rPr kumimoji="1" lang="zh-CN" altLang="en-US" sz="3600" dirty="0">
                <a:solidFill>
                  <a:schemeClr val="accent1"/>
                </a:solidFill>
              </a:rPr>
              <a:t>  如何科学找人</a:t>
            </a:r>
            <a:endParaRPr kumimoji="1"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E6C9084-3130-1660-28E6-D88F3BC5AC61}"/>
              </a:ext>
            </a:extLst>
          </p:cNvPr>
          <p:cNvSpPr txBox="1">
            <a:spLocks/>
          </p:cNvSpPr>
          <p:nvPr/>
        </p:nvSpPr>
        <p:spPr>
          <a:xfrm>
            <a:off x="768628" y="2064689"/>
            <a:ext cx="8852451" cy="456139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None/>
            </a:pPr>
            <a:r>
              <a:rPr kumimoji="1" lang="zh-CN" altLang="en-US" sz="2400" dirty="0">
                <a:solidFill>
                  <a:schemeClr val="accent1"/>
                </a:solidFill>
              </a:rPr>
              <a:t>决策类（信息太少、需要大量经验帮助决策）</a:t>
            </a:r>
            <a:endParaRPr kumimoji="1" lang="en-US" altLang="zh-CN" sz="2400" dirty="0">
              <a:solidFill>
                <a:schemeClr val="accent1"/>
              </a:solidFill>
            </a:endParaRPr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 找 </a:t>
            </a:r>
            <a:r>
              <a:rPr kumimoji="1" lang="zh-CN" altLang="en-US" b="1" dirty="0"/>
              <a:t>最懂 </a:t>
            </a:r>
            <a:r>
              <a:rPr kumimoji="1" lang="zh-CN" altLang="en-US" dirty="0"/>
              <a:t>的人：                    </a:t>
            </a:r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找到最懂的人，可能是逐步聚焦的过程，“求指路”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kumimoji="1" lang="zh-CN" altLang="en-US" dirty="0"/>
              <a:t>产品和技术负责人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有过相似路径经历的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0" indent="0">
              <a:spcBef>
                <a:spcPts val="3000"/>
              </a:spcBef>
              <a:buNone/>
            </a:pPr>
            <a:r>
              <a:rPr kumimoji="1" lang="zh-CN" altLang="en-US" sz="2400" dirty="0">
                <a:solidFill>
                  <a:schemeClr val="accent1"/>
                </a:solidFill>
              </a:rPr>
              <a:t>操作细节类</a:t>
            </a:r>
            <a:endParaRPr kumimoji="1" lang="en-US" altLang="zh-CN" sz="2400" dirty="0">
              <a:solidFill>
                <a:schemeClr val="accent1"/>
              </a:solidFill>
            </a:endParaRPr>
          </a:p>
          <a:p>
            <a:r>
              <a:rPr kumimoji="1" lang="en-US" altLang="zh-CN" sz="1800" dirty="0"/>
              <a:t>=&gt;</a:t>
            </a:r>
            <a:r>
              <a:rPr kumimoji="1" lang="zh-CN" altLang="en-US" sz="1800" dirty="0"/>
              <a:t> 优先看文档                     </a:t>
            </a:r>
            <a:r>
              <a:rPr kumimoji="1" lang="en-US" altLang="zh-CN" sz="1800" dirty="0"/>
              <a:t>=&gt;</a:t>
            </a:r>
            <a:r>
              <a:rPr kumimoji="1" lang="zh-CN" altLang="en-US" sz="1800" dirty="0"/>
              <a:t> 其次研发小蜜</a:t>
            </a:r>
            <a:endParaRPr kumimoji="1" lang="en-US" altLang="zh-CN" sz="1800" dirty="0"/>
          </a:p>
          <a:p>
            <a:r>
              <a:rPr kumimoji="1" lang="en-US" altLang="zh-CN" sz="1800" dirty="0"/>
              <a:t>=&gt;</a:t>
            </a:r>
            <a:r>
              <a:rPr kumimoji="1" lang="zh-CN" altLang="en-US" sz="1800" dirty="0"/>
              <a:t> 或许有用户答疑群</a:t>
            </a:r>
            <a:r>
              <a:rPr kumimoji="1" lang="en-US" altLang="zh-CN" sz="1800" dirty="0"/>
              <a:t>or</a:t>
            </a:r>
            <a:r>
              <a:rPr kumimoji="1" lang="zh-CN" altLang="en-US" sz="1800" dirty="0"/>
              <a:t>互帮互助群      </a:t>
            </a:r>
            <a:r>
              <a:rPr kumimoji="1" lang="en-US" altLang="zh-CN" sz="1800" dirty="0"/>
              <a:t>=&gt;</a:t>
            </a:r>
            <a:r>
              <a:rPr kumimoji="1" lang="zh-CN" altLang="en-US" sz="1800" dirty="0"/>
              <a:t> 再次二线研发</a:t>
            </a:r>
          </a:p>
        </p:txBody>
      </p:sp>
    </p:spTree>
    <p:extLst>
      <p:ext uri="{BB962C8B-B14F-4D97-AF65-F5344CB8AC3E}">
        <p14:creationId xmlns:p14="http://schemas.microsoft.com/office/powerpoint/2010/main" val="393456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31F05B-9D43-2C39-604A-AA50335A5955}"/>
              </a:ext>
            </a:extLst>
          </p:cNvPr>
          <p:cNvSpPr txBox="1"/>
          <p:nvPr/>
        </p:nvSpPr>
        <p:spPr>
          <a:xfrm>
            <a:off x="768628" y="7959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600" dirty="0">
                <a:solidFill>
                  <a:schemeClr val="accent1"/>
                </a:solidFill>
              </a:rPr>
              <a:t>附录 </a:t>
            </a:r>
            <a:r>
              <a:rPr kumimoji="1" lang="en-US" altLang="zh-CN" sz="3600" dirty="0">
                <a:solidFill>
                  <a:schemeClr val="accent1"/>
                </a:solidFill>
              </a:rPr>
              <a:t>–</a:t>
            </a:r>
            <a:r>
              <a:rPr kumimoji="1" lang="zh-CN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zh-CN" sz="3600" dirty="0">
                <a:solidFill>
                  <a:schemeClr val="accent1"/>
                </a:solidFill>
              </a:rPr>
              <a:t>2</a:t>
            </a:r>
            <a:r>
              <a:rPr kumimoji="1" lang="zh-CN" altLang="en-US" sz="3600" dirty="0">
                <a:solidFill>
                  <a:schemeClr val="accent1"/>
                </a:solidFill>
              </a:rPr>
              <a:t>  如何高效沟通 </a:t>
            </a:r>
            <a:r>
              <a:rPr kumimoji="1" lang="en-US" altLang="zh-CN" sz="3600" dirty="0">
                <a:solidFill>
                  <a:schemeClr val="accent1"/>
                </a:solidFill>
              </a:rPr>
              <a:t>(1)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E6C9084-3130-1660-28E6-D88F3BC5AC61}"/>
              </a:ext>
            </a:extLst>
          </p:cNvPr>
          <p:cNvSpPr txBox="1">
            <a:spLocks/>
          </p:cNvSpPr>
          <p:nvPr/>
        </p:nvSpPr>
        <p:spPr>
          <a:xfrm>
            <a:off x="768627" y="1971924"/>
            <a:ext cx="11171582" cy="445537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dirty="0">
                <a:solidFill>
                  <a:schemeClr val="accent1"/>
                </a:solidFill>
              </a:rPr>
              <a:t>找到人了，如何沟通？</a:t>
            </a:r>
            <a:endParaRPr kumimoji="1" lang="en-US" altLang="zh-CN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en-US" altLang="zh-CN" sz="2400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逐渐升级对话手段</a:t>
            </a:r>
            <a:r>
              <a:rPr kumimoji="1" lang="zh-CN" altLang="en-US" dirty="0"/>
              <a:t>：先留言、再应用内</a:t>
            </a:r>
            <a:r>
              <a:rPr kumimoji="1" lang="en-US" altLang="zh-CN" dirty="0"/>
              <a:t>ding</a:t>
            </a:r>
            <a:r>
              <a:rPr kumimoji="1" lang="zh-CN" altLang="en-US" dirty="0"/>
              <a:t>、再电话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清晰表达，有理有据</a:t>
            </a:r>
            <a:r>
              <a:rPr kumimoji="1" lang="zh-CN" altLang="en-US" dirty="0"/>
              <a:t>：我的目标、现状，希望对方提供什么支持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脸皮厚，大心脏</a:t>
            </a:r>
            <a:r>
              <a:rPr kumimoji="1" lang="zh-CN" altLang="en-US" dirty="0"/>
              <a:t>：抛下包袱，不要回避不懂的问题，直接问；最坏不过是被嫌烦  </a:t>
            </a:r>
            <a:r>
              <a:rPr kumimoji="1" lang="en-US" altLang="zh-CN" dirty="0"/>
              <a:t>┓( ´∀` )┏</a:t>
            </a:r>
            <a:r>
              <a:rPr kumimoji="1" lang="zh-CN" altLang="en-US" dirty="0"/>
              <a:t> </a:t>
            </a:r>
            <a:r>
              <a:rPr kumimoji="1" lang="zh-CN" altLang="en-US" sz="1200" dirty="0"/>
              <a:t>（</a:t>
            </a:r>
            <a:r>
              <a:rPr kumimoji="1" lang="zh-CN" altLang="en-US" sz="1200"/>
              <a:t>通常不会！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多确认</a:t>
            </a:r>
            <a:r>
              <a:rPr kumimoji="1" lang="zh-CN" altLang="en-US" dirty="0"/>
              <a:t>：不确定时，说一下自己的理解让对方二次确认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信息透明</a:t>
            </a:r>
            <a:r>
              <a:rPr kumimoji="1"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kumimoji="1" lang="zh-CN" altLang="en-US" dirty="0"/>
              <a:t>信息在相关方之间公开，必要时候拉群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保持友好，不卑不亢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kumimoji="1" lang="zh-CN" altLang="en-US" dirty="0"/>
              <a:t>真诚是永远的必杀技</a:t>
            </a:r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0CBF11-9B51-0A7F-48D5-7CA76896361F}"/>
              </a:ext>
            </a:extLst>
          </p:cNvPr>
          <p:cNvSpPr txBox="1"/>
          <p:nvPr/>
        </p:nvSpPr>
        <p:spPr>
          <a:xfrm>
            <a:off x="5327373" y="19719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目标是最快地获得所需信息、推进事情解决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10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31F05B-9D43-2C39-604A-AA50335A5955}"/>
              </a:ext>
            </a:extLst>
          </p:cNvPr>
          <p:cNvSpPr txBox="1"/>
          <p:nvPr/>
        </p:nvSpPr>
        <p:spPr>
          <a:xfrm>
            <a:off x="768627" y="795995"/>
            <a:ext cx="7235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600" dirty="0">
                <a:solidFill>
                  <a:schemeClr val="accent1"/>
                </a:solidFill>
              </a:rPr>
              <a:t>附录 </a:t>
            </a:r>
            <a:r>
              <a:rPr kumimoji="1" lang="en-US" altLang="zh-CN" sz="3600" dirty="0">
                <a:solidFill>
                  <a:schemeClr val="accent1"/>
                </a:solidFill>
              </a:rPr>
              <a:t>–</a:t>
            </a:r>
            <a:r>
              <a:rPr kumimoji="1" lang="zh-CN" altLang="en-US" sz="3600" dirty="0">
                <a:solidFill>
                  <a:schemeClr val="accent1"/>
                </a:solidFill>
              </a:rPr>
              <a:t>  </a:t>
            </a:r>
            <a:r>
              <a:rPr kumimoji="1" lang="en-US" altLang="zh-CN" sz="3600" dirty="0">
                <a:solidFill>
                  <a:schemeClr val="accent1"/>
                </a:solidFill>
              </a:rPr>
              <a:t>2</a:t>
            </a:r>
            <a:r>
              <a:rPr kumimoji="1" lang="zh-CN" altLang="en-US" sz="3600" dirty="0">
                <a:solidFill>
                  <a:schemeClr val="accent1"/>
                </a:solidFill>
              </a:rPr>
              <a:t> 如何高效沟通 </a:t>
            </a:r>
            <a:r>
              <a:rPr kumimoji="1" lang="en-US" altLang="zh-CN" sz="3600" dirty="0">
                <a:solidFill>
                  <a:schemeClr val="accent1"/>
                </a:solidFill>
              </a:rPr>
              <a:t>(2)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E6C9084-3130-1660-28E6-D88F3BC5AC61}"/>
              </a:ext>
            </a:extLst>
          </p:cNvPr>
          <p:cNvSpPr txBox="1">
            <a:spLocks/>
          </p:cNvSpPr>
          <p:nvPr/>
        </p:nvSpPr>
        <p:spPr>
          <a:xfrm>
            <a:off x="768627" y="1971924"/>
            <a:ext cx="9899373" cy="445537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dirty="0">
                <a:solidFill>
                  <a:schemeClr val="accent1"/>
                </a:solidFill>
              </a:rPr>
              <a:t>职能相差十万八千里，如何沟通：法务？品牌？设计？运营？</a:t>
            </a:r>
            <a:endParaRPr kumimoji="1" lang="en-US" altLang="zh-CN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b="1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学会倾听</a:t>
            </a:r>
            <a:r>
              <a:rPr kumimoji="1" lang="zh-CN" altLang="en-US" dirty="0"/>
              <a:t>：在理解对方意思的基础上沟通，避免“各说各的”</a:t>
            </a:r>
            <a:endParaRPr kumimoji="1" lang="en-US" altLang="zh-CN" b="1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转变视角，“说人话”</a:t>
            </a:r>
            <a:r>
              <a:rPr kumimoji="1" lang="zh-CN" altLang="en-US" dirty="0"/>
              <a:t>：用对方能听懂的语言，省略技术细节，找准对方关注点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多确认</a:t>
            </a:r>
            <a:r>
              <a:rPr kumimoji="1" lang="zh-CN" altLang="en-US" dirty="0"/>
              <a:t>：不确定时，说一下自己的理解让对方二次确认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语音</a:t>
            </a:r>
            <a:r>
              <a:rPr kumimoji="1" lang="en-US" altLang="zh-CN" b="1" dirty="0"/>
              <a:t>&gt;</a:t>
            </a:r>
            <a:r>
              <a:rPr kumimoji="1" lang="zh-CN" altLang="en-US" b="1" dirty="0"/>
              <a:t>文字</a:t>
            </a:r>
            <a:r>
              <a:rPr kumimoji="1" lang="zh-CN" altLang="en-US" dirty="0"/>
              <a:t>：信息</a:t>
            </a:r>
            <a:r>
              <a:rPr kumimoji="1" lang="en-US" altLang="zh-CN" dirty="0"/>
              <a:t>gap</a:t>
            </a:r>
            <a:r>
              <a:rPr kumimoji="1" lang="zh-CN" altLang="en-US" dirty="0"/>
              <a:t>较大时，可以考虑电话，</a:t>
            </a:r>
            <a:r>
              <a:rPr kumimoji="1" lang="zh-CN" altLang="en-US"/>
              <a:t>比打字沟通效率</a:t>
            </a:r>
            <a:r>
              <a:rPr kumimoji="1" lang="zh-CN" altLang="en-US" dirty="0"/>
              <a:t>高</a:t>
            </a:r>
            <a:endParaRPr kumimoji="1" lang="en-US" altLang="zh-CN" dirty="0"/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017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31F05B-9D43-2C39-604A-AA50335A5955}"/>
              </a:ext>
            </a:extLst>
          </p:cNvPr>
          <p:cNvSpPr txBox="1"/>
          <p:nvPr/>
        </p:nvSpPr>
        <p:spPr>
          <a:xfrm>
            <a:off x="768627" y="795995"/>
            <a:ext cx="7235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600" dirty="0">
                <a:solidFill>
                  <a:schemeClr val="accent1"/>
                </a:solidFill>
              </a:rPr>
              <a:t>附录 </a:t>
            </a:r>
            <a:r>
              <a:rPr kumimoji="1" lang="en-US" altLang="zh-CN" sz="3600" dirty="0">
                <a:solidFill>
                  <a:schemeClr val="accent1"/>
                </a:solidFill>
              </a:rPr>
              <a:t>–</a:t>
            </a:r>
            <a:r>
              <a:rPr kumimoji="1" lang="zh-CN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zh-CN" sz="3600" dirty="0">
                <a:solidFill>
                  <a:schemeClr val="accent1"/>
                </a:solidFill>
              </a:rPr>
              <a:t>3</a:t>
            </a:r>
            <a:r>
              <a:rPr kumimoji="1" lang="zh-CN" altLang="en-US" sz="3600" dirty="0">
                <a:solidFill>
                  <a:schemeClr val="accent1"/>
                </a:solidFill>
              </a:rPr>
              <a:t> 如何快速得到审批</a:t>
            </a:r>
            <a:endParaRPr kumimoji="1"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E6C9084-3130-1660-28E6-D88F3BC5AC61}"/>
              </a:ext>
            </a:extLst>
          </p:cNvPr>
          <p:cNvSpPr txBox="1">
            <a:spLocks/>
          </p:cNvSpPr>
          <p:nvPr/>
        </p:nvSpPr>
        <p:spPr>
          <a:xfrm>
            <a:off x="768627" y="1971924"/>
            <a:ext cx="9899373" cy="445537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dirty="0">
                <a:solidFill>
                  <a:schemeClr val="accent1"/>
                </a:solidFill>
              </a:rPr>
              <a:t>要走流程，但我很急，怎样快点被审批</a:t>
            </a:r>
            <a:endParaRPr kumimoji="1" lang="en-US" altLang="zh-CN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b="1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提前排队，并行起来</a:t>
            </a:r>
            <a:r>
              <a:rPr kumimoji="1" lang="zh-CN" altLang="en-US" dirty="0"/>
              <a:t>：尤其是需要对方花时间下判断的，先排进队列</a:t>
            </a:r>
            <a:endParaRPr kumimoji="1" lang="en-US" altLang="zh-CN" b="1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说明来意</a:t>
            </a:r>
            <a:r>
              <a:rPr kumimoji="1" lang="zh-CN" altLang="en-US" dirty="0"/>
              <a:t>：交代背景，给全信息，方便对方做出判断是否通过审批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客观表明急切原因</a:t>
            </a:r>
            <a:r>
              <a:rPr kumimoji="1" lang="zh-CN" altLang="en-US" dirty="0"/>
              <a:t>：适当争取下优先级 </a:t>
            </a:r>
            <a:r>
              <a:rPr kumimoji="1" lang="en-US" altLang="zh-CN" dirty="0" err="1"/>
              <a:t>eg.</a:t>
            </a:r>
            <a:r>
              <a:rPr kumimoji="1" lang="zh-CN" altLang="en-US" dirty="0"/>
              <a:t> 因为</a:t>
            </a:r>
            <a:r>
              <a:rPr kumimoji="1" lang="en-US" altLang="zh-CN" dirty="0"/>
              <a:t>xx</a:t>
            </a:r>
            <a:r>
              <a:rPr kumimoji="1" lang="zh-CN" altLang="en-US" dirty="0"/>
              <a:t>时间限制，我需要得到尽快处理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约定最晚处理时间</a:t>
            </a:r>
            <a:r>
              <a:rPr kumimoji="1" lang="zh-CN" altLang="en-US" dirty="0"/>
              <a:t>：审批人往往倾向于拖延，但答应了约定就不一样了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定期 </a:t>
            </a:r>
            <a:r>
              <a:rPr kumimoji="1" lang="en-US" altLang="zh-CN" b="1" dirty="0"/>
              <a:t>ping</a:t>
            </a:r>
            <a:r>
              <a:rPr kumimoji="1" lang="zh-CN" altLang="en-US" b="1" dirty="0"/>
              <a:t> 一下</a:t>
            </a:r>
            <a:r>
              <a:rPr kumimoji="1" lang="zh-CN" altLang="en-US" dirty="0"/>
              <a:t>：过了大半天了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快到约定时间了，对方无响应，可以 </a:t>
            </a:r>
            <a:r>
              <a:rPr kumimoji="1" lang="en-US" altLang="zh-CN" dirty="0"/>
              <a:t>kindly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ping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* 尊重对方时间安排，留出空间，不过分催促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66168684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113</TotalTime>
  <Words>675</Words>
  <Application>Microsoft Macintosh PowerPoint</Application>
  <PresentationFormat>宽屏</PresentationFormat>
  <Paragraphs>83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PingFang SC</vt:lpstr>
      <vt:lpstr>Corbel</vt:lpstr>
      <vt:lpstr>Wingdings 2</vt:lpstr>
      <vt:lpstr>框架</vt:lpstr>
      <vt:lpstr>大厂事务推进指南</vt:lpstr>
      <vt:lpstr>define  「事务性工作」</vt:lpstr>
      <vt:lpstr>如何推进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大厂事务推进指南</dc:title>
  <dc:creator>Microsoft Office User</dc:creator>
  <cp:lastModifiedBy>Microsoft Office User</cp:lastModifiedBy>
  <cp:revision>57</cp:revision>
  <dcterms:created xsi:type="dcterms:W3CDTF">2023-11-03T02:55:48Z</dcterms:created>
  <dcterms:modified xsi:type="dcterms:W3CDTF">2023-11-09T04:04:42Z</dcterms:modified>
</cp:coreProperties>
</file>