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62" r:id="rId3"/>
    <p:sldId id="260" r:id="rId4"/>
    <p:sldId id="263" r:id="rId5"/>
    <p:sldId id="265" r:id="rId6"/>
    <p:sldId id="264" r:id="rId7"/>
    <p:sldId id="257" r:id="rId8"/>
    <p:sldId id="258" r:id="rId9"/>
    <p:sldId id="266" r:id="rId10"/>
    <p:sldId id="272" r:id="rId11"/>
    <p:sldId id="274" r:id="rId12"/>
    <p:sldId id="273" r:id="rId13"/>
    <p:sldId id="270" r:id="rId14"/>
    <p:sldId id="269" r:id="rId15"/>
    <p:sldId id="267" r:id="rId16"/>
    <p:sldId id="271" r:id="rId17"/>
    <p:sldId id="268" r:id="rId18"/>
    <p:sldId id="26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76619-7C59-4704-830F-AFDBFAE34155}" v="12" dt="2021-04-07T05:29:44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rechtamy@outlook.com" userId="1015b6fc0dc7f92b" providerId="LiveId" clId="{08276619-7C59-4704-830F-AFDBFAE34155}"/>
    <pc:docChg chg="undo redo custSel addSld delSld modSld sldOrd">
      <pc:chgData name="albrechtamy@outlook.com" userId="1015b6fc0dc7f92b" providerId="LiveId" clId="{08276619-7C59-4704-830F-AFDBFAE34155}" dt="2021-04-12T04:19:13.568" v="810" actId="20577"/>
      <pc:docMkLst>
        <pc:docMk/>
      </pc:docMkLst>
      <pc:sldChg chg="modSp mod">
        <pc:chgData name="albrechtamy@outlook.com" userId="1015b6fc0dc7f92b" providerId="LiveId" clId="{08276619-7C59-4704-830F-AFDBFAE34155}" dt="2021-04-12T04:19:13.568" v="810" actId="20577"/>
        <pc:sldMkLst>
          <pc:docMk/>
          <pc:sldMk cId="543389349" sldId="256"/>
        </pc:sldMkLst>
        <pc:spChg chg="mod">
          <ac:chgData name="albrechtamy@outlook.com" userId="1015b6fc0dc7f92b" providerId="LiveId" clId="{08276619-7C59-4704-830F-AFDBFAE34155}" dt="2021-04-12T04:19:13.568" v="810" actId="20577"/>
          <ac:spMkLst>
            <pc:docMk/>
            <pc:sldMk cId="543389349" sldId="256"/>
            <ac:spMk id="3" creationId="{4AD89852-F270-4D55-8ECC-03F2382A0201}"/>
          </ac:spMkLst>
        </pc:spChg>
      </pc:sldChg>
      <pc:sldChg chg="modSp mod ord">
        <pc:chgData name="albrechtamy@outlook.com" userId="1015b6fc0dc7f92b" providerId="LiveId" clId="{08276619-7C59-4704-830F-AFDBFAE34155}" dt="2021-04-12T04:12:59.269" v="753" actId="20577"/>
        <pc:sldMkLst>
          <pc:docMk/>
          <pc:sldMk cId="3613203422" sldId="257"/>
        </pc:sldMkLst>
        <pc:spChg chg="mod">
          <ac:chgData name="albrechtamy@outlook.com" userId="1015b6fc0dc7f92b" providerId="LiveId" clId="{08276619-7C59-4704-830F-AFDBFAE34155}" dt="2021-04-12T04:12:59.269" v="753" actId="20577"/>
          <ac:spMkLst>
            <pc:docMk/>
            <pc:sldMk cId="3613203422" sldId="257"/>
            <ac:spMk id="3" creationId="{9E296E4A-BF5F-490F-B144-74EB1EDE0033}"/>
          </ac:spMkLst>
        </pc:spChg>
      </pc:sldChg>
      <pc:sldChg chg="addSp delSp modSp mod">
        <pc:chgData name="albrechtamy@outlook.com" userId="1015b6fc0dc7f92b" providerId="LiveId" clId="{08276619-7C59-4704-830F-AFDBFAE34155}" dt="2021-04-07T05:19:56.009" v="546" actId="962"/>
        <pc:sldMkLst>
          <pc:docMk/>
          <pc:sldMk cId="1293560629" sldId="258"/>
        </pc:sldMkLst>
        <pc:spChg chg="del mod">
          <ac:chgData name="albrechtamy@outlook.com" userId="1015b6fc0dc7f92b" providerId="LiveId" clId="{08276619-7C59-4704-830F-AFDBFAE34155}" dt="2021-04-07T05:19:54.711" v="544" actId="931"/>
          <ac:spMkLst>
            <pc:docMk/>
            <pc:sldMk cId="1293560629" sldId="258"/>
            <ac:spMk id="3" creationId="{75A966A8-C17B-4932-BE9C-1F714FF05F0A}"/>
          </ac:spMkLst>
        </pc:spChg>
        <pc:picChg chg="add mod">
          <ac:chgData name="albrechtamy@outlook.com" userId="1015b6fc0dc7f92b" providerId="LiveId" clId="{08276619-7C59-4704-830F-AFDBFAE34155}" dt="2021-04-07T05:19:56.009" v="546" actId="962"/>
          <ac:picMkLst>
            <pc:docMk/>
            <pc:sldMk cId="1293560629" sldId="258"/>
            <ac:picMk id="5" creationId="{99CBB860-1F99-44C5-83A4-41B231CC9C93}"/>
          </ac:picMkLst>
        </pc:picChg>
      </pc:sldChg>
      <pc:sldChg chg="modSp mod">
        <pc:chgData name="albrechtamy@outlook.com" userId="1015b6fc0dc7f92b" providerId="LiveId" clId="{08276619-7C59-4704-830F-AFDBFAE34155}" dt="2021-04-12T04:18:11.248" v="808" actId="20577"/>
        <pc:sldMkLst>
          <pc:docMk/>
          <pc:sldMk cId="4194359851" sldId="259"/>
        </pc:sldMkLst>
        <pc:spChg chg="mod">
          <ac:chgData name="albrechtamy@outlook.com" userId="1015b6fc0dc7f92b" providerId="LiveId" clId="{08276619-7C59-4704-830F-AFDBFAE34155}" dt="2021-04-12T04:18:11.248" v="808" actId="20577"/>
          <ac:spMkLst>
            <pc:docMk/>
            <pc:sldMk cId="4194359851" sldId="259"/>
            <ac:spMk id="3" creationId="{DFDC04FA-8EC0-4AB8-AB8E-10A6DFB7BBD2}"/>
          </ac:spMkLst>
        </pc:spChg>
      </pc:sldChg>
      <pc:sldChg chg="modSp mod">
        <pc:chgData name="albrechtamy@outlook.com" userId="1015b6fc0dc7f92b" providerId="LiveId" clId="{08276619-7C59-4704-830F-AFDBFAE34155}" dt="2021-04-12T04:09:43.755" v="741" actId="2711"/>
        <pc:sldMkLst>
          <pc:docMk/>
          <pc:sldMk cId="3641731412" sldId="260"/>
        </pc:sldMkLst>
        <pc:spChg chg="mod">
          <ac:chgData name="albrechtamy@outlook.com" userId="1015b6fc0dc7f92b" providerId="LiveId" clId="{08276619-7C59-4704-830F-AFDBFAE34155}" dt="2021-04-12T04:09:43.755" v="741" actId="2711"/>
          <ac:spMkLst>
            <pc:docMk/>
            <pc:sldMk cId="3641731412" sldId="260"/>
            <ac:spMk id="3" creationId="{4EBE1179-0A73-4144-BCD4-8CD3C4312155}"/>
          </ac:spMkLst>
        </pc:spChg>
      </pc:sldChg>
      <pc:sldChg chg="addSp delSp modSp mod">
        <pc:chgData name="albrechtamy@outlook.com" userId="1015b6fc0dc7f92b" providerId="LiveId" clId="{08276619-7C59-4704-830F-AFDBFAE34155}" dt="2021-04-07T05:29:46.118" v="594" actId="962"/>
        <pc:sldMkLst>
          <pc:docMk/>
          <pc:sldMk cId="3459996575" sldId="261"/>
        </pc:sldMkLst>
        <pc:spChg chg="del">
          <ac:chgData name="albrechtamy@outlook.com" userId="1015b6fc0dc7f92b" providerId="LiveId" clId="{08276619-7C59-4704-830F-AFDBFAE34155}" dt="2021-04-07T05:29:44.800" v="592" actId="931"/>
          <ac:spMkLst>
            <pc:docMk/>
            <pc:sldMk cId="3459996575" sldId="261"/>
            <ac:spMk id="3" creationId="{0996D25C-6304-4B4B-B064-CE0AA1BB6E56}"/>
          </ac:spMkLst>
        </pc:spChg>
        <pc:picChg chg="add mod">
          <ac:chgData name="albrechtamy@outlook.com" userId="1015b6fc0dc7f92b" providerId="LiveId" clId="{08276619-7C59-4704-830F-AFDBFAE34155}" dt="2021-04-07T05:29:46.118" v="594" actId="962"/>
          <ac:picMkLst>
            <pc:docMk/>
            <pc:sldMk cId="3459996575" sldId="261"/>
            <ac:picMk id="5" creationId="{03F8081E-10D1-48CB-ACEC-6DD6E18FC989}"/>
          </ac:picMkLst>
        </pc:picChg>
      </pc:sldChg>
      <pc:sldChg chg="modSp mod">
        <pc:chgData name="albrechtamy@outlook.com" userId="1015b6fc0dc7f92b" providerId="LiveId" clId="{08276619-7C59-4704-830F-AFDBFAE34155}" dt="2021-04-07T01:30:10.617" v="142" actId="20577"/>
        <pc:sldMkLst>
          <pc:docMk/>
          <pc:sldMk cId="3402792266" sldId="262"/>
        </pc:sldMkLst>
        <pc:spChg chg="mod">
          <ac:chgData name="albrechtamy@outlook.com" userId="1015b6fc0dc7f92b" providerId="LiveId" clId="{08276619-7C59-4704-830F-AFDBFAE34155}" dt="2021-04-07T01:30:10.617" v="142" actId="20577"/>
          <ac:spMkLst>
            <pc:docMk/>
            <pc:sldMk cId="3402792266" sldId="262"/>
            <ac:spMk id="3" creationId="{D3C9EB1B-2801-40C3-962F-A39F7AAF6AB4}"/>
          </ac:spMkLst>
        </pc:spChg>
      </pc:sldChg>
      <pc:sldChg chg="modSp add mod">
        <pc:chgData name="albrechtamy@outlook.com" userId="1015b6fc0dc7f92b" providerId="LiveId" clId="{08276619-7C59-4704-830F-AFDBFAE34155}" dt="2021-04-12T04:10:12.402" v="743" actId="2711"/>
        <pc:sldMkLst>
          <pc:docMk/>
          <pc:sldMk cId="2781838697" sldId="263"/>
        </pc:sldMkLst>
        <pc:spChg chg="mod">
          <ac:chgData name="albrechtamy@outlook.com" userId="1015b6fc0dc7f92b" providerId="LiveId" clId="{08276619-7C59-4704-830F-AFDBFAE34155}" dt="2021-04-12T04:10:12.402" v="743" actId="2711"/>
          <ac:spMkLst>
            <pc:docMk/>
            <pc:sldMk cId="2781838697" sldId="263"/>
            <ac:spMk id="3" creationId="{4EBE1179-0A73-4144-BCD4-8CD3C4312155}"/>
          </ac:spMkLst>
        </pc:spChg>
      </pc:sldChg>
      <pc:sldChg chg="modSp add mod ord">
        <pc:chgData name="albrechtamy@outlook.com" userId="1015b6fc0dc7f92b" providerId="LiveId" clId="{08276619-7C59-4704-830F-AFDBFAE34155}" dt="2021-04-12T04:11:07.702" v="751" actId="20577"/>
        <pc:sldMkLst>
          <pc:docMk/>
          <pc:sldMk cId="2730438780" sldId="264"/>
        </pc:sldMkLst>
        <pc:spChg chg="mod">
          <ac:chgData name="albrechtamy@outlook.com" userId="1015b6fc0dc7f92b" providerId="LiveId" clId="{08276619-7C59-4704-830F-AFDBFAE34155}" dt="2021-04-12T04:11:07.702" v="751" actId="20577"/>
          <ac:spMkLst>
            <pc:docMk/>
            <pc:sldMk cId="2730438780" sldId="264"/>
            <ac:spMk id="3" creationId="{4EBE1179-0A73-4144-BCD4-8CD3C4312155}"/>
          </ac:spMkLst>
        </pc:spChg>
      </pc:sldChg>
      <pc:sldChg chg="modSp add mod ord">
        <pc:chgData name="albrechtamy@outlook.com" userId="1015b6fc0dc7f92b" providerId="LiveId" clId="{08276619-7C59-4704-830F-AFDBFAE34155}" dt="2021-04-12T04:10:33.763" v="747" actId="2711"/>
        <pc:sldMkLst>
          <pc:docMk/>
          <pc:sldMk cId="44479798" sldId="265"/>
        </pc:sldMkLst>
        <pc:spChg chg="mod">
          <ac:chgData name="albrechtamy@outlook.com" userId="1015b6fc0dc7f92b" providerId="LiveId" clId="{08276619-7C59-4704-830F-AFDBFAE34155}" dt="2021-04-12T04:10:33.763" v="747" actId="2711"/>
          <ac:spMkLst>
            <pc:docMk/>
            <pc:sldMk cId="44479798" sldId="265"/>
            <ac:spMk id="3" creationId="{4EBE1179-0A73-4144-BCD4-8CD3C4312155}"/>
          </ac:spMkLst>
        </pc:spChg>
      </pc:sldChg>
      <pc:sldChg chg="addSp delSp modSp add mod">
        <pc:chgData name="albrechtamy@outlook.com" userId="1015b6fc0dc7f92b" providerId="LiveId" clId="{08276619-7C59-4704-830F-AFDBFAE34155}" dt="2021-04-07T05:21:20.010" v="555" actId="962"/>
        <pc:sldMkLst>
          <pc:docMk/>
          <pc:sldMk cId="2606629782" sldId="266"/>
        </pc:sldMkLst>
        <pc:spChg chg="del">
          <ac:chgData name="albrechtamy@outlook.com" userId="1015b6fc0dc7f92b" providerId="LiveId" clId="{08276619-7C59-4704-830F-AFDBFAE34155}" dt="2021-04-07T05:21:19.131" v="553" actId="931"/>
          <ac:spMkLst>
            <pc:docMk/>
            <pc:sldMk cId="2606629782" sldId="266"/>
            <ac:spMk id="3" creationId="{75A966A8-C17B-4932-BE9C-1F714FF05F0A}"/>
          </ac:spMkLst>
        </pc:spChg>
        <pc:picChg chg="add mod">
          <ac:chgData name="albrechtamy@outlook.com" userId="1015b6fc0dc7f92b" providerId="LiveId" clId="{08276619-7C59-4704-830F-AFDBFAE34155}" dt="2021-04-07T05:21:20.010" v="555" actId="962"/>
          <ac:picMkLst>
            <pc:docMk/>
            <pc:sldMk cId="2606629782" sldId="266"/>
            <ac:picMk id="5" creationId="{DD2E87C7-0E25-465E-AD33-FCA2A6A5815C}"/>
          </ac:picMkLst>
        </pc:picChg>
      </pc:sldChg>
      <pc:sldChg chg="addSp delSp modSp add mod">
        <pc:chgData name="albrechtamy@outlook.com" userId="1015b6fc0dc7f92b" providerId="LiveId" clId="{08276619-7C59-4704-830F-AFDBFAE34155}" dt="2021-04-07T05:22:30.308" v="570" actId="962"/>
        <pc:sldMkLst>
          <pc:docMk/>
          <pc:sldMk cId="2582975017" sldId="267"/>
        </pc:sldMkLst>
        <pc:spChg chg="del">
          <ac:chgData name="albrechtamy@outlook.com" userId="1015b6fc0dc7f92b" providerId="LiveId" clId="{08276619-7C59-4704-830F-AFDBFAE34155}" dt="2021-04-07T05:22:29.438" v="568" actId="931"/>
          <ac:spMkLst>
            <pc:docMk/>
            <pc:sldMk cId="2582975017" sldId="267"/>
            <ac:spMk id="3" creationId="{75A966A8-C17B-4932-BE9C-1F714FF05F0A}"/>
          </ac:spMkLst>
        </pc:spChg>
        <pc:picChg chg="add mod">
          <ac:chgData name="albrechtamy@outlook.com" userId="1015b6fc0dc7f92b" providerId="LiveId" clId="{08276619-7C59-4704-830F-AFDBFAE34155}" dt="2021-04-07T05:22:30.308" v="570" actId="962"/>
          <ac:picMkLst>
            <pc:docMk/>
            <pc:sldMk cId="2582975017" sldId="267"/>
            <ac:picMk id="5" creationId="{DCAD2528-7E83-478F-A91C-D0140630E624}"/>
          </ac:picMkLst>
        </pc:picChg>
      </pc:sldChg>
      <pc:sldChg chg="addSp delSp modSp add mod">
        <pc:chgData name="albrechtamy@outlook.com" userId="1015b6fc0dc7f92b" providerId="LiveId" clId="{08276619-7C59-4704-830F-AFDBFAE34155}" dt="2021-04-07T05:23:28.495" v="580" actId="962"/>
        <pc:sldMkLst>
          <pc:docMk/>
          <pc:sldMk cId="3920988491" sldId="268"/>
        </pc:sldMkLst>
        <pc:spChg chg="del">
          <ac:chgData name="albrechtamy@outlook.com" userId="1015b6fc0dc7f92b" providerId="LiveId" clId="{08276619-7C59-4704-830F-AFDBFAE34155}" dt="2021-04-07T05:23:27.953" v="578" actId="931"/>
          <ac:spMkLst>
            <pc:docMk/>
            <pc:sldMk cId="3920988491" sldId="268"/>
            <ac:spMk id="3" creationId="{75A966A8-C17B-4932-BE9C-1F714FF05F0A}"/>
          </ac:spMkLst>
        </pc:spChg>
        <pc:picChg chg="add mod">
          <ac:chgData name="albrechtamy@outlook.com" userId="1015b6fc0dc7f92b" providerId="LiveId" clId="{08276619-7C59-4704-830F-AFDBFAE34155}" dt="2021-04-07T05:23:28.495" v="580" actId="962"/>
          <ac:picMkLst>
            <pc:docMk/>
            <pc:sldMk cId="3920988491" sldId="268"/>
            <ac:picMk id="5" creationId="{6AE908DF-D133-4E76-98F6-A1435C8CBB87}"/>
          </ac:picMkLst>
        </pc:picChg>
      </pc:sldChg>
      <pc:sldChg chg="addSp delSp modSp add mod">
        <pc:chgData name="albrechtamy@outlook.com" userId="1015b6fc0dc7f92b" providerId="LiveId" clId="{08276619-7C59-4704-830F-AFDBFAE34155}" dt="2021-04-07T05:22:17.958" v="567" actId="962"/>
        <pc:sldMkLst>
          <pc:docMk/>
          <pc:sldMk cId="2143097933" sldId="269"/>
        </pc:sldMkLst>
        <pc:spChg chg="del">
          <ac:chgData name="albrechtamy@outlook.com" userId="1015b6fc0dc7f92b" providerId="LiveId" clId="{08276619-7C59-4704-830F-AFDBFAE34155}" dt="2021-04-07T05:22:16.963" v="565" actId="931"/>
          <ac:spMkLst>
            <pc:docMk/>
            <pc:sldMk cId="2143097933" sldId="269"/>
            <ac:spMk id="3" creationId="{75A966A8-C17B-4932-BE9C-1F714FF05F0A}"/>
          </ac:spMkLst>
        </pc:spChg>
        <pc:picChg chg="add mod">
          <ac:chgData name="albrechtamy@outlook.com" userId="1015b6fc0dc7f92b" providerId="LiveId" clId="{08276619-7C59-4704-830F-AFDBFAE34155}" dt="2021-04-07T05:22:17.958" v="567" actId="962"/>
          <ac:picMkLst>
            <pc:docMk/>
            <pc:sldMk cId="2143097933" sldId="269"/>
            <ac:picMk id="5" creationId="{8CB1E056-E6AB-49DF-9054-568BBED84C6D}"/>
          </ac:picMkLst>
        </pc:picChg>
      </pc:sldChg>
      <pc:sldChg chg="addSp delSp modSp add mod">
        <pc:chgData name="albrechtamy@outlook.com" userId="1015b6fc0dc7f92b" providerId="LiveId" clId="{08276619-7C59-4704-830F-AFDBFAE34155}" dt="2021-04-07T05:22:05.491" v="564" actId="962"/>
        <pc:sldMkLst>
          <pc:docMk/>
          <pc:sldMk cId="2487715817" sldId="270"/>
        </pc:sldMkLst>
        <pc:spChg chg="del">
          <ac:chgData name="albrechtamy@outlook.com" userId="1015b6fc0dc7f92b" providerId="LiveId" clId="{08276619-7C59-4704-830F-AFDBFAE34155}" dt="2021-04-07T05:22:04.621" v="562" actId="931"/>
          <ac:spMkLst>
            <pc:docMk/>
            <pc:sldMk cId="2487715817" sldId="270"/>
            <ac:spMk id="3" creationId="{75A966A8-C17B-4932-BE9C-1F714FF05F0A}"/>
          </ac:spMkLst>
        </pc:spChg>
        <pc:picChg chg="add mod">
          <ac:chgData name="albrechtamy@outlook.com" userId="1015b6fc0dc7f92b" providerId="LiveId" clId="{08276619-7C59-4704-830F-AFDBFAE34155}" dt="2021-04-07T05:22:05.491" v="564" actId="962"/>
          <ac:picMkLst>
            <pc:docMk/>
            <pc:sldMk cId="2487715817" sldId="270"/>
            <ac:picMk id="5" creationId="{D1B6322C-9284-435D-9762-3D15D311362A}"/>
          </ac:picMkLst>
        </pc:picChg>
      </pc:sldChg>
      <pc:sldChg chg="addSp delSp modSp add mod ord">
        <pc:chgData name="albrechtamy@outlook.com" userId="1015b6fc0dc7f92b" providerId="LiveId" clId="{08276619-7C59-4704-830F-AFDBFAE34155}" dt="2021-04-07T05:24:06.216" v="587"/>
        <pc:sldMkLst>
          <pc:docMk/>
          <pc:sldMk cId="2623798669" sldId="271"/>
        </pc:sldMkLst>
        <pc:spChg chg="del">
          <ac:chgData name="albrechtamy@outlook.com" userId="1015b6fc0dc7f92b" providerId="LiveId" clId="{08276619-7C59-4704-830F-AFDBFAE34155}" dt="2021-04-07T05:21:48.641" v="559" actId="931"/>
          <ac:spMkLst>
            <pc:docMk/>
            <pc:sldMk cId="2623798669" sldId="271"/>
            <ac:spMk id="3" creationId="{75A966A8-C17B-4932-BE9C-1F714FF05F0A}"/>
          </ac:spMkLst>
        </pc:spChg>
        <pc:picChg chg="add mod">
          <ac:chgData name="albrechtamy@outlook.com" userId="1015b6fc0dc7f92b" providerId="LiveId" clId="{08276619-7C59-4704-830F-AFDBFAE34155}" dt="2021-04-07T05:21:49.636" v="561" actId="962"/>
          <ac:picMkLst>
            <pc:docMk/>
            <pc:sldMk cId="2623798669" sldId="271"/>
            <ac:picMk id="5" creationId="{CEF611B6-F2EF-4673-9690-E83F3AA5C0DF}"/>
          </ac:picMkLst>
        </pc:picChg>
      </pc:sldChg>
      <pc:sldChg chg="addSp delSp modSp add mod">
        <pc:chgData name="albrechtamy@outlook.com" userId="1015b6fc0dc7f92b" providerId="LiveId" clId="{08276619-7C59-4704-830F-AFDBFAE34155}" dt="2021-04-07T05:21:35.068" v="558" actId="962"/>
        <pc:sldMkLst>
          <pc:docMk/>
          <pc:sldMk cId="2316849060" sldId="272"/>
        </pc:sldMkLst>
        <pc:spChg chg="del">
          <ac:chgData name="albrechtamy@outlook.com" userId="1015b6fc0dc7f92b" providerId="LiveId" clId="{08276619-7C59-4704-830F-AFDBFAE34155}" dt="2021-04-07T05:21:34.192" v="556" actId="931"/>
          <ac:spMkLst>
            <pc:docMk/>
            <pc:sldMk cId="2316849060" sldId="272"/>
            <ac:spMk id="3" creationId="{75A966A8-C17B-4932-BE9C-1F714FF05F0A}"/>
          </ac:spMkLst>
        </pc:spChg>
        <pc:picChg chg="add mod">
          <ac:chgData name="albrechtamy@outlook.com" userId="1015b6fc0dc7f92b" providerId="LiveId" clId="{08276619-7C59-4704-830F-AFDBFAE34155}" dt="2021-04-07T05:21:35.068" v="558" actId="962"/>
          <ac:picMkLst>
            <pc:docMk/>
            <pc:sldMk cId="2316849060" sldId="272"/>
            <ac:picMk id="5" creationId="{871E5D49-FB70-4E6E-8C78-E804824FB985}"/>
          </ac:picMkLst>
        </pc:picChg>
      </pc:sldChg>
      <pc:sldChg chg="addSp delSp modSp add mod ord">
        <pc:chgData name="albrechtamy@outlook.com" userId="1015b6fc0dc7f92b" providerId="LiveId" clId="{08276619-7C59-4704-830F-AFDBFAE34155}" dt="2021-04-07T05:24:23.699" v="591"/>
        <pc:sldMkLst>
          <pc:docMk/>
          <pc:sldMk cId="813475550" sldId="273"/>
        </pc:sldMkLst>
        <pc:spChg chg="del">
          <ac:chgData name="albrechtamy@outlook.com" userId="1015b6fc0dc7f92b" providerId="LiveId" clId="{08276619-7C59-4704-830F-AFDBFAE34155}" dt="2021-04-07T05:22:56.047" v="574" actId="931"/>
          <ac:spMkLst>
            <pc:docMk/>
            <pc:sldMk cId="813475550" sldId="273"/>
            <ac:spMk id="3" creationId="{75A966A8-C17B-4932-BE9C-1F714FF05F0A}"/>
          </ac:spMkLst>
        </pc:spChg>
        <pc:picChg chg="add mod">
          <ac:chgData name="albrechtamy@outlook.com" userId="1015b6fc0dc7f92b" providerId="LiveId" clId="{08276619-7C59-4704-830F-AFDBFAE34155}" dt="2021-04-07T05:22:56.939" v="576" actId="962"/>
          <ac:picMkLst>
            <pc:docMk/>
            <pc:sldMk cId="813475550" sldId="273"/>
            <ac:picMk id="5" creationId="{2FD0A72D-6628-4E4A-8ECB-3B2888C81535}"/>
          </ac:picMkLst>
        </pc:picChg>
      </pc:sldChg>
      <pc:sldChg chg="addSp delSp modSp add mod ord">
        <pc:chgData name="albrechtamy@outlook.com" userId="1015b6fc0dc7f92b" providerId="LiveId" clId="{08276619-7C59-4704-830F-AFDBFAE34155}" dt="2021-04-07T05:24:15.798" v="589"/>
        <pc:sldMkLst>
          <pc:docMk/>
          <pc:sldMk cId="3279693147" sldId="274"/>
        </pc:sldMkLst>
        <pc:spChg chg="del">
          <ac:chgData name="albrechtamy@outlook.com" userId="1015b6fc0dc7f92b" providerId="LiveId" clId="{08276619-7C59-4704-830F-AFDBFAE34155}" dt="2021-04-07T05:22:44.189" v="571" actId="931"/>
          <ac:spMkLst>
            <pc:docMk/>
            <pc:sldMk cId="3279693147" sldId="274"/>
            <ac:spMk id="3" creationId="{75A966A8-C17B-4932-BE9C-1F714FF05F0A}"/>
          </ac:spMkLst>
        </pc:spChg>
        <pc:picChg chg="add mod">
          <ac:chgData name="albrechtamy@outlook.com" userId="1015b6fc0dc7f92b" providerId="LiveId" clId="{08276619-7C59-4704-830F-AFDBFAE34155}" dt="2021-04-07T05:22:45.079" v="573" actId="962"/>
          <ac:picMkLst>
            <pc:docMk/>
            <pc:sldMk cId="3279693147" sldId="274"/>
            <ac:picMk id="5" creationId="{0E929DC9-53FF-4363-811A-B539BCBACE73}"/>
          </ac:picMkLst>
        </pc:picChg>
      </pc:sldChg>
      <pc:sldChg chg="addSp delSp modSp add del mod ord">
        <pc:chgData name="albrechtamy@outlook.com" userId="1015b6fc0dc7f92b" providerId="LiveId" clId="{08276619-7C59-4704-830F-AFDBFAE34155}" dt="2021-04-12T04:15:02.272" v="754" actId="2696"/>
        <pc:sldMkLst>
          <pc:docMk/>
          <pc:sldMk cId="2605050391" sldId="275"/>
        </pc:sldMkLst>
        <pc:spChg chg="del">
          <ac:chgData name="albrechtamy@outlook.com" userId="1015b6fc0dc7f92b" providerId="LiveId" clId="{08276619-7C59-4704-830F-AFDBFAE34155}" dt="2021-04-07T05:23:36.246" v="581" actId="931"/>
          <ac:spMkLst>
            <pc:docMk/>
            <pc:sldMk cId="2605050391" sldId="275"/>
            <ac:spMk id="3" creationId="{75A966A8-C17B-4932-BE9C-1F714FF05F0A}"/>
          </ac:spMkLst>
        </pc:spChg>
        <pc:picChg chg="add mod">
          <ac:chgData name="albrechtamy@outlook.com" userId="1015b6fc0dc7f92b" providerId="LiveId" clId="{08276619-7C59-4704-830F-AFDBFAE34155}" dt="2021-04-07T05:23:36.778" v="583" actId="962"/>
          <ac:picMkLst>
            <pc:docMk/>
            <pc:sldMk cId="2605050391" sldId="275"/>
            <ac:picMk id="5" creationId="{A9C6F5E6-848E-4EDF-ABCF-BC2AD677E9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45E9-0ADB-4F72-8BD8-59E9294CF0C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165C-2D40-4EEF-8F77-09EE25216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45E9-0ADB-4F72-8BD8-59E9294CF0C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165C-2D40-4EEF-8F77-09EE25216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2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45E9-0ADB-4F72-8BD8-59E9294CF0C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165C-2D40-4EEF-8F77-09EE25216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45E9-0ADB-4F72-8BD8-59E9294CF0C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165C-2D40-4EEF-8F77-09EE25216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0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45E9-0ADB-4F72-8BD8-59E9294CF0C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165C-2D40-4EEF-8F77-09EE25216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45E9-0ADB-4F72-8BD8-59E9294CF0C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165C-2D40-4EEF-8F77-09EE25216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2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45E9-0ADB-4F72-8BD8-59E9294CF0C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165C-2D40-4EEF-8F77-09EE25216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45E9-0ADB-4F72-8BD8-59E9294CF0C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165C-2D40-4EEF-8F77-09EE25216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6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45E9-0ADB-4F72-8BD8-59E9294CF0C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165C-2D40-4EEF-8F77-09EE25216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7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45E9-0ADB-4F72-8BD8-59E9294CF0C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165C-2D40-4EEF-8F77-09EE25216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45E9-0ADB-4F72-8BD8-59E9294CF0C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165C-2D40-4EEF-8F77-09EE25216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DD45E9-0ADB-4F72-8BD8-59E9294CF0C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8F9165C-2D40-4EEF-8F77-09EE25216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3086-3DF9-44B8-9876-0927583FA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Max’s 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89852-F270-4D55-8ECC-03F2382A0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26402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Amy Albrecht</a:t>
            </a:r>
          </a:p>
          <a:p>
            <a:r>
              <a:rPr lang="pt-BR" dirty="0"/>
              <a:t>[TEK Global] 2021 -Java Developer 01</a:t>
            </a:r>
          </a:p>
          <a:p>
            <a:r>
              <a:rPr lang="en-US" dirty="0"/>
              <a:t>Full Stack Application Case Study Presentation</a:t>
            </a:r>
            <a:endParaRPr lang="pt-BR" dirty="0"/>
          </a:p>
          <a:p>
            <a:r>
              <a:rPr lang="en-US" dirty="0"/>
              <a:t>April 12, 2021</a:t>
            </a:r>
          </a:p>
        </p:txBody>
      </p:sp>
    </p:spTree>
    <p:extLst>
      <p:ext uri="{BB962C8B-B14F-4D97-AF65-F5344CB8AC3E}">
        <p14:creationId xmlns:p14="http://schemas.microsoft.com/office/powerpoint/2010/main" val="54338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F51C-A8FF-483F-854D-5BED6F94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71E5D49-FB70-4E6E-8C78-E804824FB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24" y="863600"/>
            <a:ext cx="5753627" cy="5121275"/>
          </a:xfrm>
        </p:spPr>
      </p:pic>
    </p:spTree>
    <p:extLst>
      <p:ext uri="{BB962C8B-B14F-4D97-AF65-F5344CB8AC3E}">
        <p14:creationId xmlns:p14="http://schemas.microsoft.com/office/powerpoint/2010/main" val="231684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F51C-A8FF-483F-854D-5BED6F94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929DC9-53FF-4363-811A-B539BCBAC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24" y="863600"/>
            <a:ext cx="5753627" cy="5121275"/>
          </a:xfrm>
        </p:spPr>
      </p:pic>
    </p:spTree>
    <p:extLst>
      <p:ext uri="{BB962C8B-B14F-4D97-AF65-F5344CB8AC3E}">
        <p14:creationId xmlns:p14="http://schemas.microsoft.com/office/powerpoint/2010/main" val="327969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F51C-A8FF-483F-854D-5BED6F94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FD0A72D-6628-4E4A-8ECB-3B2888C81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24" y="863600"/>
            <a:ext cx="5753627" cy="5121275"/>
          </a:xfrm>
        </p:spPr>
      </p:pic>
    </p:spTree>
    <p:extLst>
      <p:ext uri="{BB962C8B-B14F-4D97-AF65-F5344CB8AC3E}">
        <p14:creationId xmlns:p14="http://schemas.microsoft.com/office/powerpoint/2010/main" val="81347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F51C-A8FF-483F-854D-5BED6F94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D1B6322C-9284-435D-9762-3D15D3113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24" y="863600"/>
            <a:ext cx="5753627" cy="5121275"/>
          </a:xfrm>
        </p:spPr>
      </p:pic>
    </p:spTree>
    <p:extLst>
      <p:ext uri="{BB962C8B-B14F-4D97-AF65-F5344CB8AC3E}">
        <p14:creationId xmlns:p14="http://schemas.microsoft.com/office/powerpoint/2010/main" val="248771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F51C-A8FF-483F-854D-5BED6F94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8CB1E056-E6AB-49DF-9054-568BBED84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24" y="863600"/>
            <a:ext cx="5753627" cy="5121275"/>
          </a:xfrm>
        </p:spPr>
      </p:pic>
    </p:spTree>
    <p:extLst>
      <p:ext uri="{BB962C8B-B14F-4D97-AF65-F5344CB8AC3E}">
        <p14:creationId xmlns:p14="http://schemas.microsoft.com/office/powerpoint/2010/main" val="214309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F51C-A8FF-483F-854D-5BED6F94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CAD2528-7E83-478F-A91C-D0140630E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24" y="863600"/>
            <a:ext cx="5753627" cy="5121275"/>
          </a:xfrm>
        </p:spPr>
      </p:pic>
    </p:spTree>
    <p:extLst>
      <p:ext uri="{BB962C8B-B14F-4D97-AF65-F5344CB8AC3E}">
        <p14:creationId xmlns:p14="http://schemas.microsoft.com/office/powerpoint/2010/main" val="258297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F51C-A8FF-483F-854D-5BED6F94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F611B6-F2EF-4673-9690-E83F3AA5C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24" y="863600"/>
            <a:ext cx="5753627" cy="5121275"/>
          </a:xfrm>
        </p:spPr>
      </p:pic>
    </p:spTree>
    <p:extLst>
      <p:ext uri="{BB962C8B-B14F-4D97-AF65-F5344CB8AC3E}">
        <p14:creationId xmlns:p14="http://schemas.microsoft.com/office/powerpoint/2010/main" val="262379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F51C-A8FF-483F-854D-5BED6F94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E908DF-D133-4E76-98F6-A1435C8CB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24" y="863600"/>
            <a:ext cx="5753627" cy="5121275"/>
          </a:xfrm>
        </p:spPr>
      </p:pic>
    </p:spTree>
    <p:extLst>
      <p:ext uri="{BB962C8B-B14F-4D97-AF65-F5344CB8AC3E}">
        <p14:creationId xmlns:p14="http://schemas.microsoft.com/office/powerpoint/2010/main" val="3920988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491E-3F78-484A-AC9C-4145CD86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Schema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3F8081E-10D1-48CB-ACEC-6DD6E18FC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62" y="863600"/>
            <a:ext cx="6037151" cy="5121275"/>
          </a:xfrm>
        </p:spPr>
      </p:pic>
    </p:spTree>
    <p:extLst>
      <p:ext uri="{BB962C8B-B14F-4D97-AF65-F5344CB8AC3E}">
        <p14:creationId xmlns:p14="http://schemas.microsoft.com/office/powerpoint/2010/main" val="3459996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154D-850C-4A11-BC16-F094D685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04FA-8EC0-4AB8-AB8E-10A6DFB7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validation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Stretch goals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CRUD functionality for User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CRUD functionality for Album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and Delete functionality for Tag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Authorization levels for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Comments and Likes for each Photo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 Created field for Photo and Album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 for photos by 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Carousel in Bootstrap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5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8B24-A9B8-4D23-BDE0-F9EB4ED2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EB1B-2801-40C3-962F-A39F7AAF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place where relatives can go to upload pictures of my son, Max, if they’re uncomfortable using social media</a:t>
            </a:r>
          </a:p>
        </p:txBody>
      </p:sp>
    </p:spTree>
    <p:extLst>
      <p:ext uri="{BB962C8B-B14F-4D97-AF65-F5344CB8AC3E}">
        <p14:creationId xmlns:p14="http://schemas.microsoft.com/office/powerpoint/2010/main" val="340279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7BFE-57EB-4A55-98E1-E111DBBD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1179-0A73-4144-BCD4-8CD3C431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333333"/>
                </a:solidFill>
                <a:latin typeface="Arial" panose="020B0604020202020204" pitchFamily="34" charset="0"/>
              </a:rPr>
              <a:t>Login/Logout User Stories</a:t>
            </a:r>
            <a:endParaRPr lang="en-US" b="0" i="0" u="sng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to create a user account with an email and password so that I can access the website to look at and upload photos.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to login to my account so that I am able to securely look at photos.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to be able to logout so that no one else can access my account when I’m done using the site.</a:t>
            </a:r>
          </a:p>
        </p:txBody>
      </p:sp>
    </p:spTree>
    <p:extLst>
      <p:ext uri="{BB962C8B-B14F-4D97-AF65-F5344CB8AC3E}">
        <p14:creationId xmlns:p14="http://schemas.microsoft.com/office/powerpoint/2010/main" val="364173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7BFE-57EB-4A55-98E1-E111DBBD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1179-0A73-4144-BCD4-8CD3C431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333333"/>
                </a:solidFill>
                <a:latin typeface="Arial" panose="020B0604020202020204" pitchFamily="34" charset="0"/>
              </a:rPr>
              <a:t>Photo User Stories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to upload photos so that I can share photos with the rest of Max’s family.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to add captions to my photos so that I can add more context to my photos.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to edit the caption of a photo that I have uploaded so that I can fix typos or add more context.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to see all the photos that have already been updated by everybody so that I can see more pictures of Max!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to put tags on my photos so that I can search photos by tag. (stretch goal)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to put tags on other people's photos so that I can fix an error or add a tag I think is missing.</a:t>
            </a:r>
          </a:p>
        </p:txBody>
      </p:sp>
    </p:spTree>
    <p:extLst>
      <p:ext uri="{BB962C8B-B14F-4D97-AF65-F5344CB8AC3E}">
        <p14:creationId xmlns:p14="http://schemas.microsoft.com/office/powerpoint/2010/main" val="278183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7BFE-57EB-4A55-98E1-E111DBBD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1179-0A73-4144-BCD4-8CD3C431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333333"/>
                </a:solidFill>
                <a:latin typeface="Arial" panose="020B0604020202020204" pitchFamily="34" charset="0"/>
              </a:rPr>
              <a:t>Photo Album User Stories</a:t>
            </a:r>
            <a:endParaRPr lang="en-US" b="0" i="0" u="sng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to view all the photo albums on one page so that I can choose from the album I want to view.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to view all the photos of an album while I'm in an album so that I can look at all the photos in one space.</a:t>
            </a:r>
          </a:p>
        </p:txBody>
      </p:sp>
    </p:spTree>
    <p:extLst>
      <p:ext uri="{BB962C8B-B14F-4D97-AF65-F5344CB8AC3E}">
        <p14:creationId xmlns:p14="http://schemas.microsoft.com/office/powerpoint/2010/main" val="444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7BFE-57EB-4A55-98E1-E111DBBD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1179-0A73-4144-BCD4-8CD3C431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333333"/>
                </a:solidFill>
                <a:latin typeface="Arial" panose="020B0604020202020204" pitchFamily="34" charset="0"/>
              </a:rPr>
              <a:t>Misc.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to see more info about Max and what he's up to so that I can catch up with Max and his family.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to see an error page if an error occurs so that I can know what’s going on during an error and go back to the home page if I want.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3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A8F4-7B28-451F-8F88-F9013D38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6E4A-BF5F-490F-B144-74EB1EDE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 (MariaDB)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Core Java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 MVC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 Data JPA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 Boot (the final project is Spring Boot)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HTML5/CSS3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Maven 4.0.0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Eclipse IDE version 2020-12 (4.18.0)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HeidiSQL</a:t>
            </a: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11.2.0.6250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Tomcat v9.0</a:t>
            </a:r>
          </a:p>
        </p:txBody>
      </p:sp>
    </p:spTree>
    <p:extLst>
      <p:ext uri="{BB962C8B-B14F-4D97-AF65-F5344CB8AC3E}">
        <p14:creationId xmlns:p14="http://schemas.microsoft.com/office/powerpoint/2010/main" val="361320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F51C-A8FF-483F-854D-5BED6F94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99CBB860-1F99-44C5-83A4-41B231CC9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24" y="863600"/>
            <a:ext cx="5753627" cy="5121275"/>
          </a:xfrm>
        </p:spPr>
      </p:pic>
    </p:spTree>
    <p:extLst>
      <p:ext uri="{BB962C8B-B14F-4D97-AF65-F5344CB8AC3E}">
        <p14:creationId xmlns:p14="http://schemas.microsoft.com/office/powerpoint/2010/main" val="129356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F51C-A8FF-483F-854D-5BED6F94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D2E87C7-0E25-465E-AD33-FCA2A6A58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24" y="863600"/>
            <a:ext cx="5753627" cy="5121275"/>
          </a:xfrm>
        </p:spPr>
      </p:pic>
    </p:spTree>
    <p:extLst>
      <p:ext uri="{BB962C8B-B14F-4D97-AF65-F5344CB8AC3E}">
        <p14:creationId xmlns:p14="http://schemas.microsoft.com/office/powerpoint/2010/main" val="26066297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95</TotalTime>
  <Words>530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 2</vt:lpstr>
      <vt:lpstr>Frame</vt:lpstr>
      <vt:lpstr>Max’s Photo Album</vt:lpstr>
      <vt:lpstr>Concept</vt:lpstr>
      <vt:lpstr>User Stories</vt:lpstr>
      <vt:lpstr>User Stories</vt:lpstr>
      <vt:lpstr>User Stories</vt:lpstr>
      <vt:lpstr>User Stories</vt:lpstr>
      <vt:lpstr>Demo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DB Schema</vt:lpstr>
      <vt:lpstr>Technical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Max’s Photo Album</dc:title>
  <dc:creator>albrechtamy@outlook.com</dc:creator>
  <cp:lastModifiedBy>albrechtamy@outlook.com</cp:lastModifiedBy>
  <cp:revision>2</cp:revision>
  <dcterms:created xsi:type="dcterms:W3CDTF">2021-04-07T01:16:34Z</dcterms:created>
  <dcterms:modified xsi:type="dcterms:W3CDTF">2021-04-12T04:19:46Z</dcterms:modified>
</cp:coreProperties>
</file>