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_rels/slideLayout3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202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05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06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07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08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10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211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212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13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214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215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21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193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209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" Target="slides/slide1.xml"/><Relationship Id="rId21" Type="http://schemas.openxmlformats.org/officeDocument/2006/relationships/slide" Target="slides/slide2.xml"/><Relationship Id="rId22" Type="http://schemas.openxmlformats.org/officeDocument/2006/relationships/slide" Target="slides/slide3.xml"/><Relationship Id="rId23" Type="http://schemas.openxmlformats.org/officeDocument/2006/relationships/slide" Target="slides/slide4.xml"/><Relationship Id="rId24" Type="http://schemas.openxmlformats.org/officeDocument/2006/relationships/slide" Target="slides/slide5.xml"/><Relationship Id="rId25" Type="http://schemas.openxmlformats.org/officeDocument/2006/relationships/slide" Target="slides/slide6.xml"/><Relationship Id="rId26" Type="http://schemas.openxmlformats.org/officeDocument/2006/relationships/slide" Target="slides/slide7.xml"/><Relationship Id="rId27" Type="http://schemas.openxmlformats.org/officeDocument/2006/relationships/slide" Target="slides/slide8.xml"/><Relationship Id="rId28" Type="http://schemas.openxmlformats.org/officeDocument/2006/relationships/slide" Target="slides/slide9.xml"/><Relationship Id="rId29" Type="http://schemas.openxmlformats.org/officeDocument/2006/relationships/slide" Target="slides/slide10.xml"/><Relationship Id="rId30" Type="http://schemas.openxmlformats.org/officeDocument/2006/relationships/slide" Target="slides/slide11.xml"/><Relationship Id="rId31" Type="http://schemas.openxmlformats.org/officeDocument/2006/relationships/slide" Target="slides/slide12.xml"/><Relationship Id="rId32" Type="http://schemas.openxmlformats.org/officeDocument/2006/relationships/slide" Target="slides/slide13.xml"/><Relationship Id="rId33" Type="http://schemas.openxmlformats.org/officeDocument/2006/relationships/slide" Target="slides/slide14.xml"/><Relationship Id="rId34" Type="http://schemas.openxmlformats.org/officeDocument/2006/relationships/slide" Target="slides/slide15.xml"/><Relationship Id="rId3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D8DF4D-D260-4EF0-87B1-F33AF5C2BB7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AB2BD4-751C-4811-BC89-0C5BDD4302C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76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769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03DB24BD-C9DD-4AB1-A632-D609DA837EC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3B392644-6CD4-4E93-9990-7514BD9B95A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60551D1-3AAD-4E2C-BAB4-84AC411109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77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774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775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25BCC6B-84F1-4DE1-9624-F4871A9A10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77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77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779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5D7AC7F8-3808-456E-B675-53063CA138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78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78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783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949F287-8F9F-4B49-98DA-31BE22AF67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78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786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BA6C9D46-88DE-4C7D-ABE9-9EF8A52190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78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789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790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791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F323C793-C3C3-4CA1-A340-0D84EBBC643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79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794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795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796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797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798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21534790-8768-4D88-9D4F-34B03A54FDA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1E1511C5-1B5B-4F88-A5E6-D7CDB8975A0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D26278-8FDB-4343-8872-62245390EF6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854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22F1823E-4837-4C65-A293-600C1F00D4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85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E60355D9-A28F-4EAB-9827-6A06FA714B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85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859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EB1E477C-E7C0-4A9E-A38C-19BA1F7133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88DD3669-DD53-419F-B20F-C91F1C9266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5E08DC8D-2C70-4D9F-8814-5358D2C77F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86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864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865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9BA4508E-B125-4436-8516-131ED76F70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86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86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869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BB19FC7E-99BA-4E08-B05F-D7AD2E99C2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87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87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873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071FCE92-E385-4C43-B9EE-A034F5B989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87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876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D39B0D70-6F2E-4A5D-936D-E05BCF0B5B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87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879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880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881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6265EF2F-D5DE-40D0-B640-B9AD49C8870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6B250B-9A01-4073-9080-8A20736A253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88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884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885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886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887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888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087673AE-45A1-4D2A-9DC5-5C6EBA1664C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136D5BA6-6F0E-4C00-8138-9055D16B7B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936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0BF9B832-24CA-497E-8AA2-03094D03BD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93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3AD4AD5F-964B-401F-B5CB-982AC1692A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94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94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0A1984E5-53D7-4277-8675-AF0EC689A67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3EBF0F13-3716-4902-B371-B6742692D0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F998C410-CB4D-4EEB-BA14-AACD48E6BC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94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94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94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8AC55AFE-511D-4342-B61B-490C6497CD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94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950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951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67CCBAA5-94E4-4A03-A59F-5DA6F10275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95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954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955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F84AEE05-7A09-47A9-A313-4B12EA3A3C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0B0F12-71FF-4C2A-98A5-AF725D960A9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95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958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7FFC9B6A-A9B3-49AC-B2A3-CE011D70C21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96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96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962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963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CC0924C1-0519-4B82-8601-E065896A45D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96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966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967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968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969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970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DA0A9D62-0869-4C03-BD58-4EA6E025FDA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A87E6ED5-889A-4589-A0F8-C716B8A2E3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026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B76323C1-0FB6-4D71-A740-781AE8DF42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02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8A153C1B-1168-4317-9BBF-43D55BB5F0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03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03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509CC427-5923-4299-90BC-D6FBC6DC4A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5CD724CD-6993-4F7F-9817-825175CC424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ED0A9B52-9F21-4532-9F7C-E8A02E705F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03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03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03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99BFAB9F-729E-43EC-B7E9-C5CA7DF248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D0869C7-0E67-47D0-A2E8-BD039D00D4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03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040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041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C5E6594D-E350-427B-BE9E-2BA6E742A9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04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044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045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3456C092-A451-49C6-A53D-F2991997F4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04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048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A331530F-368E-4B84-9EC4-E5D004432E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05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05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052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053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CCD93930-943E-4162-9703-DC66A154614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05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056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057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058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059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060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BFD4D946-55CD-4C89-8C7D-05A379EFAB5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EE71F6A4-18D0-4B4D-8152-525031BD3C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10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09FC1B80-3FB1-4E39-91A5-2706805BC7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11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6F2FB3C0-163F-4B89-83F5-371A9D38B0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11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11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693515F2-E1DE-458F-B86C-8347247F3DF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529761AC-17A6-43D2-8518-0E5BB9ED19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F2A409-202E-45A7-952C-A56639844D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12AEF15E-1B06-4C36-B01E-8392ED393D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11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11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119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297A5C5B-7F11-41E1-AE98-0F78DD8D1A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12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12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123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E7A59553-B9F9-4292-B49B-D28E61CD84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12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12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12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C7A1E73C-46CC-4B96-BBD3-7D7A865F2F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12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130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8F9AE332-0DC7-4CC2-90DD-D25DE3209D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13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13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134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135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B49F06E5-CEFC-4FDF-AABC-DA991EA66A6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13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138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139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140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141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142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F0265223-BC5B-4478-83DD-C7DB65C1376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B60E3810-74EB-4160-8643-2EC949FCDF3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19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A48D9236-1C81-4889-8A5D-23ECBB6580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20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DD7A11F1-7FDA-454F-8620-1198B3C2DD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8FB325C-BE0C-4BD3-99C9-FE1F602B38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20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20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FFD435CE-FC6E-4D24-BB8D-DCAEE4F443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113AD039-DDCA-408F-9C1E-654DC4F5EA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3DDA584F-DDEA-4D3B-8D3A-755FA2F5B3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20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20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209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87528D2D-491A-4973-86FA-95E6094504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21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21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213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A7024724-258A-4861-A769-4B16B56612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21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21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21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FA8A30BC-E3B5-4F82-B5A0-8E1A07FE62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21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220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10021B2D-26EE-424C-883F-63F597547A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22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22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224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225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0F6F4144-0D3E-43C2-B83C-55157A57F9E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22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228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229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230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231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232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120E7CAB-2B83-4BD7-BEAB-187991260CD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3208B0F6-C528-45DB-BFB5-5E346261C79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9B31EA-D7F2-4567-A856-9A6B314B953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280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44360209-F79E-4E23-90C9-973865223A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28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66A5514F-23F9-460E-9538-30E1085F2C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28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285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950F1D40-B370-49FC-AC5C-AC512DB7542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C70DD142-1133-4182-9017-13FA60FCD9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21ECB822-A026-4B01-B30C-E7744AFE62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28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290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291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C986BE05-A2A7-4C59-8B60-A2417D7410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29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294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295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126A508A-B9E1-49AC-AB6C-31E2A5F69E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29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29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299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17159C20-3DC8-4763-9A83-B13EBE29AC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30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302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61E2DFED-2885-43C2-AE7F-8FB4AF4B0A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30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305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306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307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3E0C2EEC-86C5-401C-8FDF-3CB7DBD401C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429F3A-81B3-449F-B6C9-5AD323A168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30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310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311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312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313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314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FE125EB1-CF78-4DCC-A2CB-8593E07CCF0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BD37E94B-FCC9-4E2E-9DE0-044E0AADA78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370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41979761-9750-444A-939B-8B19C84B3A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37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87CCEBD3-FB1F-4BFB-912C-2D0CE69B2B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37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375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B7BFF39D-392F-4D9B-BEE0-1BBA836103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A2DB4EF8-F51D-4BD7-B599-9E7B1411FE4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D6A22BFC-40F9-4AAC-A171-7BEEE407FC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37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380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381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46E408FE-D929-45C2-8DF6-7EB9C0CECF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38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384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385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A7F7ABB4-C3A6-4980-A040-BA0E2DB5F4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38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38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389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F051C7C8-D4CC-4964-88FC-3738F6ACFF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8DCB16F-C782-4E1B-9FCC-4150B8F4AD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39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392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AFC11490-9C5F-461A-87B1-9F36E237F3C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39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395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396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397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F789CCBA-9E40-4083-88A6-7D70F2C5001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39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400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401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402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403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404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751CC869-E3EB-4028-B505-5F27797368C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387FE8E9-4BEE-4511-A421-6F7D92F501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452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CD0CAD68-5702-41C3-8469-D6031A0B59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45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266E2EF4-0F43-4925-A1A6-A0E68CC697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45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457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5C281E30-DB56-4B94-B381-580C8D3301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7CEF07A4-4462-4AB4-8E68-1F09D769D1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24E81CE2-0233-4CD2-ACAB-FE5B0B88C4D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46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46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463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8350C6FC-1A79-4107-BAC7-1BEC86FAEF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9937E0-A5A5-4C95-9652-21D8AC3883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8102428-4037-4A0B-A56B-685D7F1F2B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46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46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467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F5436D94-A5BA-4271-A552-2D496216E2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46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470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471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AD5D3F41-71EA-4093-A8EA-0E0740CAC1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47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474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F84AA44D-C5E4-4897-B8B1-607B08BCA74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47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477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478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479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3467DA38-3591-4D53-9CB1-C98534554F2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48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482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483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484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485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486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89D18786-14E6-4D33-AE27-3885892A50D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14F0BAE9-5916-465C-A32B-FA1EBE0AEE2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542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462F3FAD-CE80-4CFC-9B4F-0730EECD0D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54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89BDC9A9-4B5A-4984-9B6E-2391E03A65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54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547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4CA8A7C7-6620-4ACE-AC47-EC408BBC55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D950E077-B0BD-4481-96CD-FF1A71046EA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AF21E8A-1768-4A97-AEBF-9B374D3C7C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EAAF14B3-44BF-4B50-9050-B5D450E669E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55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55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553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393067A8-04EE-4C3C-A1BA-EDBD77B2E6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55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55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557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5F023F4B-C302-4227-A75C-CB1FF85A9A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55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560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561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8B3F1E86-582B-4B73-A6EB-3DA0947FCF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56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564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84A0ABDA-A473-4E05-9044-4DCE974504B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56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567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568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569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E163D0C8-31A5-49C4-8795-748E50C2BF3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57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572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573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574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575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576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3B681F70-8A6F-4870-927E-19CD6916262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09E5A6B-7139-4B28-8D46-2E44500C991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543B2D-368F-40C4-B582-CF904E00EA0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7FDAD68-59D9-4509-81DB-F90D19BCD69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E02E44F-135C-4EF9-8710-5506F6827C8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2EA586A-CCFF-4829-8F16-7CA9EA44FF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008ED5B-20D5-4148-BC67-0737E6DDB6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BE60F91-8962-4D02-9D61-EC5287DBB7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DCD4315-8F9B-47D5-96F3-55523719BC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08979C-C691-4EF6-AE4F-62BE7D0840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C4F9CEF-F700-4EA1-9C45-F2E18E08BD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928A908-52C4-46CA-B59E-2B040B02F0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B9DCD06-E9DB-4191-848B-8765E6554D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35AD513-4A63-427B-9667-B9E150D9DD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A20C29D-D5E1-4CF2-9A86-F0E25731B8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327310E-66CE-4809-8D70-136A57F7249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282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84BF324-ECC7-4004-BD2F-FB52CF931DF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F6C5F83-F0E7-4E02-9EC9-9360F608680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483C7E6-CDC3-4739-B68E-C327A96451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EE0705E-412A-443D-9CC4-04E1AB6FB2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584023-32D7-4535-AB50-ACF367968D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4025DF4-681F-4433-A95B-704157EA12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3865B8B-B9F5-48D8-B2CD-882065448B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A02AF6B-F2EB-42DD-804B-633C0B14D49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A8FE599-7195-4664-8D40-7D594983F4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B956DB2-DF4C-42C2-817F-D0F2F26444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99B2FA1-8AFF-45A0-89D1-89B248086F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D078565-B948-48D7-9C5D-239897F4C9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E1CCC4A-E391-4444-8D40-E745DBD80D9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371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372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6740BA2-CB06-429A-96CF-0D56769D922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3F88164-D4ED-4E89-9DCC-D2C7F79173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E1E94B-0F2D-44D3-9EA2-F7EC49AAFD0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BA9680C-A495-46D6-AC7A-9C55CF85E8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966FF9F-3FFD-4B1C-92C1-F2603C5242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E5CC6E7-A67F-489A-B624-4B078F12E6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78251E7-D867-443A-B89C-F2F0031429F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6C73AEF-34A5-4F7D-B24A-2A30790BC2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431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4525A9F-A224-4E75-8043-911C173C86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435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E7E4D9E-2BEB-4DB3-8EDF-38557C1A86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12B0D6C-8C04-4E0A-A0CC-43710C1689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6CEFA9A-530F-4CCF-8FB4-19029B4A29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447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4283A40-3EDB-4DE2-9F90-1BBA0A25E2C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1A8766-6706-477B-BB2E-8665E52AAF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453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454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268C3A5-BF64-498F-BD74-BB988FE76CB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BB0B278-0AC7-4663-9EA4-A975C371D8A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C5B531A-14AA-4657-9646-1B154085D6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A46B1DB-40F7-4804-B358-3E77557E66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A638CB0-BFB3-4EF6-9253-F24B7191C7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CED0B9C-C98C-4AC7-9601-EC1F58BE071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8475300-AA4C-49D4-A099-566E090A7B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21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56336E3-B006-4C54-B2E5-F0812DE660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25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A0593EB-E9F8-4411-B100-95BCAC1819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29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C8A964A-F07B-4246-A5BC-D7510ECB11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4BC6EB-A3C0-4042-A049-EFC2ED063F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94737EE-65CC-45C9-96CC-ABAF15C962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36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37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D24B094-83D7-4923-A6D0-464BCBB65A0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41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42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43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44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D2A1CE3-2FEB-42C6-B557-540794FBE23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DB9AB33-A237-4E1D-8C64-7FDD8340D74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592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A2F7230D-FBD8-451E-91C0-A2EFDBFBED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6CCBAEB-955B-43C5-98D0-C2E52955AA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97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51CC0C95-5603-4DCA-A425-FACFEDC33D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C981F19F-9240-4759-9DF7-15D3ED5E36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981B20FB-ECE7-4569-AFFF-3764884E3A8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0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03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312A205-D7C6-40A9-8D65-4A4B21AEEF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39FB62-B0F6-4A95-8DA3-625A41AC1C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07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038B1F6D-83E0-40DC-9BA2-47B0683063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11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9C609228-A1E0-42B5-AD18-06F7C6D272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61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14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059E697E-2FCE-4568-8C44-8A45C8EDD5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61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17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18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19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AAA3B439-2312-43B1-8B6F-1FFEF6776EC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62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22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23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24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25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26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FC062617-2F50-4EB8-8F70-6A062BB641C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0D87F8B-130B-48CD-8B9F-8E190004DBD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682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D54CD9D-CAB1-4FA1-A9E0-5C13BAAE72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68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55540E5-9F20-40D1-B9AD-780B706B59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68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87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A22737F1-D90B-4B4F-943F-84A4A206A58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7ADA8C56-B380-4AB2-9279-B419D599C7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F7160A-6818-4293-A1AB-0D6FEFAD2F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8DE62FCE-74E6-4D33-B927-94B4B6CAE15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9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93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1750367-A26B-427A-A51C-201C3039A7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69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97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F00F0046-5071-4E91-B7CC-69BAE0D65D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69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700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701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35414584-C21C-4C51-9B7E-537A311661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70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704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994340FF-1E32-4C3E-810C-ED00FA7BE4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70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707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708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709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BC16B73C-32C1-412C-9CB6-A3A401B755B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71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712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713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714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715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716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623632E3-0D39-4FBB-8C06-AADDBF3A471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146C7435-3700-4BB9-8967-69D3E6AF84D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764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F0321D93-B916-43B4-89B0-8112B686C4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300" spc="-1" strike="noStrike">
              <a:latin typeface="Arial"/>
            </a:endParaRPr>
          </a:p>
        </p:txBody>
      </p:sp>
      <p:sp>
        <p:nvSpPr>
          <p:cNvPr id="76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911CAD0C-4BF9-4F69-BC73-A6E5FFB22F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82.xml"/><Relationship Id="rId4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86.xml"/><Relationship Id="rId8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89.xml"/><Relationship Id="rId11" Type="http://schemas.openxmlformats.org/officeDocument/2006/relationships/slideLayout" Target="../slideLayouts/slideLayout190.xml"/><Relationship Id="rId12" Type="http://schemas.openxmlformats.org/officeDocument/2006/relationships/slideLayout" Target="../slideLayouts/slideLayout191.xml"/><Relationship Id="rId13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93.xml"/><Relationship Id="rId3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95.xml"/><Relationship Id="rId5" Type="http://schemas.openxmlformats.org/officeDocument/2006/relationships/slideLayout" Target="../slideLayouts/slideLayout196.xml"/><Relationship Id="rId6" Type="http://schemas.openxmlformats.org/officeDocument/2006/relationships/slideLayout" Target="../slideLayouts/slideLayout197.xml"/><Relationship Id="rId7" Type="http://schemas.openxmlformats.org/officeDocument/2006/relationships/slideLayout" Target="../slideLayouts/slideLayout198.xml"/><Relationship Id="rId8" Type="http://schemas.openxmlformats.org/officeDocument/2006/relationships/slideLayout" Target="../slideLayouts/slideLayout199.xml"/><Relationship Id="rId9" Type="http://schemas.openxmlformats.org/officeDocument/2006/relationships/slideLayout" Target="../slideLayouts/slideLayout200.xml"/><Relationship Id="rId10" Type="http://schemas.openxmlformats.org/officeDocument/2006/relationships/slideLayout" Target="../slideLayouts/slideLayout201.xml"/><Relationship Id="rId11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203.xml"/><Relationship Id="rId13" Type="http://schemas.openxmlformats.org/officeDocument/2006/relationships/slideLayout" Target="../slideLayouts/slideLayout20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05.xml"/><Relationship Id="rId3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208.xml"/><Relationship Id="rId6" Type="http://schemas.openxmlformats.org/officeDocument/2006/relationships/slideLayout" Target="../slideLayouts/slideLayout209.xml"/><Relationship Id="rId7" Type="http://schemas.openxmlformats.org/officeDocument/2006/relationships/slideLayout" Target="../slideLayouts/slideLayout210.xml"/><Relationship Id="rId8" Type="http://schemas.openxmlformats.org/officeDocument/2006/relationships/slideLayout" Target="../slideLayouts/slideLayout211.xml"/><Relationship Id="rId9" Type="http://schemas.openxmlformats.org/officeDocument/2006/relationships/slideLayout" Target="../slideLayouts/slideLayout212.xml"/><Relationship Id="rId10" Type="http://schemas.openxmlformats.org/officeDocument/2006/relationships/slideLayout" Target="../slideLayouts/slideLayout213.xml"/><Relationship Id="rId11" Type="http://schemas.openxmlformats.org/officeDocument/2006/relationships/slideLayout" Target="../slideLayouts/slideLayout214.xml"/><Relationship Id="rId12" Type="http://schemas.openxmlformats.org/officeDocument/2006/relationships/slideLayout" Target="../slideLayouts/slideLayout215.xml"/><Relationship Id="rId13" Type="http://schemas.openxmlformats.org/officeDocument/2006/relationships/slideLayout" Target="../slideLayouts/slideLayout21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3300" spc="-1" strike="noStrike">
                <a:latin typeface="Arial"/>
              </a:rPr>
              <a:t>Click to edit the title text format</a:t>
            </a:r>
            <a:endParaRPr b="0" lang="en-CA" sz="33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Click to edit the outline text format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Second Outline Level</a:t>
            </a:r>
            <a:endParaRPr b="0" lang="en-CA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Third Outline Level</a:t>
            </a:r>
            <a:endParaRPr b="0" lang="en-CA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500" spc="-1" strike="noStrike">
                <a:latin typeface="Arial"/>
              </a:rPr>
              <a:t>Fourth Outline Level</a:t>
            </a:r>
            <a:endParaRPr b="0" lang="en-CA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Fifth Outline Level</a:t>
            </a:r>
            <a:endParaRPr b="0" lang="en-CA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Sixth Outline Level</a:t>
            </a:r>
            <a:endParaRPr b="0" lang="en-CA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Seventh Outline Level</a:t>
            </a:r>
            <a:endParaRPr b="0" lang="en-CA" sz="15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CA" sz="1400" spc="-1" strike="noStrike">
                <a:latin typeface="Arial"/>
              </a:defRPr>
            </a:lvl1pPr>
          </a:lstStyle>
          <a:p>
            <a:r>
              <a:rPr b="0" lang="en-CA" sz="1400" spc="-1" strike="noStrike">
                <a:latin typeface="Arial"/>
              </a:rPr>
              <a:t>&lt;date/time&gt;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CA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CA" sz="1400" spc="-1" strike="noStrike">
                <a:latin typeface="Arial"/>
              </a:rPr>
              <a:t>&lt;footer&gt;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CA" sz="1400" spc="-1" strike="noStrike">
                <a:latin typeface="Arial"/>
              </a:defRPr>
            </a:lvl1pPr>
          </a:lstStyle>
          <a:p>
            <a:pPr algn="r">
              <a:buNone/>
            </a:pPr>
            <a:fld id="{0FD56B2D-374F-43FD-BC9A-ACCC8D0970FA}" type="slidenum">
              <a:rPr b="0" lang="en-CA" sz="1400" spc="-1" strike="noStrike">
                <a:latin typeface="Arial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  <p:sp>
        <p:nvSpPr>
          <p:cNvPr id="5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" name=""/>
          <p:cNvGrpSpPr/>
          <p:nvPr/>
        </p:nvGrpSpPr>
        <p:grpSpPr>
          <a:xfrm>
            <a:off x="2727360" y="4707720"/>
            <a:ext cx="507240" cy="664200"/>
            <a:chOff x="2727360" y="4707720"/>
            <a:chExt cx="507240" cy="664200"/>
          </a:xfrm>
        </p:grpSpPr>
        <p:sp>
          <p:nvSpPr>
            <p:cNvPr id="7" name=""/>
            <p:cNvSpPr/>
            <p:nvPr/>
          </p:nvSpPr>
          <p:spPr>
            <a:xfrm>
              <a:off x="3145680" y="5162760"/>
              <a:ext cx="88920" cy="97200"/>
            </a:xfrm>
            <a:custGeom>
              <a:avLst/>
              <a:gdLst/>
              <a:ahLst/>
              <a:rect l="0" t="0" r="r" b="b"/>
              <a:pathLst>
                <a:path w="247" h="270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" name=""/>
            <p:cNvSpPr/>
            <p:nvPr/>
          </p:nvSpPr>
          <p:spPr>
            <a:xfrm>
              <a:off x="3048480" y="5151600"/>
              <a:ext cx="153720" cy="193680"/>
            </a:xfrm>
            <a:custGeom>
              <a:avLst/>
              <a:gdLst/>
              <a:ahLst/>
              <a:rect l="0" t="0" r="r" b="b"/>
              <a:pathLst>
                <a:path w="427" h="538">
                  <a:moveTo>
                    <a:pt x="403" y="452"/>
                  </a:moveTo>
                  <a:cubicBezTo>
                    <a:pt x="495" y="104"/>
                    <a:pt x="301" y="151"/>
                    <a:pt x="250" y="0"/>
                  </a:cubicBezTo>
                  <a:cubicBezTo>
                    <a:pt x="177" y="36"/>
                    <a:pt x="104" y="71"/>
                    <a:pt x="31" y="107"/>
                  </a:cubicBezTo>
                  <a:cubicBezTo>
                    <a:pt x="31" y="104"/>
                    <a:pt x="-36" y="440"/>
                    <a:pt x="28" y="514"/>
                  </a:cubicBezTo>
                  <a:cubicBezTo>
                    <a:pt x="78" y="569"/>
                    <a:pt x="384" y="523"/>
                    <a:pt x="403" y="4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" name=""/>
            <p:cNvSpPr/>
            <p:nvPr/>
          </p:nvSpPr>
          <p:spPr>
            <a:xfrm>
              <a:off x="3059280" y="5259600"/>
              <a:ext cx="91080" cy="47160"/>
            </a:xfrm>
            <a:custGeom>
              <a:avLst/>
              <a:gdLst/>
              <a:ahLst/>
              <a:rect l="0" t="0" r="r" b="b"/>
              <a:pathLst>
                <a:path w="253" h="131">
                  <a:moveTo>
                    <a:pt x="34" y="63"/>
                  </a:moveTo>
                  <a:cubicBezTo>
                    <a:pt x="52" y="44"/>
                    <a:pt x="74" y="26"/>
                    <a:pt x="99" y="17"/>
                  </a:cubicBezTo>
                  <a:cubicBezTo>
                    <a:pt x="148" y="-5"/>
                    <a:pt x="204" y="-5"/>
                    <a:pt x="253" y="14"/>
                  </a:cubicBezTo>
                  <a:cubicBezTo>
                    <a:pt x="200" y="14"/>
                    <a:pt x="154" y="17"/>
                    <a:pt x="108" y="38"/>
                  </a:cubicBezTo>
                  <a:cubicBezTo>
                    <a:pt x="87" y="47"/>
                    <a:pt x="65" y="60"/>
                    <a:pt x="47" y="75"/>
                  </a:cubicBezTo>
                  <a:cubicBezTo>
                    <a:pt x="31" y="91"/>
                    <a:pt x="13" y="109"/>
                    <a:pt x="0" y="131"/>
                  </a:cubicBezTo>
                  <a:cubicBezTo>
                    <a:pt x="4" y="106"/>
                    <a:pt x="15" y="81"/>
                    <a:pt x="34" y="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" name=""/>
            <p:cNvSpPr/>
            <p:nvPr/>
          </p:nvSpPr>
          <p:spPr>
            <a:xfrm>
              <a:off x="2947680" y="5136120"/>
              <a:ext cx="131040" cy="235800"/>
            </a:xfrm>
            <a:custGeom>
              <a:avLst/>
              <a:gdLst/>
              <a:ahLst/>
              <a:rect l="0" t="0" r="r" b="b"/>
              <a:pathLst>
                <a:path w="364" h="655">
                  <a:moveTo>
                    <a:pt x="290" y="615"/>
                  </a:moveTo>
                  <a:cubicBezTo>
                    <a:pt x="364" y="538"/>
                    <a:pt x="361" y="197"/>
                    <a:pt x="364" y="27"/>
                  </a:cubicBezTo>
                  <a:cubicBezTo>
                    <a:pt x="259" y="18"/>
                    <a:pt x="154" y="9"/>
                    <a:pt x="50" y="0"/>
                  </a:cubicBezTo>
                  <a:cubicBezTo>
                    <a:pt x="47" y="0"/>
                    <a:pt x="-39" y="541"/>
                    <a:pt x="22" y="615"/>
                  </a:cubicBezTo>
                  <a:cubicBezTo>
                    <a:pt x="68" y="670"/>
                    <a:pt x="238" y="667"/>
                    <a:pt x="290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" name=""/>
            <p:cNvSpPr/>
            <p:nvPr/>
          </p:nvSpPr>
          <p:spPr>
            <a:xfrm>
              <a:off x="2832840" y="5136120"/>
              <a:ext cx="131040" cy="235800"/>
            </a:xfrm>
            <a:custGeom>
              <a:avLst/>
              <a:gdLst/>
              <a:ahLst/>
              <a:rect l="0" t="0" r="r" b="b"/>
              <a:pathLst>
                <a:path w="364" h="655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2" name=""/>
            <p:cNvSpPr/>
            <p:nvPr/>
          </p:nvSpPr>
          <p:spPr>
            <a:xfrm>
              <a:off x="2951280" y="5262120"/>
              <a:ext cx="9000" cy="95400"/>
            </a:xfrm>
            <a:custGeom>
              <a:avLst/>
              <a:gdLst/>
              <a:ahLst/>
              <a:rect l="0" t="0" r="r" b="b"/>
              <a:pathLst>
                <a:path w="25" h="265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" name=""/>
            <p:cNvSpPr/>
            <p:nvPr/>
          </p:nvSpPr>
          <p:spPr>
            <a:xfrm>
              <a:off x="2855880" y="5127120"/>
              <a:ext cx="199440" cy="192600"/>
            </a:xfrm>
            <a:custGeom>
              <a:avLst/>
              <a:gdLst/>
              <a:ahLst/>
              <a:rect l="0" t="0" r="r" b="b"/>
              <a:pathLst>
                <a:path w="554" h="535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" name=""/>
            <p:cNvSpPr/>
            <p:nvPr/>
          </p:nvSpPr>
          <p:spPr>
            <a:xfrm>
              <a:off x="3033000" y="4707720"/>
              <a:ext cx="150120" cy="291240"/>
            </a:xfrm>
            <a:custGeom>
              <a:avLst/>
              <a:gdLst/>
              <a:ahLst/>
              <a:rect l="0" t="0" r="r" b="b"/>
              <a:pathLst>
                <a:path w="417" h="809">
                  <a:moveTo>
                    <a:pt x="37" y="354"/>
                  </a:moveTo>
                  <a:cubicBezTo>
                    <a:pt x="21" y="677"/>
                    <a:pt x="12" y="629"/>
                    <a:pt x="0" y="766"/>
                  </a:cubicBezTo>
                  <a:cubicBezTo>
                    <a:pt x="57" y="780"/>
                    <a:pt x="115" y="795"/>
                    <a:pt x="172" y="809"/>
                  </a:cubicBezTo>
                  <a:cubicBezTo>
                    <a:pt x="243" y="686"/>
                    <a:pt x="163" y="778"/>
                    <a:pt x="384" y="440"/>
                  </a:cubicBezTo>
                  <a:cubicBezTo>
                    <a:pt x="464" y="314"/>
                    <a:pt x="378" y="18"/>
                    <a:pt x="329" y="0"/>
                  </a:cubicBezTo>
                  <a:cubicBezTo>
                    <a:pt x="298" y="-9"/>
                    <a:pt x="43" y="188"/>
                    <a:pt x="37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" name=""/>
            <p:cNvSpPr/>
            <p:nvPr/>
          </p:nvSpPr>
          <p:spPr>
            <a:xfrm>
              <a:off x="3044880" y="4766040"/>
              <a:ext cx="109080" cy="230400"/>
            </a:xfrm>
            <a:custGeom>
              <a:avLst/>
              <a:gdLst/>
              <a:ahLst/>
              <a:rect l="0" t="0" r="r" b="b"/>
              <a:pathLst>
                <a:path w="303" h="640">
                  <a:moveTo>
                    <a:pt x="77" y="210"/>
                  </a:moveTo>
                  <a:cubicBezTo>
                    <a:pt x="19" y="523"/>
                    <a:pt x="26" y="478"/>
                    <a:pt x="0" y="612"/>
                  </a:cubicBezTo>
                  <a:cubicBezTo>
                    <a:pt x="38" y="622"/>
                    <a:pt x="76" y="631"/>
                    <a:pt x="114" y="640"/>
                  </a:cubicBezTo>
                  <a:cubicBezTo>
                    <a:pt x="169" y="513"/>
                    <a:pt x="114" y="618"/>
                    <a:pt x="280" y="258"/>
                  </a:cubicBezTo>
                  <a:cubicBezTo>
                    <a:pt x="324" y="167"/>
                    <a:pt x="299" y="16"/>
                    <a:pt x="253" y="1"/>
                  </a:cubicBezTo>
                  <a:cubicBezTo>
                    <a:pt x="222" y="-8"/>
                    <a:pt x="102" y="81"/>
                    <a:pt x="77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" name=""/>
            <p:cNvSpPr/>
            <p:nvPr/>
          </p:nvSpPr>
          <p:spPr>
            <a:xfrm>
              <a:off x="2727360" y="4707720"/>
              <a:ext cx="150840" cy="291240"/>
            </a:xfrm>
            <a:custGeom>
              <a:avLst/>
              <a:gdLst/>
              <a:ahLst/>
              <a:rect l="0" t="0" r="r" b="b"/>
              <a:pathLst>
                <a:path w="419" h="809">
                  <a:moveTo>
                    <a:pt x="382" y="354"/>
                  </a:moveTo>
                  <a:cubicBezTo>
                    <a:pt x="397" y="677"/>
                    <a:pt x="406" y="629"/>
                    <a:pt x="419" y="766"/>
                  </a:cubicBezTo>
                  <a:cubicBezTo>
                    <a:pt x="361" y="780"/>
                    <a:pt x="304" y="795"/>
                    <a:pt x="247" y="809"/>
                  </a:cubicBezTo>
                  <a:cubicBezTo>
                    <a:pt x="176" y="686"/>
                    <a:pt x="256" y="778"/>
                    <a:pt x="34" y="440"/>
                  </a:cubicBezTo>
                  <a:cubicBezTo>
                    <a:pt x="-49" y="314"/>
                    <a:pt x="40" y="18"/>
                    <a:pt x="90" y="0"/>
                  </a:cubicBezTo>
                  <a:cubicBezTo>
                    <a:pt x="120" y="-9"/>
                    <a:pt x="376" y="188"/>
                    <a:pt x="382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7" name=""/>
            <p:cNvSpPr/>
            <p:nvPr/>
          </p:nvSpPr>
          <p:spPr>
            <a:xfrm>
              <a:off x="2756880" y="4766040"/>
              <a:ext cx="109080" cy="231480"/>
            </a:xfrm>
            <a:custGeom>
              <a:avLst/>
              <a:gdLst/>
              <a:ahLst/>
              <a:rect l="0" t="0" r="r" b="b"/>
              <a:pathLst>
                <a:path w="303" h="643">
                  <a:moveTo>
                    <a:pt x="226" y="210"/>
                  </a:moveTo>
                  <a:cubicBezTo>
                    <a:pt x="285" y="523"/>
                    <a:pt x="277" y="478"/>
                    <a:pt x="303" y="612"/>
                  </a:cubicBezTo>
                  <a:cubicBezTo>
                    <a:pt x="266" y="623"/>
                    <a:pt x="229" y="633"/>
                    <a:pt x="192" y="643"/>
                  </a:cubicBezTo>
                  <a:cubicBezTo>
                    <a:pt x="136" y="516"/>
                    <a:pt x="192" y="622"/>
                    <a:pt x="23" y="262"/>
                  </a:cubicBezTo>
                  <a:cubicBezTo>
                    <a:pt x="-20" y="167"/>
                    <a:pt x="1" y="16"/>
                    <a:pt x="51" y="1"/>
                  </a:cubicBezTo>
                  <a:cubicBezTo>
                    <a:pt x="81" y="-8"/>
                    <a:pt x="201" y="81"/>
                    <a:pt x="226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8" name=""/>
            <p:cNvSpPr/>
            <p:nvPr/>
          </p:nvSpPr>
          <p:spPr>
            <a:xfrm>
              <a:off x="2752560" y="4884840"/>
              <a:ext cx="405720" cy="355680"/>
            </a:xfrm>
            <a:custGeom>
              <a:avLst/>
              <a:gdLst/>
              <a:ahLst/>
              <a:rect l="0" t="0" r="r" b="b"/>
              <a:pathLst>
                <a:path w="1127" h="988">
                  <a:moveTo>
                    <a:pt x="564" y="0"/>
                  </a:moveTo>
                  <a:cubicBezTo>
                    <a:pt x="874" y="0"/>
                    <a:pt x="1016" y="133"/>
                    <a:pt x="1016" y="317"/>
                  </a:cubicBezTo>
                  <a:cubicBezTo>
                    <a:pt x="1016" y="471"/>
                    <a:pt x="1249" y="699"/>
                    <a:pt x="1040" y="849"/>
                  </a:cubicBezTo>
                  <a:cubicBezTo>
                    <a:pt x="939" y="923"/>
                    <a:pt x="766" y="988"/>
                    <a:pt x="564" y="988"/>
                  </a:cubicBezTo>
                  <a:cubicBezTo>
                    <a:pt x="361" y="988"/>
                    <a:pt x="189" y="923"/>
                    <a:pt x="87" y="849"/>
                  </a:cubicBezTo>
                  <a:cubicBezTo>
                    <a:pt x="-122" y="696"/>
                    <a:pt x="112" y="471"/>
                    <a:pt x="112" y="317"/>
                  </a:cubicBezTo>
                  <a:cubicBezTo>
                    <a:pt x="112" y="133"/>
                    <a:pt x="250" y="0"/>
                    <a:pt x="56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9" name=""/>
            <p:cNvSpPr/>
            <p:nvPr/>
          </p:nvSpPr>
          <p:spPr>
            <a:xfrm>
              <a:off x="2777040" y="4933440"/>
              <a:ext cx="354600" cy="294480"/>
            </a:xfrm>
            <a:custGeom>
              <a:avLst/>
              <a:gdLst/>
              <a:ahLst/>
              <a:rect l="0" t="0" r="r" b="b"/>
              <a:pathLst>
                <a:path w="985" h="818">
                  <a:moveTo>
                    <a:pt x="536" y="28"/>
                  </a:moveTo>
                  <a:cubicBezTo>
                    <a:pt x="509" y="-9"/>
                    <a:pt x="484" y="-9"/>
                    <a:pt x="456" y="28"/>
                  </a:cubicBezTo>
                  <a:cubicBezTo>
                    <a:pt x="392" y="111"/>
                    <a:pt x="290" y="290"/>
                    <a:pt x="284" y="438"/>
                  </a:cubicBezTo>
                  <a:cubicBezTo>
                    <a:pt x="167" y="422"/>
                    <a:pt x="35" y="428"/>
                    <a:pt x="7" y="490"/>
                  </a:cubicBezTo>
                  <a:cubicBezTo>
                    <a:pt x="-45" y="612"/>
                    <a:pt x="201" y="818"/>
                    <a:pt x="493" y="818"/>
                  </a:cubicBezTo>
                  <a:cubicBezTo>
                    <a:pt x="789" y="818"/>
                    <a:pt x="1031" y="612"/>
                    <a:pt x="978" y="490"/>
                  </a:cubicBezTo>
                  <a:cubicBezTo>
                    <a:pt x="958" y="428"/>
                    <a:pt x="822" y="422"/>
                    <a:pt x="709" y="438"/>
                  </a:cubicBezTo>
                  <a:cubicBezTo>
                    <a:pt x="702" y="290"/>
                    <a:pt x="601" y="111"/>
                    <a:pt x="53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0" name=""/>
            <p:cNvSpPr/>
            <p:nvPr/>
          </p:nvSpPr>
          <p:spPr>
            <a:xfrm>
              <a:off x="2871720" y="5143680"/>
              <a:ext cx="167760" cy="60840"/>
            </a:xfrm>
            <a:custGeom>
              <a:avLst/>
              <a:gdLst/>
              <a:ahLst/>
              <a:rect l="0" t="0" r="r" b="b"/>
              <a:pathLst>
                <a:path w="466" h="169">
                  <a:moveTo>
                    <a:pt x="372" y="62"/>
                  </a:moveTo>
                  <a:cubicBezTo>
                    <a:pt x="338" y="65"/>
                    <a:pt x="301" y="56"/>
                    <a:pt x="273" y="37"/>
                  </a:cubicBezTo>
                  <a:cubicBezTo>
                    <a:pt x="258" y="28"/>
                    <a:pt x="246" y="16"/>
                    <a:pt x="233" y="0"/>
                  </a:cubicBezTo>
                  <a:cubicBezTo>
                    <a:pt x="224" y="16"/>
                    <a:pt x="209" y="28"/>
                    <a:pt x="193" y="37"/>
                  </a:cubicBezTo>
                  <a:cubicBezTo>
                    <a:pt x="162" y="56"/>
                    <a:pt x="129" y="65"/>
                    <a:pt x="95" y="62"/>
                  </a:cubicBezTo>
                  <a:cubicBezTo>
                    <a:pt x="61" y="62"/>
                    <a:pt x="27" y="49"/>
                    <a:pt x="2" y="28"/>
                  </a:cubicBezTo>
                  <a:cubicBezTo>
                    <a:pt x="-13" y="16"/>
                    <a:pt x="67" y="169"/>
                    <a:pt x="233" y="169"/>
                  </a:cubicBezTo>
                  <a:cubicBezTo>
                    <a:pt x="399" y="169"/>
                    <a:pt x="479" y="16"/>
                    <a:pt x="464" y="28"/>
                  </a:cubicBezTo>
                  <a:cubicBezTo>
                    <a:pt x="439" y="46"/>
                    <a:pt x="406" y="59"/>
                    <a:pt x="372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" name=""/>
            <p:cNvSpPr/>
            <p:nvPr/>
          </p:nvSpPr>
          <p:spPr>
            <a:xfrm>
              <a:off x="3000240" y="4977000"/>
              <a:ext cx="98280" cy="117000"/>
            </a:xfrm>
            <a:custGeom>
              <a:avLst/>
              <a:gdLst/>
              <a:ahLst/>
              <a:rect l="0" t="0" r="r" b="b"/>
              <a:pathLst>
                <a:path w="273" h="325">
                  <a:moveTo>
                    <a:pt x="95" y="9"/>
                  </a:moveTo>
                  <a:cubicBezTo>
                    <a:pt x="187" y="-28"/>
                    <a:pt x="249" y="61"/>
                    <a:pt x="264" y="110"/>
                  </a:cubicBezTo>
                  <a:cubicBezTo>
                    <a:pt x="289" y="184"/>
                    <a:pt x="258" y="267"/>
                    <a:pt x="249" y="286"/>
                  </a:cubicBezTo>
                  <a:cubicBezTo>
                    <a:pt x="242" y="298"/>
                    <a:pt x="175" y="357"/>
                    <a:pt x="24" y="301"/>
                  </a:cubicBezTo>
                  <a:cubicBezTo>
                    <a:pt x="27" y="301"/>
                    <a:pt x="-13" y="218"/>
                    <a:pt x="5" y="141"/>
                  </a:cubicBezTo>
                  <a:cubicBezTo>
                    <a:pt x="35" y="97"/>
                    <a:pt x="15" y="40"/>
                    <a:pt x="95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" name=""/>
            <p:cNvSpPr/>
            <p:nvPr/>
          </p:nvSpPr>
          <p:spPr>
            <a:xfrm>
              <a:off x="3001680" y="4970520"/>
              <a:ext cx="102960" cy="126360"/>
            </a:xfrm>
            <a:custGeom>
              <a:avLst/>
              <a:gdLst/>
              <a:ahLst/>
              <a:rect l="0" t="0" r="r" b="b"/>
              <a:pathLst>
                <a:path w="286" h="351">
                  <a:moveTo>
                    <a:pt x="34" y="57"/>
                  </a:moveTo>
                  <a:cubicBezTo>
                    <a:pt x="47" y="41"/>
                    <a:pt x="59" y="29"/>
                    <a:pt x="74" y="20"/>
                  </a:cubicBezTo>
                  <a:cubicBezTo>
                    <a:pt x="80" y="14"/>
                    <a:pt x="90" y="10"/>
                    <a:pt x="99" y="7"/>
                  </a:cubicBezTo>
                  <a:cubicBezTo>
                    <a:pt x="108" y="4"/>
                    <a:pt x="117" y="1"/>
                    <a:pt x="127" y="1"/>
                  </a:cubicBezTo>
                  <a:cubicBezTo>
                    <a:pt x="164" y="-5"/>
                    <a:pt x="200" y="14"/>
                    <a:pt x="225" y="38"/>
                  </a:cubicBezTo>
                  <a:cubicBezTo>
                    <a:pt x="250" y="63"/>
                    <a:pt x="270" y="98"/>
                    <a:pt x="280" y="134"/>
                  </a:cubicBezTo>
                  <a:cubicBezTo>
                    <a:pt x="289" y="171"/>
                    <a:pt x="287" y="210"/>
                    <a:pt x="277" y="247"/>
                  </a:cubicBezTo>
                  <a:cubicBezTo>
                    <a:pt x="274" y="266"/>
                    <a:pt x="268" y="284"/>
                    <a:pt x="259" y="300"/>
                  </a:cubicBezTo>
                  <a:cubicBezTo>
                    <a:pt x="258" y="302"/>
                    <a:pt x="257" y="304"/>
                    <a:pt x="256" y="306"/>
                  </a:cubicBezTo>
                  <a:cubicBezTo>
                    <a:pt x="256" y="309"/>
                    <a:pt x="256" y="312"/>
                    <a:pt x="256" y="315"/>
                  </a:cubicBezTo>
                  <a:cubicBezTo>
                    <a:pt x="255" y="316"/>
                    <a:pt x="254" y="317"/>
                    <a:pt x="253" y="318"/>
                  </a:cubicBezTo>
                  <a:cubicBezTo>
                    <a:pt x="250" y="321"/>
                    <a:pt x="247" y="324"/>
                    <a:pt x="240" y="327"/>
                  </a:cubicBezTo>
                  <a:cubicBezTo>
                    <a:pt x="231" y="334"/>
                    <a:pt x="225" y="337"/>
                    <a:pt x="216" y="340"/>
                  </a:cubicBezTo>
                  <a:cubicBezTo>
                    <a:pt x="182" y="352"/>
                    <a:pt x="148" y="352"/>
                    <a:pt x="114" y="349"/>
                  </a:cubicBezTo>
                  <a:cubicBezTo>
                    <a:pt x="80" y="343"/>
                    <a:pt x="50" y="334"/>
                    <a:pt x="19" y="318"/>
                  </a:cubicBezTo>
                  <a:cubicBezTo>
                    <a:pt x="50" y="324"/>
                    <a:pt x="83" y="334"/>
                    <a:pt x="114" y="334"/>
                  </a:cubicBezTo>
                  <a:cubicBezTo>
                    <a:pt x="144" y="334"/>
                    <a:pt x="179" y="330"/>
                    <a:pt x="207" y="318"/>
                  </a:cubicBezTo>
                  <a:cubicBezTo>
                    <a:pt x="213" y="315"/>
                    <a:pt x="219" y="312"/>
                    <a:pt x="225" y="306"/>
                  </a:cubicBezTo>
                  <a:cubicBezTo>
                    <a:pt x="228" y="303"/>
                    <a:pt x="231" y="303"/>
                    <a:pt x="231" y="300"/>
                  </a:cubicBezTo>
                  <a:cubicBezTo>
                    <a:pt x="232" y="298"/>
                    <a:pt x="233" y="296"/>
                    <a:pt x="234" y="294"/>
                  </a:cubicBezTo>
                  <a:cubicBezTo>
                    <a:pt x="240" y="278"/>
                    <a:pt x="244" y="263"/>
                    <a:pt x="250" y="247"/>
                  </a:cubicBezTo>
                  <a:cubicBezTo>
                    <a:pt x="256" y="214"/>
                    <a:pt x="259" y="180"/>
                    <a:pt x="250" y="149"/>
                  </a:cubicBezTo>
                  <a:cubicBezTo>
                    <a:pt x="244" y="118"/>
                    <a:pt x="225" y="90"/>
                    <a:pt x="204" y="69"/>
                  </a:cubicBezTo>
                  <a:cubicBezTo>
                    <a:pt x="182" y="47"/>
                    <a:pt x="154" y="32"/>
                    <a:pt x="127" y="35"/>
                  </a:cubicBezTo>
                  <a:cubicBezTo>
                    <a:pt x="120" y="35"/>
                    <a:pt x="111" y="35"/>
                    <a:pt x="105" y="38"/>
                  </a:cubicBezTo>
                  <a:cubicBezTo>
                    <a:pt x="99" y="41"/>
                    <a:pt x="90" y="41"/>
                    <a:pt x="84" y="44"/>
                  </a:cubicBezTo>
                  <a:cubicBezTo>
                    <a:pt x="68" y="50"/>
                    <a:pt x="56" y="60"/>
                    <a:pt x="47" y="72"/>
                  </a:cubicBezTo>
                  <a:cubicBezTo>
                    <a:pt x="25" y="90"/>
                    <a:pt x="10" y="121"/>
                    <a:pt x="0" y="158"/>
                  </a:cubicBezTo>
                  <a:cubicBezTo>
                    <a:pt x="0" y="121"/>
                    <a:pt x="13" y="87"/>
                    <a:pt x="34" y="5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" name=""/>
            <p:cNvSpPr/>
            <p:nvPr/>
          </p:nvSpPr>
          <p:spPr>
            <a:xfrm>
              <a:off x="3015000" y="5004720"/>
              <a:ext cx="57600" cy="70560"/>
            </a:xfrm>
            <a:custGeom>
              <a:avLst/>
              <a:gdLst/>
              <a:ahLst/>
              <a:rect l="0" t="0" r="r" b="b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" name=""/>
            <p:cNvSpPr/>
            <p:nvPr/>
          </p:nvSpPr>
          <p:spPr>
            <a:xfrm>
              <a:off x="2812680" y="4977000"/>
              <a:ext cx="97200" cy="117000"/>
            </a:xfrm>
            <a:custGeom>
              <a:avLst/>
              <a:gdLst/>
              <a:ahLst/>
              <a:rect l="0" t="0" r="r" b="b"/>
              <a:pathLst>
                <a:path w="270" h="325">
                  <a:moveTo>
                    <a:pt x="178" y="9"/>
                  </a:moveTo>
                  <a:cubicBezTo>
                    <a:pt x="86" y="-28"/>
                    <a:pt x="25" y="61"/>
                    <a:pt x="10" y="110"/>
                  </a:cubicBezTo>
                  <a:cubicBezTo>
                    <a:pt x="-15" y="184"/>
                    <a:pt x="15" y="267"/>
                    <a:pt x="25" y="286"/>
                  </a:cubicBezTo>
                  <a:cubicBezTo>
                    <a:pt x="30" y="298"/>
                    <a:pt x="99" y="357"/>
                    <a:pt x="249" y="301"/>
                  </a:cubicBezTo>
                  <a:cubicBezTo>
                    <a:pt x="245" y="301"/>
                    <a:pt x="282" y="218"/>
                    <a:pt x="267" y="141"/>
                  </a:cubicBezTo>
                  <a:cubicBezTo>
                    <a:pt x="238" y="97"/>
                    <a:pt x="258" y="40"/>
                    <a:pt x="178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5" name=""/>
            <p:cNvSpPr/>
            <p:nvPr/>
          </p:nvSpPr>
          <p:spPr>
            <a:xfrm>
              <a:off x="2805840" y="4971600"/>
              <a:ext cx="103320" cy="124560"/>
            </a:xfrm>
            <a:custGeom>
              <a:avLst/>
              <a:gdLst/>
              <a:ahLst/>
              <a:rect l="0" t="0" r="r" b="b"/>
              <a:pathLst>
                <a:path w="287" h="346">
                  <a:moveTo>
                    <a:pt x="241" y="66"/>
                  </a:moveTo>
                  <a:cubicBezTo>
                    <a:pt x="229" y="54"/>
                    <a:pt x="216" y="44"/>
                    <a:pt x="204" y="38"/>
                  </a:cubicBezTo>
                  <a:cubicBezTo>
                    <a:pt x="198" y="35"/>
                    <a:pt x="189" y="32"/>
                    <a:pt x="182" y="32"/>
                  </a:cubicBezTo>
                  <a:cubicBezTo>
                    <a:pt x="176" y="29"/>
                    <a:pt x="167" y="29"/>
                    <a:pt x="161" y="29"/>
                  </a:cubicBezTo>
                  <a:cubicBezTo>
                    <a:pt x="133" y="29"/>
                    <a:pt x="102" y="41"/>
                    <a:pt x="84" y="63"/>
                  </a:cubicBezTo>
                  <a:cubicBezTo>
                    <a:pt x="62" y="84"/>
                    <a:pt x="44" y="115"/>
                    <a:pt x="38" y="143"/>
                  </a:cubicBezTo>
                  <a:cubicBezTo>
                    <a:pt x="32" y="174"/>
                    <a:pt x="32" y="207"/>
                    <a:pt x="38" y="241"/>
                  </a:cubicBezTo>
                  <a:cubicBezTo>
                    <a:pt x="41" y="257"/>
                    <a:pt x="47" y="275"/>
                    <a:pt x="53" y="287"/>
                  </a:cubicBezTo>
                  <a:cubicBezTo>
                    <a:pt x="54" y="289"/>
                    <a:pt x="55" y="292"/>
                    <a:pt x="56" y="294"/>
                  </a:cubicBezTo>
                  <a:cubicBezTo>
                    <a:pt x="59" y="297"/>
                    <a:pt x="62" y="297"/>
                    <a:pt x="62" y="300"/>
                  </a:cubicBezTo>
                  <a:cubicBezTo>
                    <a:pt x="69" y="303"/>
                    <a:pt x="75" y="309"/>
                    <a:pt x="81" y="312"/>
                  </a:cubicBezTo>
                  <a:cubicBezTo>
                    <a:pt x="109" y="324"/>
                    <a:pt x="139" y="331"/>
                    <a:pt x="173" y="327"/>
                  </a:cubicBezTo>
                  <a:cubicBezTo>
                    <a:pt x="204" y="327"/>
                    <a:pt x="238" y="321"/>
                    <a:pt x="269" y="312"/>
                  </a:cubicBezTo>
                  <a:cubicBezTo>
                    <a:pt x="238" y="327"/>
                    <a:pt x="207" y="337"/>
                    <a:pt x="173" y="343"/>
                  </a:cubicBezTo>
                  <a:cubicBezTo>
                    <a:pt x="139" y="349"/>
                    <a:pt x="105" y="346"/>
                    <a:pt x="72" y="334"/>
                  </a:cubicBezTo>
                  <a:cubicBezTo>
                    <a:pt x="62" y="331"/>
                    <a:pt x="56" y="327"/>
                    <a:pt x="47" y="321"/>
                  </a:cubicBezTo>
                  <a:cubicBezTo>
                    <a:pt x="44" y="318"/>
                    <a:pt x="38" y="315"/>
                    <a:pt x="35" y="312"/>
                  </a:cubicBezTo>
                  <a:cubicBezTo>
                    <a:pt x="34" y="311"/>
                    <a:pt x="33" y="310"/>
                    <a:pt x="32" y="309"/>
                  </a:cubicBezTo>
                  <a:cubicBezTo>
                    <a:pt x="31" y="308"/>
                    <a:pt x="30" y="307"/>
                    <a:pt x="29" y="306"/>
                  </a:cubicBezTo>
                  <a:cubicBezTo>
                    <a:pt x="29" y="305"/>
                    <a:pt x="29" y="304"/>
                    <a:pt x="29" y="303"/>
                  </a:cubicBezTo>
                  <a:cubicBezTo>
                    <a:pt x="28" y="302"/>
                    <a:pt x="27" y="301"/>
                    <a:pt x="25" y="300"/>
                  </a:cubicBezTo>
                  <a:cubicBezTo>
                    <a:pt x="19" y="281"/>
                    <a:pt x="13" y="266"/>
                    <a:pt x="7" y="247"/>
                  </a:cubicBezTo>
                  <a:cubicBezTo>
                    <a:pt x="-2" y="211"/>
                    <a:pt x="-2" y="174"/>
                    <a:pt x="4" y="134"/>
                  </a:cubicBezTo>
                  <a:cubicBezTo>
                    <a:pt x="13" y="97"/>
                    <a:pt x="35" y="63"/>
                    <a:pt x="59" y="38"/>
                  </a:cubicBezTo>
                  <a:cubicBezTo>
                    <a:pt x="87" y="14"/>
                    <a:pt x="121" y="-5"/>
                    <a:pt x="158" y="1"/>
                  </a:cubicBezTo>
                  <a:cubicBezTo>
                    <a:pt x="167" y="1"/>
                    <a:pt x="176" y="4"/>
                    <a:pt x="185" y="7"/>
                  </a:cubicBezTo>
                  <a:cubicBezTo>
                    <a:pt x="195" y="11"/>
                    <a:pt x="201" y="14"/>
                    <a:pt x="210" y="20"/>
                  </a:cubicBezTo>
                  <a:cubicBezTo>
                    <a:pt x="225" y="29"/>
                    <a:pt x="238" y="41"/>
                    <a:pt x="250" y="57"/>
                  </a:cubicBezTo>
                  <a:cubicBezTo>
                    <a:pt x="272" y="81"/>
                    <a:pt x="284" y="118"/>
                    <a:pt x="287" y="155"/>
                  </a:cubicBezTo>
                  <a:cubicBezTo>
                    <a:pt x="278" y="121"/>
                    <a:pt x="265" y="87"/>
                    <a:pt x="241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6" name=""/>
            <p:cNvSpPr/>
            <p:nvPr/>
          </p:nvSpPr>
          <p:spPr>
            <a:xfrm>
              <a:off x="2837160" y="5004720"/>
              <a:ext cx="57600" cy="70560"/>
            </a:xfrm>
            <a:custGeom>
              <a:avLst/>
              <a:gdLst/>
              <a:ahLst/>
              <a:rect l="0" t="0" r="r" b="b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7" name=""/>
            <p:cNvSpPr/>
            <p:nvPr/>
          </p:nvSpPr>
          <p:spPr>
            <a:xfrm>
              <a:off x="2925720" y="5129280"/>
              <a:ext cx="58680" cy="48960"/>
            </a:xfrm>
            <a:custGeom>
              <a:avLst/>
              <a:gdLst/>
              <a:ahLst/>
              <a:rect l="0" t="0" r="r" b="b"/>
              <a:pathLst>
                <a:path w="163" h="136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8" name=""/>
            <p:cNvSpPr/>
            <p:nvPr/>
          </p:nvSpPr>
          <p:spPr>
            <a:xfrm>
              <a:off x="2843640" y="5088240"/>
              <a:ext cx="221760" cy="79200"/>
            </a:xfrm>
            <a:custGeom>
              <a:avLst/>
              <a:gdLst/>
              <a:ahLst/>
              <a:rect l="0" t="0" r="r" b="b"/>
              <a:pathLst>
                <a:path w="616" h="220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" name=""/>
            <p:cNvSpPr/>
            <p:nvPr/>
          </p:nvSpPr>
          <p:spPr>
            <a:xfrm>
              <a:off x="2912040" y="5073840"/>
              <a:ext cx="84600" cy="39960"/>
            </a:xfrm>
            <a:custGeom>
              <a:avLst/>
              <a:gdLst/>
              <a:ahLst/>
              <a:rect l="0" t="0" r="r" b="b"/>
              <a:pathLst>
                <a:path w="235" h="111">
                  <a:moveTo>
                    <a:pt x="117" y="0"/>
                  </a:moveTo>
                  <a:cubicBezTo>
                    <a:pt x="96" y="0"/>
                    <a:pt x="31" y="0"/>
                    <a:pt x="6" y="19"/>
                  </a:cubicBezTo>
                  <a:cubicBezTo>
                    <a:pt x="-9" y="31"/>
                    <a:pt x="3" y="62"/>
                    <a:pt x="43" y="90"/>
                  </a:cubicBezTo>
                  <a:cubicBezTo>
                    <a:pt x="71" y="108"/>
                    <a:pt x="96" y="111"/>
                    <a:pt x="114" y="111"/>
                  </a:cubicBezTo>
                  <a:cubicBezTo>
                    <a:pt x="136" y="111"/>
                    <a:pt x="160" y="105"/>
                    <a:pt x="185" y="90"/>
                  </a:cubicBezTo>
                  <a:cubicBezTo>
                    <a:pt x="234" y="62"/>
                    <a:pt x="243" y="31"/>
                    <a:pt x="228" y="19"/>
                  </a:cubicBezTo>
                  <a:cubicBezTo>
                    <a:pt x="206" y="0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30" name=""/>
          <p:cNvGrpSpPr/>
          <p:nvPr/>
        </p:nvGrpSpPr>
        <p:grpSpPr>
          <a:xfrm>
            <a:off x="1313280" y="4818960"/>
            <a:ext cx="253080" cy="332280"/>
            <a:chOff x="1313280" y="4818960"/>
            <a:chExt cx="253080" cy="332280"/>
          </a:xfrm>
        </p:grpSpPr>
        <p:sp>
          <p:nvSpPr>
            <p:cNvPr id="31" name=""/>
            <p:cNvSpPr/>
            <p:nvPr/>
          </p:nvSpPr>
          <p:spPr>
            <a:xfrm>
              <a:off x="1313280" y="5046480"/>
              <a:ext cx="44280" cy="48600"/>
            </a:xfrm>
            <a:custGeom>
              <a:avLst/>
              <a:gdLst/>
              <a:ahLst/>
              <a:rect l="0" t="0" r="r" b="b"/>
              <a:pathLst>
                <a:path w="123" h="135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" name=""/>
            <p:cNvSpPr/>
            <p:nvPr/>
          </p:nvSpPr>
          <p:spPr>
            <a:xfrm>
              <a:off x="1329120" y="5040720"/>
              <a:ext cx="76680" cy="96840"/>
            </a:xfrm>
            <a:custGeom>
              <a:avLst/>
              <a:gdLst/>
              <a:ahLst/>
              <a:rect l="0" t="0" r="r" b="b"/>
              <a:pathLst>
                <a:path w="213" h="269">
                  <a:moveTo>
                    <a:pt x="13" y="227"/>
                  </a:moveTo>
                  <a:cubicBezTo>
                    <a:pt x="-34" y="53"/>
                    <a:pt x="64" y="76"/>
                    <a:pt x="89" y="0"/>
                  </a:cubicBezTo>
                  <a:cubicBezTo>
                    <a:pt x="126" y="18"/>
                    <a:pt x="162" y="36"/>
                    <a:pt x="198" y="54"/>
                  </a:cubicBezTo>
                  <a:cubicBezTo>
                    <a:pt x="198" y="53"/>
                    <a:pt x="232" y="220"/>
                    <a:pt x="199" y="257"/>
                  </a:cubicBezTo>
                  <a:cubicBezTo>
                    <a:pt x="175" y="285"/>
                    <a:pt x="22" y="262"/>
                    <a:pt x="13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" name=""/>
            <p:cNvSpPr/>
            <p:nvPr/>
          </p:nvSpPr>
          <p:spPr>
            <a:xfrm>
              <a:off x="1355400" y="5095080"/>
              <a:ext cx="45360" cy="23400"/>
            </a:xfrm>
            <a:custGeom>
              <a:avLst/>
              <a:gdLst/>
              <a:ahLst/>
              <a:rect l="0" t="0" r="r" b="b"/>
              <a:pathLst>
                <a:path w="126" h="65">
                  <a:moveTo>
                    <a:pt x="109" y="31"/>
                  </a:moveTo>
                  <a:cubicBezTo>
                    <a:pt x="100" y="22"/>
                    <a:pt x="89" y="13"/>
                    <a:pt x="77" y="9"/>
                  </a:cubicBezTo>
                  <a:cubicBezTo>
                    <a:pt x="52" y="-2"/>
                    <a:pt x="24" y="-2"/>
                    <a:pt x="0" y="7"/>
                  </a:cubicBezTo>
                  <a:cubicBezTo>
                    <a:pt x="26" y="7"/>
                    <a:pt x="49" y="9"/>
                    <a:pt x="72" y="19"/>
                  </a:cubicBezTo>
                  <a:cubicBezTo>
                    <a:pt x="83" y="23"/>
                    <a:pt x="93" y="29"/>
                    <a:pt x="103" y="37"/>
                  </a:cubicBezTo>
                  <a:cubicBezTo>
                    <a:pt x="110" y="45"/>
                    <a:pt x="120" y="54"/>
                    <a:pt x="126" y="65"/>
                  </a:cubicBezTo>
                  <a:cubicBezTo>
                    <a:pt x="124" y="52"/>
                    <a:pt x="118" y="40"/>
                    <a:pt x="109" y="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4" name=""/>
            <p:cNvSpPr/>
            <p:nvPr/>
          </p:nvSpPr>
          <p:spPr>
            <a:xfrm>
              <a:off x="1391400" y="5033160"/>
              <a:ext cx="65160" cy="118080"/>
            </a:xfrm>
            <a:custGeom>
              <a:avLst/>
              <a:gdLst/>
              <a:ahLst/>
              <a:rect l="0" t="0" r="r" b="b"/>
              <a:pathLst>
                <a:path w="181" h="328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5" name=""/>
            <p:cNvSpPr/>
            <p:nvPr/>
          </p:nvSpPr>
          <p:spPr>
            <a:xfrm>
              <a:off x="1448280" y="5033160"/>
              <a:ext cx="65520" cy="118080"/>
            </a:xfrm>
            <a:custGeom>
              <a:avLst/>
              <a:gdLst/>
              <a:ahLst/>
              <a:rect l="0" t="0" r="r" b="b"/>
              <a:pathLst>
                <a:path w="182" h="328">
                  <a:moveTo>
                    <a:pt x="145" y="308"/>
                  </a:moveTo>
                  <a:cubicBezTo>
                    <a:pt x="182" y="269"/>
                    <a:pt x="181" y="98"/>
                    <a:pt x="182" y="14"/>
                  </a:cubicBezTo>
                  <a:cubicBezTo>
                    <a:pt x="130" y="9"/>
                    <a:pt x="78" y="5"/>
                    <a:pt x="25" y="0"/>
                  </a:cubicBezTo>
                  <a:cubicBezTo>
                    <a:pt x="21" y="103"/>
                    <a:pt x="-19" y="271"/>
                    <a:pt x="11" y="308"/>
                  </a:cubicBezTo>
                  <a:cubicBezTo>
                    <a:pt x="34" y="335"/>
                    <a:pt x="119" y="334"/>
                    <a:pt x="145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6" name=""/>
            <p:cNvSpPr/>
            <p:nvPr/>
          </p:nvSpPr>
          <p:spPr>
            <a:xfrm>
              <a:off x="1450080" y="5096160"/>
              <a:ext cx="4680" cy="47880"/>
            </a:xfrm>
            <a:custGeom>
              <a:avLst/>
              <a:gdLst/>
              <a:ahLst/>
              <a:rect l="0" t="0" r="r" b="b"/>
              <a:pathLst>
                <a:path w="13" h="133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7" name=""/>
            <p:cNvSpPr/>
            <p:nvPr/>
          </p:nvSpPr>
          <p:spPr>
            <a:xfrm>
              <a:off x="1402920" y="5028840"/>
              <a:ext cx="99720" cy="96120"/>
            </a:xfrm>
            <a:custGeom>
              <a:avLst/>
              <a:gdLst/>
              <a:ahLst/>
              <a:rect l="0" t="0" r="r" b="b"/>
              <a:pathLst>
                <a:path w="277" h="267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8" name=""/>
            <p:cNvSpPr/>
            <p:nvPr/>
          </p:nvSpPr>
          <p:spPr>
            <a:xfrm>
              <a:off x="1338480" y="4818960"/>
              <a:ext cx="75240" cy="145800"/>
            </a:xfrm>
            <a:custGeom>
              <a:avLst/>
              <a:gdLst/>
              <a:ahLst/>
              <a:rect l="0" t="0" r="r" b="b"/>
              <a:pathLst>
                <a:path w="209" h="405">
                  <a:moveTo>
                    <a:pt x="190" y="177"/>
                  </a:moveTo>
                  <a:cubicBezTo>
                    <a:pt x="198" y="339"/>
                    <a:pt x="203" y="315"/>
                    <a:pt x="209" y="384"/>
                  </a:cubicBezTo>
                  <a:cubicBezTo>
                    <a:pt x="180" y="391"/>
                    <a:pt x="152" y="398"/>
                    <a:pt x="123" y="405"/>
                  </a:cubicBezTo>
                  <a:cubicBezTo>
                    <a:pt x="88" y="343"/>
                    <a:pt x="127" y="390"/>
                    <a:pt x="16" y="220"/>
                  </a:cubicBezTo>
                  <a:cubicBezTo>
                    <a:pt x="-24" y="157"/>
                    <a:pt x="19" y="10"/>
                    <a:pt x="44" y="0"/>
                  </a:cubicBezTo>
                  <a:cubicBezTo>
                    <a:pt x="59" y="-4"/>
                    <a:pt x="187" y="94"/>
                    <a:pt x="190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9" name=""/>
            <p:cNvSpPr/>
            <p:nvPr/>
          </p:nvSpPr>
          <p:spPr>
            <a:xfrm>
              <a:off x="1353240" y="4848480"/>
              <a:ext cx="54360" cy="115200"/>
            </a:xfrm>
            <a:custGeom>
              <a:avLst/>
              <a:gdLst/>
              <a:ahLst/>
              <a:rect l="0" t="0" r="r" b="b"/>
              <a:pathLst>
                <a:path w="151" h="320">
                  <a:moveTo>
                    <a:pt x="112" y="105"/>
                  </a:moveTo>
                  <a:cubicBezTo>
                    <a:pt x="142" y="262"/>
                    <a:pt x="138" y="239"/>
                    <a:pt x="151" y="306"/>
                  </a:cubicBezTo>
                  <a:cubicBezTo>
                    <a:pt x="132" y="311"/>
                    <a:pt x="113" y="315"/>
                    <a:pt x="94" y="320"/>
                  </a:cubicBezTo>
                  <a:cubicBezTo>
                    <a:pt x="67" y="256"/>
                    <a:pt x="94" y="309"/>
                    <a:pt x="11" y="129"/>
                  </a:cubicBezTo>
                  <a:cubicBezTo>
                    <a:pt x="-11" y="83"/>
                    <a:pt x="2" y="8"/>
                    <a:pt x="25" y="0"/>
                  </a:cubicBezTo>
                  <a:cubicBezTo>
                    <a:pt x="40" y="-5"/>
                    <a:pt x="100" y="40"/>
                    <a:pt x="112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0" name=""/>
            <p:cNvSpPr/>
            <p:nvPr/>
          </p:nvSpPr>
          <p:spPr>
            <a:xfrm>
              <a:off x="1491120" y="4818960"/>
              <a:ext cx="75240" cy="145800"/>
            </a:xfrm>
            <a:custGeom>
              <a:avLst/>
              <a:gdLst/>
              <a:ahLst/>
              <a:rect l="0" t="0" r="r" b="b"/>
              <a:pathLst>
                <a:path w="209" h="405">
                  <a:moveTo>
                    <a:pt x="19" y="177"/>
                  </a:moveTo>
                  <a:cubicBezTo>
                    <a:pt x="11" y="339"/>
                    <a:pt x="6" y="315"/>
                    <a:pt x="0" y="384"/>
                  </a:cubicBezTo>
                  <a:cubicBezTo>
                    <a:pt x="29" y="391"/>
                    <a:pt x="57" y="398"/>
                    <a:pt x="86" y="405"/>
                  </a:cubicBezTo>
                  <a:cubicBezTo>
                    <a:pt x="121" y="343"/>
                    <a:pt x="82" y="390"/>
                    <a:pt x="192" y="220"/>
                  </a:cubicBezTo>
                  <a:cubicBezTo>
                    <a:pt x="234" y="157"/>
                    <a:pt x="189" y="10"/>
                    <a:pt x="165" y="0"/>
                  </a:cubicBezTo>
                  <a:cubicBezTo>
                    <a:pt x="149" y="-4"/>
                    <a:pt x="22" y="94"/>
                    <a:pt x="19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1" name=""/>
            <p:cNvSpPr/>
            <p:nvPr/>
          </p:nvSpPr>
          <p:spPr>
            <a:xfrm>
              <a:off x="1497240" y="4848480"/>
              <a:ext cx="54720" cy="115920"/>
            </a:xfrm>
            <a:custGeom>
              <a:avLst/>
              <a:gdLst/>
              <a:ahLst/>
              <a:rect l="0" t="0" r="r" b="b"/>
              <a:pathLst>
                <a:path w="152" h="322">
                  <a:moveTo>
                    <a:pt x="38" y="105"/>
                  </a:moveTo>
                  <a:cubicBezTo>
                    <a:pt x="9" y="262"/>
                    <a:pt x="13" y="239"/>
                    <a:pt x="0" y="306"/>
                  </a:cubicBezTo>
                  <a:cubicBezTo>
                    <a:pt x="18" y="311"/>
                    <a:pt x="37" y="317"/>
                    <a:pt x="55" y="322"/>
                  </a:cubicBezTo>
                  <a:cubicBezTo>
                    <a:pt x="83" y="258"/>
                    <a:pt x="55" y="311"/>
                    <a:pt x="140" y="131"/>
                  </a:cubicBezTo>
                  <a:cubicBezTo>
                    <a:pt x="162" y="83"/>
                    <a:pt x="151" y="8"/>
                    <a:pt x="126" y="0"/>
                  </a:cubicBezTo>
                  <a:cubicBezTo>
                    <a:pt x="111" y="-5"/>
                    <a:pt x="51" y="40"/>
                    <a:pt x="38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2" name=""/>
            <p:cNvSpPr/>
            <p:nvPr/>
          </p:nvSpPr>
          <p:spPr>
            <a:xfrm>
              <a:off x="1351080" y="4907880"/>
              <a:ext cx="202680" cy="177480"/>
            </a:xfrm>
            <a:custGeom>
              <a:avLst/>
              <a:gdLst/>
              <a:ahLst/>
              <a:rect l="0" t="0" r="r" b="b"/>
              <a:pathLst>
                <a:path w="563" h="493">
                  <a:moveTo>
                    <a:pt x="281" y="0"/>
                  </a:moveTo>
                  <a:cubicBezTo>
                    <a:pt x="127" y="0"/>
                    <a:pt x="56" y="66"/>
                    <a:pt x="56" y="158"/>
                  </a:cubicBezTo>
                  <a:cubicBezTo>
                    <a:pt x="56" y="235"/>
                    <a:pt x="-61" y="349"/>
                    <a:pt x="44" y="424"/>
                  </a:cubicBezTo>
                  <a:cubicBezTo>
                    <a:pt x="95" y="461"/>
                    <a:pt x="180" y="493"/>
                    <a:pt x="281" y="493"/>
                  </a:cubicBezTo>
                  <a:cubicBezTo>
                    <a:pt x="383" y="493"/>
                    <a:pt x="469" y="461"/>
                    <a:pt x="520" y="424"/>
                  </a:cubicBezTo>
                  <a:cubicBezTo>
                    <a:pt x="624" y="347"/>
                    <a:pt x="508" y="235"/>
                    <a:pt x="508" y="158"/>
                  </a:cubicBezTo>
                  <a:cubicBezTo>
                    <a:pt x="508" y="66"/>
                    <a:pt x="438" y="0"/>
                    <a:pt x="28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3" name=""/>
            <p:cNvSpPr/>
            <p:nvPr/>
          </p:nvSpPr>
          <p:spPr>
            <a:xfrm>
              <a:off x="1364400" y="4932000"/>
              <a:ext cx="177120" cy="147240"/>
            </a:xfrm>
            <a:custGeom>
              <a:avLst/>
              <a:gdLst/>
              <a:ahLst/>
              <a:rect l="0" t="0" r="r" b="b"/>
              <a:pathLst>
                <a:path w="492" h="409">
                  <a:moveTo>
                    <a:pt x="224" y="13"/>
                  </a:moveTo>
                  <a:cubicBezTo>
                    <a:pt x="238" y="-4"/>
                    <a:pt x="251" y="-4"/>
                    <a:pt x="264" y="13"/>
                  </a:cubicBezTo>
                  <a:cubicBezTo>
                    <a:pt x="297" y="55"/>
                    <a:pt x="347" y="144"/>
                    <a:pt x="351" y="218"/>
                  </a:cubicBezTo>
                  <a:cubicBezTo>
                    <a:pt x="409" y="210"/>
                    <a:pt x="475" y="213"/>
                    <a:pt x="489" y="244"/>
                  </a:cubicBezTo>
                  <a:cubicBezTo>
                    <a:pt x="515" y="305"/>
                    <a:pt x="392" y="409"/>
                    <a:pt x="246" y="409"/>
                  </a:cubicBezTo>
                  <a:cubicBezTo>
                    <a:pt x="98" y="409"/>
                    <a:pt x="-22" y="305"/>
                    <a:pt x="4" y="244"/>
                  </a:cubicBezTo>
                  <a:cubicBezTo>
                    <a:pt x="15" y="213"/>
                    <a:pt x="81" y="210"/>
                    <a:pt x="138" y="218"/>
                  </a:cubicBezTo>
                  <a:cubicBezTo>
                    <a:pt x="141" y="144"/>
                    <a:pt x="192" y="55"/>
                    <a:pt x="224" y="1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4" name=""/>
            <p:cNvSpPr/>
            <p:nvPr/>
          </p:nvSpPr>
          <p:spPr>
            <a:xfrm>
              <a:off x="1410840" y="5037120"/>
              <a:ext cx="83880" cy="30240"/>
            </a:xfrm>
            <a:custGeom>
              <a:avLst/>
              <a:gdLst/>
              <a:ahLst/>
              <a:rect l="0" t="0" r="r" b="b"/>
              <a:pathLst>
                <a:path w="233" h="84">
                  <a:moveTo>
                    <a:pt x="47" y="30"/>
                  </a:moveTo>
                  <a:cubicBezTo>
                    <a:pt x="64" y="31"/>
                    <a:pt x="83" y="27"/>
                    <a:pt x="96" y="18"/>
                  </a:cubicBezTo>
                  <a:cubicBezTo>
                    <a:pt x="104" y="13"/>
                    <a:pt x="110" y="7"/>
                    <a:pt x="116" y="0"/>
                  </a:cubicBezTo>
                  <a:cubicBezTo>
                    <a:pt x="121" y="7"/>
                    <a:pt x="129" y="13"/>
                    <a:pt x="136" y="18"/>
                  </a:cubicBezTo>
                  <a:cubicBezTo>
                    <a:pt x="152" y="27"/>
                    <a:pt x="169" y="32"/>
                    <a:pt x="186" y="30"/>
                  </a:cubicBezTo>
                  <a:cubicBezTo>
                    <a:pt x="203" y="30"/>
                    <a:pt x="219" y="24"/>
                    <a:pt x="232" y="13"/>
                  </a:cubicBezTo>
                  <a:cubicBezTo>
                    <a:pt x="239" y="7"/>
                    <a:pt x="199" y="84"/>
                    <a:pt x="116" y="84"/>
                  </a:cubicBezTo>
                  <a:cubicBezTo>
                    <a:pt x="33" y="84"/>
                    <a:pt x="-7" y="7"/>
                    <a:pt x="1" y="13"/>
                  </a:cubicBezTo>
                  <a:cubicBezTo>
                    <a:pt x="13" y="23"/>
                    <a:pt x="30" y="28"/>
                    <a:pt x="47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5" name=""/>
            <p:cNvSpPr/>
            <p:nvPr/>
          </p:nvSpPr>
          <p:spPr>
            <a:xfrm>
              <a:off x="1381320" y="4953600"/>
              <a:ext cx="48960" cy="58320"/>
            </a:xfrm>
            <a:custGeom>
              <a:avLst/>
              <a:gdLst/>
              <a:ahLst/>
              <a:rect l="0" t="0" r="r" b="b"/>
              <a:pathLst>
                <a:path w="136" h="162">
                  <a:moveTo>
                    <a:pt x="89" y="5"/>
                  </a:moveTo>
                  <a:cubicBezTo>
                    <a:pt x="43" y="-14"/>
                    <a:pt x="12" y="31"/>
                    <a:pt x="5" y="56"/>
                  </a:cubicBezTo>
                  <a:cubicBezTo>
                    <a:pt x="-8" y="92"/>
                    <a:pt x="8" y="133"/>
                    <a:pt x="12" y="142"/>
                  </a:cubicBezTo>
                  <a:cubicBezTo>
                    <a:pt x="15" y="149"/>
                    <a:pt x="49" y="178"/>
                    <a:pt x="125" y="150"/>
                  </a:cubicBezTo>
                  <a:cubicBezTo>
                    <a:pt x="123" y="150"/>
                    <a:pt x="143" y="109"/>
                    <a:pt x="134" y="70"/>
                  </a:cubicBezTo>
                  <a:cubicBezTo>
                    <a:pt x="119" y="49"/>
                    <a:pt x="129" y="20"/>
                    <a:pt x="89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6" name=""/>
            <p:cNvSpPr/>
            <p:nvPr/>
          </p:nvSpPr>
          <p:spPr>
            <a:xfrm>
              <a:off x="1378080" y="4950720"/>
              <a:ext cx="51480" cy="62640"/>
            </a:xfrm>
            <a:custGeom>
              <a:avLst/>
              <a:gdLst/>
              <a:ahLst/>
              <a:rect l="0" t="0" r="r" b="b"/>
              <a:pathLst>
                <a:path w="143" h="174">
                  <a:moveTo>
                    <a:pt x="126" y="28"/>
                  </a:moveTo>
                  <a:cubicBezTo>
                    <a:pt x="120" y="21"/>
                    <a:pt x="114" y="14"/>
                    <a:pt x="106" y="10"/>
                  </a:cubicBezTo>
                  <a:cubicBezTo>
                    <a:pt x="103" y="7"/>
                    <a:pt x="98" y="5"/>
                    <a:pt x="94" y="4"/>
                  </a:cubicBezTo>
                  <a:cubicBezTo>
                    <a:pt x="89" y="2"/>
                    <a:pt x="84" y="1"/>
                    <a:pt x="80" y="1"/>
                  </a:cubicBezTo>
                  <a:cubicBezTo>
                    <a:pt x="61" y="-2"/>
                    <a:pt x="43" y="7"/>
                    <a:pt x="30" y="19"/>
                  </a:cubicBezTo>
                  <a:cubicBezTo>
                    <a:pt x="18" y="31"/>
                    <a:pt x="7" y="48"/>
                    <a:pt x="3" y="67"/>
                  </a:cubicBezTo>
                  <a:cubicBezTo>
                    <a:pt x="-2" y="85"/>
                    <a:pt x="0" y="104"/>
                    <a:pt x="4" y="123"/>
                  </a:cubicBezTo>
                  <a:cubicBezTo>
                    <a:pt x="6" y="132"/>
                    <a:pt x="9" y="141"/>
                    <a:pt x="14" y="149"/>
                  </a:cubicBezTo>
                  <a:cubicBezTo>
                    <a:pt x="14" y="150"/>
                    <a:pt x="14" y="151"/>
                    <a:pt x="15" y="152"/>
                  </a:cubicBezTo>
                  <a:cubicBezTo>
                    <a:pt x="15" y="154"/>
                    <a:pt x="15" y="156"/>
                    <a:pt x="15" y="157"/>
                  </a:cubicBezTo>
                  <a:cubicBezTo>
                    <a:pt x="15" y="158"/>
                    <a:pt x="16" y="158"/>
                    <a:pt x="17" y="158"/>
                  </a:cubicBezTo>
                  <a:cubicBezTo>
                    <a:pt x="18" y="160"/>
                    <a:pt x="20" y="161"/>
                    <a:pt x="23" y="163"/>
                  </a:cubicBezTo>
                  <a:cubicBezTo>
                    <a:pt x="27" y="166"/>
                    <a:pt x="30" y="167"/>
                    <a:pt x="35" y="169"/>
                  </a:cubicBezTo>
                  <a:cubicBezTo>
                    <a:pt x="52" y="175"/>
                    <a:pt x="69" y="175"/>
                    <a:pt x="86" y="173"/>
                  </a:cubicBezTo>
                  <a:cubicBezTo>
                    <a:pt x="103" y="170"/>
                    <a:pt x="118" y="166"/>
                    <a:pt x="134" y="158"/>
                  </a:cubicBezTo>
                  <a:cubicBezTo>
                    <a:pt x="118" y="161"/>
                    <a:pt x="101" y="166"/>
                    <a:pt x="86" y="166"/>
                  </a:cubicBezTo>
                  <a:cubicBezTo>
                    <a:pt x="70" y="166"/>
                    <a:pt x="54" y="164"/>
                    <a:pt x="40" y="158"/>
                  </a:cubicBezTo>
                  <a:cubicBezTo>
                    <a:pt x="37" y="157"/>
                    <a:pt x="34" y="155"/>
                    <a:pt x="30" y="152"/>
                  </a:cubicBezTo>
                  <a:cubicBezTo>
                    <a:pt x="29" y="150"/>
                    <a:pt x="27" y="150"/>
                    <a:pt x="27" y="149"/>
                  </a:cubicBezTo>
                  <a:cubicBezTo>
                    <a:pt x="26" y="148"/>
                    <a:pt x="26" y="147"/>
                    <a:pt x="26" y="146"/>
                  </a:cubicBezTo>
                  <a:cubicBezTo>
                    <a:pt x="23" y="138"/>
                    <a:pt x="21" y="130"/>
                    <a:pt x="18" y="123"/>
                  </a:cubicBezTo>
                  <a:cubicBezTo>
                    <a:pt x="15" y="106"/>
                    <a:pt x="14" y="89"/>
                    <a:pt x="18" y="74"/>
                  </a:cubicBezTo>
                  <a:cubicBezTo>
                    <a:pt x="21" y="59"/>
                    <a:pt x="30" y="45"/>
                    <a:pt x="41" y="34"/>
                  </a:cubicBezTo>
                  <a:cubicBezTo>
                    <a:pt x="52" y="24"/>
                    <a:pt x="66" y="16"/>
                    <a:pt x="80" y="18"/>
                  </a:cubicBezTo>
                  <a:cubicBezTo>
                    <a:pt x="83" y="18"/>
                    <a:pt x="86" y="17"/>
                    <a:pt x="90" y="19"/>
                  </a:cubicBezTo>
                  <a:cubicBezTo>
                    <a:pt x="93" y="20"/>
                    <a:pt x="98" y="21"/>
                    <a:pt x="101" y="22"/>
                  </a:cubicBezTo>
                  <a:cubicBezTo>
                    <a:pt x="109" y="25"/>
                    <a:pt x="115" y="30"/>
                    <a:pt x="120" y="36"/>
                  </a:cubicBezTo>
                  <a:cubicBezTo>
                    <a:pt x="130" y="45"/>
                    <a:pt x="138" y="61"/>
                    <a:pt x="143" y="79"/>
                  </a:cubicBezTo>
                  <a:cubicBezTo>
                    <a:pt x="143" y="61"/>
                    <a:pt x="137" y="44"/>
                    <a:pt x="12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7" name=""/>
            <p:cNvSpPr/>
            <p:nvPr/>
          </p:nvSpPr>
          <p:spPr>
            <a:xfrm>
              <a:off x="1393920" y="4967640"/>
              <a:ext cx="28800" cy="35280"/>
            </a:xfrm>
            <a:custGeom>
              <a:avLst/>
              <a:gdLst/>
              <a:ahLst/>
              <a:rect l="0" t="0" r="r" b="b"/>
              <a:pathLst>
                <a:path w="80" h="98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8" name=""/>
            <p:cNvSpPr/>
            <p:nvPr/>
          </p:nvSpPr>
          <p:spPr>
            <a:xfrm>
              <a:off x="1474920" y="4953600"/>
              <a:ext cx="48960" cy="58320"/>
            </a:xfrm>
            <a:custGeom>
              <a:avLst/>
              <a:gdLst/>
              <a:ahLst/>
              <a:rect l="0" t="0" r="r" b="b"/>
              <a:pathLst>
                <a:path w="136" h="162">
                  <a:moveTo>
                    <a:pt x="47" y="5"/>
                  </a:moveTo>
                  <a:cubicBezTo>
                    <a:pt x="93" y="-14"/>
                    <a:pt x="124" y="31"/>
                    <a:pt x="131" y="56"/>
                  </a:cubicBezTo>
                  <a:cubicBezTo>
                    <a:pt x="144" y="92"/>
                    <a:pt x="128" y="134"/>
                    <a:pt x="124" y="142"/>
                  </a:cubicBezTo>
                  <a:cubicBezTo>
                    <a:pt x="120" y="150"/>
                    <a:pt x="87" y="178"/>
                    <a:pt x="11" y="150"/>
                  </a:cubicBezTo>
                  <a:cubicBezTo>
                    <a:pt x="13" y="150"/>
                    <a:pt x="-6" y="109"/>
                    <a:pt x="2" y="70"/>
                  </a:cubicBezTo>
                  <a:cubicBezTo>
                    <a:pt x="17" y="49"/>
                    <a:pt x="7" y="20"/>
                    <a:pt x="47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9" name=""/>
            <p:cNvSpPr/>
            <p:nvPr/>
          </p:nvSpPr>
          <p:spPr>
            <a:xfrm>
              <a:off x="1475640" y="4951080"/>
              <a:ext cx="51840" cy="61920"/>
            </a:xfrm>
            <a:custGeom>
              <a:avLst/>
              <a:gdLst/>
              <a:ahLst/>
              <a:rect l="0" t="0" r="r" b="b"/>
              <a:pathLst>
                <a:path w="144" h="172">
                  <a:moveTo>
                    <a:pt x="23" y="33"/>
                  </a:moveTo>
                  <a:cubicBezTo>
                    <a:pt x="29" y="27"/>
                    <a:pt x="35" y="23"/>
                    <a:pt x="42" y="20"/>
                  </a:cubicBezTo>
                  <a:cubicBezTo>
                    <a:pt x="45" y="18"/>
                    <a:pt x="49" y="17"/>
                    <a:pt x="52" y="17"/>
                  </a:cubicBezTo>
                  <a:cubicBezTo>
                    <a:pt x="55" y="15"/>
                    <a:pt x="60" y="15"/>
                    <a:pt x="63" y="15"/>
                  </a:cubicBezTo>
                  <a:cubicBezTo>
                    <a:pt x="77" y="15"/>
                    <a:pt x="92" y="21"/>
                    <a:pt x="102" y="32"/>
                  </a:cubicBezTo>
                  <a:cubicBezTo>
                    <a:pt x="112" y="43"/>
                    <a:pt x="122" y="58"/>
                    <a:pt x="125" y="72"/>
                  </a:cubicBezTo>
                  <a:cubicBezTo>
                    <a:pt x="128" y="86"/>
                    <a:pt x="128" y="103"/>
                    <a:pt x="125" y="120"/>
                  </a:cubicBezTo>
                  <a:cubicBezTo>
                    <a:pt x="123" y="128"/>
                    <a:pt x="120" y="137"/>
                    <a:pt x="117" y="143"/>
                  </a:cubicBezTo>
                  <a:cubicBezTo>
                    <a:pt x="116" y="144"/>
                    <a:pt x="116" y="145"/>
                    <a:pt x="115" y="146"/>
                  </a:cubicBezTo>
                  <a:cubicBezTo>
                    <a:pt x="114" y="148"/>
                    <a:pt x="112" y="148"/>
                    <a:pt x="112" y="149"/>
                  </a:cubicBezTo>
                  <a:cubicBezTo>
                    <a:pt x="109" y="151"/>
                    <a:pt x="106" y="154"/>
                    <a:pt x="103" y="156"/>
                  </a:cubicBezTo>
                  <a:cubicBezTo>
                    <a:pt x="89" y="162"/>
                    <a:pt x="74" y="165"/>
                    <a:pt x="57" y="163"/>
                  </a:cubicBezTo>
                  <a:cubicBezTo>
                    <a:pt x="42" y="163"/>
                    <a:pt x="25" y="160"/>
                    <a:pt x="9" y="156"/>
                  </a:cubicBezTo>
                  <a:cubicBezTo>
                    <a:pt x="25" y="163"/>
                    <a:pt x="40" y="168"/>
                    <a:pt x="57" y="171"/>
                  </a:cubicBezTo>
                  <a:cubicBezTo>
                    <a:pt x="74" y="174"/>
                    <a:pt x="91" y="172"/>
                    <a:pt x="108" y="166"/>
                  </a:cubicBezTo>
                  <a:cubicBezTo>
                    <a:pt x="112" y="165"/>
                    <a:pt x="115" y="163"/>
                    <a:pt x="120" y="160"/>
                  </a:cubicBezTo>
                  <a:cubicBezTo>
                    <a:pt x="122" y="159"/>
                    <a:pt x="125" y="157"/>
                    <a:pt x="126" y="156"/>
                  </a:cubicBezTo>
                  <a:cubicBezTo>
                    <a:pt x="127" y="156"/>
                    <a:pt x="127" y="155"/>
                    <a:pt x="128" y="154"/>
                  </a:cubicBezTo>
                  <a:cubicBezTo>
                    <a:pt x="128" y="154"/>
                    <a:pt x="129" y="153"/>
                    <a:pt x="129" y="152"/>
                  </a:cubicBezTo>
                  <a:lnTo>
                    <a:pt x="129" y="151"/>
                  </a:lnTo>
                  <a:cubicBezTo>
                    <a:pt x="130" y="151"/>
                    <a:pt x="130" y="150"/>
                    <a:pt x="131" y="149"/>
                  </a:cubicBezTo>
                  <a:cubicBezTo>
                    <a:pt x="134" y="140"/>
                    <a:pt x="137" y="132"/>
                    <a:pt x="140" y="123"/>
                  </a:cubicBezTo>
                  <a:cubicBezTo>
                    <a:pt x="145" y="105"/>
                    <a:pt x="145" y="86"/>
                    <a:pt x="142" y="67"/>
                  </a:cubicBezTo>
                  <a:cubicBezTo>
                    <a:pt x="137" y="49"/>
                    <a:pt x="126" y="32"/>
                    <a:pt x="114" y="20"/>
                  </a:cubicBezTo>
                  <a:cubicBezTo>
                    <a:pt x="100" y="7"/>
                    <a:pt x="83" y="-2"/>
                    <a:pt x="65" y="1"/>
                  </a:cubicBezTo>
                  <a:cubicBezTo>
                    <a:pt x="60" y="1"/>
                    <a:pt x="55" y="3"/>
                    <a:pt x="51" y="4"/>
                  </a:cubicBezTo>
                  <a:cubicBezTo>
                    <a:pt x="46" y="6"/>
                    <a:pt x="43" y="7"/>
                    <a:pt x="38" y="10"/>
                  </a:cubicBezTo>
                  <a:cubicBezTo>
                    <a:pt x="31" y="15"/>
                    <a:pt x="25" y="21"/>
                    <a:pt x="18" y="29"/>
                  </a:cubicBezTo>
                  <a:cubicBezTo>
                    <a:pt x="8" y="41"/>
                    <a:pt x="2" y="60"/>
                    <a:pt x="0" y="78"/>
                  </a:cubicBezTo>
                  <a:cubicBezTo>
                    <a:pt x="5" y="61"/>
                    <a:pt x="11" y="44"/>
                    <a:pt x="23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0" name=""/>
            <p:cNvSpPr/>
            <p:nvPr/>
          </p:nvSpPr>
          <p:spPr>
            <a:xfrm>
              <a:off x="1482840" y="4967640"/>
              <a:ext cx="28800" cy="35280"/>
            </a:xfrm>
            <a:custGeom>
              <a:avLst/>
              <a:gdLst/>
              <a:ahLst/>
              <a:rect l="0" t="0" r="r" b="b"/>
              <a:pathLst>
                <a:path w="80" h="98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1" name=""/>
            <p:cNvSpPr/>
            <p:nvPr/>
          </p:nvSpPr>
          <p:spPr>
            <a:xfrm>
              <a:off x="1438200" y="5029920"/>
              <a:ext cx="29520" cy="24120"/>
            </a:xfrm>
            <a:custGeom>
              <a:avLst/>
              <a:gdLst/>
              <a:ahLst/>
              <a:rect l="0" t="0" r="r" b="b"/>
              <a:pathLst>
                <a:path w="82" h="67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2" name=""/>
            <p:cNvSpPr/>
            <p:nvPr/>
          </p:nvSpPr>
          <p:spPr>
            <a:xfrm>
              <a:off x="1397880" y="5009400"/>
              <a:ext cx="110880" cy="39240"/>
            </a:xfrm>
            <a:custGeom>
              <a:avLst/>
              <a:gdLst/>
              <a:ahLst/>
              <a:rect l="0" t="0" r="r" b="b"/>
              <a:pathLst>
                <a:path w="308" h="109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3" name=""/>
            <p:cNvSpPr/>
            <p:nvPr/>
          </p:nvSpPr>
          <p:spPr>
            <a:xfrm>
              <a:off x="1432080" y="5002200"/>
              <a:ext cx="42120" cy="19800"/>
            </a:xfrm>
            <a:custGeom>
              <a:avLst/>
              <a:gdLst/>
              <a:ahLst/>
              <a:rect l="0" t="0" r="r" b="b"/>
              <a:pathLst>
                <a:path w="117" h="55">
                  <a:moveTo>
                    <a:pt x="59" y="0"/>
                  </a:moveTo>
                  <a:cubicBezTo>
                    <a:pt x="70" y="0"/>
                    <a:pt x="102" y="0"/>
                    <a:pt x="114" y="9"/>
                  </a:cubicBezTo>
                  <a:cubicBezTo>
                    <a:pt x="122" y="15"/>
                    <a:pt x="116" y="30"/>
                    <a:pt x="96" y="44"/>
                  </a:cubicBezTo>
                  <a:cubicBezTo>
                    <a:pt x="82" y="54"/>
                    <a:pt x="70" y="55"/>
                    <a:pt x="60" y="55"/>
                  </a:cubicBezTo>
                  <a:cubicBezTo>
                    <a:pt x="50" y="55"/>
                    <a:pt x="37" y="52"/>
                    <a:pt x="25" y="44"/>
                  </a:cubicBezTo>
                  <a:cubicBezTo>
                    <a:pt x="0" y="30"/>
                    <a:pt x="-4" y="15"/>
                    <a:pt x="4" y="9"/>
                  </a:cubicBezTo>
                  <a:cubicBezTo>
                    <a:pt x="14" y="0"/>
                    <a:pt x="48" y="0"/>
                    <a:pt x="59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sp>
        <p:nvSpPr>
          <p:cNvPr id="54" name=""/>
          <p:cNvSpPr/>
          <p:nvPr/>
        </p:nvSpPr>
        <p:spPr>
          <a:xfrm>
            <a:off x="6666840" y="4873680"/>
            <a:ext cx="151560" cy="228960"/>
          </a:xfrm>
          <a:custGeom>
            <a:avLst/>
            <a:gdLst/>
            <a:ahLst/>
            <a:rect l="0" t="0" r="r" b="b"/>
            <a:pathLst>
              <a:path w="421" h="636">
                <a:moveTo>
                  <a:pt x="240" y="544"/>
                </a:moveTo>
                <a:cubicBezTo>
                  <a:pt x="360" y="440"/>
                  <a:pt x="432" y="313"/>
                  <a:pt x="420" y="143"/>
                </a:cubicBezTo>
                <a:cubicBezTo>
                  <a:pt x="415" y="76"/>
                  <a:pt x="390" y="32"/>
                  <a:pt x="360" y="5"/>
                </a:cubicBezTo>
                <a:cubicBezTo>
                  <a:pt x="337" y="-16"/>
                  <a:pt x="196" y="32"/>
                  <a:pt x="196" y="185"/>
                </a:cubicBezTo>
                <a:cubicBezTo>
                  <a:pt x="198" y="474"/>
                  <a:pt x="65" y="484"/>
                  <a:pt x="0" y="634"/>
                </a:cubicBezTo>
                <a:cubicBezTo>
                  <a:pt x="69" y="645"/>
                  <a:pt x="152" y="622"/>
                  <a:pt x="240" y="54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5" name=""/>
          <p:cNvSpPr/>
          <p:nvPr/>
        </p:nvSpPr>
        <p:spPr>
          <a:xfrm>
            <a:off x="6652800" y="4866840"/>
            <a:ext cx="143640" cy="234000"/>
          </a:xfrm>
          <a:custGeom>
            <a:avLst/>
            <a:gdLst/>
            <a:ahLst/>
            <a:rect l="0" t="0" r="r" b="b"/>
            <a:pathLst>
              <a:path w="399" h="650">
                <a:moveTo>
                  <a:pt x="399" y="24"/>
                </a:moveTo>
                <a:cubicBezTo>
                  <a:pt x="323" y="-55"/>
                  <a:pt x="187" y="77"/>
                  <a:pt x="187" y="197"/>
                </a:cubicBezTo>
                <a:cubicBezTo>
                  <a:pt x="187" y="487"/>
                  <a:pt x="67" y="513"/>
                  <a:pt x="0" y="643"/>
                </a:cubicBezTo>
                <a:cubicBezTo>
                  <a:pt x="12" y="646"/>
                  <a:pt x="11" y="650"/>
                  <a:pt x="37" y="650"/>
                </a:cubicBezTo>
                <a:cubicBezTo>
                  <a:pt x="122" y="582"/>
                  <a:pt x="249" y="453"/>
                  <a:pt x="249" y="231"/>
                </a:cubicBezTo>
                <a:cubicBezTo>
                  <a:pt x="249" y="93"/>
                  <a:pt x="318" y="35"/>
                  <a:pt x="399" y="2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6" name=""/>
          <p:cNvSpPr/>
          <p:nvPr/>
        </p:nvSpPr>
        <p:spPr>
          <a:xfrm>
            <a:off x="6652800" y="4862520"/>
            <a:ext cx="135360" cy="235080"/>
          </a:xfrm>
          <a:custGeom>
            <a:avLst/>
            <a:gdLst/>
            <a:ahLst/>
            <a:rect l="0" t="0" r="r" b="b"/>
            <a:pathLst>
              <a:path w="376" h="653">
                <a:moveTo>
                  <a:pt x="376" y="17"/>
                </a:moveTo>
                <a:cubicBezTo>
                  <a:pt x="288" y="-36"/>
                  <a:pt x="159" y="40"/>
                  <a:pt x="159" y="186"/>
                </a:cubicBezTo>
                <a:cubicBezTo>
                  <a:pt x="159" y="423"/>
                  <a:pt x="53" y="414"/>
                  <a:pt x="0" y="529"/>
                </a:cubicBezTo>
                <a:cubicBezTo>
                  <a:pt x="0" y="570"/>
                  <a:pt x="0" y="612"/>
                  <a:pt x="0" y="653"/>
                </a:cubicBezTo>
                <a:cubicBezTo>
                  <a:pt x="37" y="628"/>
                  <a:pt x="212" y="479"/>
                  <a:pt x="212" y="218"/>
                </a:cubicBezTo>
                <a:cubicBezTo>
                  <a:pt x="212" y="79"/>
                  <a:pt x="293" y="19"/>
                  <a:pt x="376" y="1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7" name=""/>
          <p:cNvSpPr/>
          <p:nvPr/>
        </p:nvSpPr>
        <p:spPr>
          <a:xfrm>
            <a:off x="6320880" y="4901040"/>
            <a:ext cx="230040" cy="214200"/>
          </a:xfrm>
          <a:custGeom>
            <a:avLst/>
            <a:gdLst/>
            <a:ahLst/>
            <a:rect l="0" t="0" r="r" b="b"/>
            <a:pathLst>
              <a:path w="639" h="595">
                <a:moveTo>
                  <a:pt x="4" y="88"/>
                </a:moveTo>
                <a:cubicBezTo>
                  <a:pt x="-28" y="19"/>
                  <a:pt x="140" y="-18"/>
                  <a:pt x="198" y="9"/>
                </a:cubicBezTo>
                <a:cubicBezTo>
                  <a:pt x="198" y="48"/>
                  <a:pt x="198" y="86"/>
                  <a:pt x="198" y="125"/>
                </a:cubicBezTo>
                <a:cubicBezTo>
                  <a:pt x="133" y="112"/>
                  <a:pt x="27" y="136"/>
                  <a:pt x="4" y="88"/>
                </a:cubicBezTo>
                <a:moveTo>
                  <a:pt x="390" y="571"/>
                </a:moveTo>
                <a:cubicBezTo>
                  <a:pt x="390" y="537"/>
                  <a:pt x="503" y="469"/>
                  <a:pt x="639" y="469"/>
                </a:cubicBezTo>
                <a:cubicBezTo>
                  <a:pt x="639" y="511"/>
                  <a:pt x="639" y="553"/>
                  <a:pt x="639" y="595"/>
                </a:cubicBezTo>
                <a:cubicBezTo>
                  <a:pt x="556" y="587"/>
                  <a:pt x="390" y="606"/>
                  <a:pt x="390" y="571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8" name=""/>
          <p:cNvSpPr/>
          <p:nvPr/>
        </p:nvSpPr>
        <p:spPr>
          <a:xfrm>
            <a:off x="6404760" y="4830480"/>
            <a:ext cx="267480" cy="312840"/>
          </a:xfrm>
          <a:custGeom>
            <a:avLst/>
            <a:gdLst/>
            <a:ahLst/>
            <a:rect l="0" t="0" r="r" b="b"/>
            <a:pathLst>
              <a:path w="743" h="869">
                <a:moveTo>
                  <a:pt x="714" y="335"/>
                </a:moveTo>
                <a:cubicBezTo>
                  <a:pt x="675" y="238"/>
                  <a:pt x="571" y="120"/>
                  <a:pt x="419" y="55"/>
                </a:cubicBezTo>
                <a:cubicBezTo>
                  <a:pt x="39" y="-111"/>
                  <a:pt x="-99" y="141"/>
                  <a:pt x="74" y="268"/>
                </a:cubicBezTo>
                <a:cubicBezTo>
                  <a:pt x="277" y="418"/>
                  <a:pt x="258" y="657"/>
                  <a:pt x="336" y="756"/>
                </a:cubicBezTo>
                <a:cubicBezTo>
                  <a:pt x="254" y="777"/>
                  <a:pt x="194" y="821"/>
                  <a:pt x="194" y="846"/>
                </a:cubicBezTo>
                <a:cubicBezTo>
                  <a:pt x="194" y="881"/>
                  <a:pt x="359" y="862"/>
                  <a:pt x="442" y="869"/>
                </a:cubicBezTo>
                <a:cubicBezTo>
                  <a:pt x="580" y="869"/>
                  <a:pt x="691" y="841"/>
                  <a:pt x="691" y="807"/>
                </a:cubicBezTo>
                <a:cubicBezTo>
                  <a:pt x="693" y="781"/>
                  <a:pt x="689" y="765"/>
                  <a:pt x="682" y="751"/>
                </a:cubicBezTo>
                <a:cubicBezTo>
                  <a:pt x="749" y="652"/>
                  <a:pt x="763" y="455"/>
                  <a:pt x="714" y="33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9" name=""/>
          <p:cNvSpPr/>
          <p:nvPr/>
        </p:nvSpPr>
        <p:spPr>
          <a:xfrm>
            <a:off x="6508080" y="4936320"/>
            <a:ext cx="100080" cy="183960"/>
          </a:xfrm>
          <a:custGeom>
            <a:avLst/>
            <a:gdLst/>
            <a:ahLst/>
            <a:rect l="0" t="0" r="r" b="b"/>
            <a:pathLst>
              <a:path w="278" h="511">
                <a:moveTo>
                  <a:pt x="255" y="0"/>
                </a:moveTo>
                <a:cubicBezTo>
                  <a:pt x="135" y="10"/>
                  <a:pt x="27" y="120"/>
                  <a:pt x="27" y="257"/>
                </a:cubicBezTo>
                <a:cubicBezTo>
                  <a:pt x="29" y="379"/>
                  <a:pt x="105" y="441"/>
                  <a:pt x="80" y="450"/>
                </a:cubicBezTo>
                <a:cubicBezTo>
                  <a:pt x="-123" y="522"/>
                  <a:pt x="107" y="469"/>
                  <a:pt x="268" y="510"/>
                </a:cubicBezTo>
                <a:cubicBezTo>
                  <a:pt x="319" y="524"/>
                  <a:pt x="160" y="347"/>
                  <a:pt x="160" y="206"/>
                </a:cubicBezTo>
                <a:cubicBezTo>
                  <a:pt x="160" y="120"/>
                  <a:pt x="197" y="47"/>
                  <a:pt x="25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0" name=""/>
          <p:cNvSpPr/>
          <p:nvPr/>
        </p:nvSpPr>
        <p:spPr>
          <a:xfrm>
            <a:off x="6507000" y="4818960"/>
            <a:ext cx="180000" cy="281880"/>
          </a:xfrm>
          <a:custGeom>
            <a:avLst/>
            <a:gdLst/>
            <a:ahLst/>
            <a:rect l="0" t="0" r="r" b="b"/>
            <a:pathLst>
              <a:path w="500" h="783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1" name=""/>
          <p:cNvSpPr/>
          <p:nvPr/>
        </p:nvSpPr>
        <p:spPr>
          <a:xfrm>
            <a:off x="6503400" y="4811400"/>
            <a:ext cx="196920" cy="290520"/>
          </a:xfrm>
          <a:custGeom>
            <a:avLst/>
            <a:gdLst/>
            <a:ahLst/>
            <a:rect l="0" t="0" r="r" b="b"/>
            <a:pathLst>
              <a:path w="547" h="807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2" name=""/>
          <p:cNvSpPr/>
          <p:nvPr/>
        </p:nvSpPr>
        <p:spPr>
          <a:xfrm>
            <a:off x="6422760" y="4749120"/>
            <a:ext cx="46800" cy="48960"/>
          </a:xfrm>
          <a:custGeom>
            <a:avLst/>
            <a:gdLst/>
            <a:ahLst/>
            <a:rect l="0" t="0" r="r" b="b"/>
            <a:pathLst>
              <a:path w="130" h="136">
                <a:moveTo>
                  <a:pt x="1" y="136"/>
                </a:moveTo>
                <a:cubicBezTo>
                  <a:pt x="-6" y="64"/>
                  <a:pt x="36" y="45"/>
                  <a:pt x="54" y="0"/>
                </a:cubicBezTo>
                <a:cubicBezTo>
                  <a:pt x="79" y="41"/>
                  <a:pt x="123" y="51"/>
                  <a:pt x="130" y="122"/>
                </a:cubicBezTo>
                <a:cubicBezTo>
                  <a:pt x="87" y="127"/>
                  <a:pt x="44" y="131"/>
                  <a:pt x="1" y="13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3" name=""/>
          <p:cNvSpPr/>
          <p:nvPr/>
        </p:nvSpPr>
        <p:spPr>
          <a:xfrm>
            <a:off x="6351120" y="4745880"/>
            <a:ext cx="162720" cy="192600"/>
          </a:xfrm>
          <a:custGeom>
            <a:avLst/>
            <a:gdLst/>
            <a:ahLst/>
            <a:rect l="0" t="0" r="r" b="b"/>
            <a:pathLst>
              <a:path w="452" h="535">
                <a:moveTo>
                  <a:pt x="335" y="0"/>
                </a:moveTo>
                <a:cubicBezTo>
                  <a:pt x="308" y="41"/>
                  <a:pt x="261" y="50"/>
                  <a:pt x="252" y="122"/>
                </a:cubicBezTo>
                <a:cubicBezTo>
                  <a:pt x="128" y="127"/>
                  <a:pt x="-10" y="295"/>
                  <a:pt x="1" y="429"/>
                </a:cubicBezTo>
                <a:cubicBezTo>
                  <a:pt x="3" y="466"/>
                  <a:pt x="102" y="535"/>
                  <a:pt x="226" y="535"/>
                </a:cubicBezTo>
                <a:cubicBezTo>
                  <a:pt x="351" y="535"/>
                  <a:pt x="452" y="424"/>
                  <a:pt x="452" y="288"/>
                </a:cubicBezTo>
                <a:cubicBezTo>
                  <a:pt x="455" y="207"/>
                  <a:pt x="429" y="163"/>
                  <a:pt x="385" y="143"/>
                </a:cubicBezTo>
                <a:cubicBezTo>
                  <a:pt x="392" y="71"/>
                  <a:pt x="352" y="48"/>
                  <a:pt x="33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4" name=""/>
          <p:cNvSpPr/>
          <p:nvPr/>
        </p:nvSpPr>
        <p:spPr>
          <a:xfrm>
            <a:off x="6446520" y="4768920"/>
            <a:ext cx="36360" cy="70560"/>
          </a:xfrm>
          <a:custGeom>
            <a:avLst/>
            <a:gdLst/>
            <a:ahLst/>
            <a:rect l="0" t="0" r="r" b="b"/>
            <a:pathLst>
              <a:path w="101" h="196">
                <a:moveTo>
                  <a:pt x="40" y="194"/>
                </a:moveTo>
                <a:cubicBezTo>
                  <a:pt x="13" y="189"/>
                  <a:pt x="-9" y="189"/>
                  <a:pt x="3" y="90"/>
                </a:cubicBezTo>
                <a:cubicBezTo>
                  <a:pt x="10" y="37"/>
                  <a:pt x="43" y="30"/>
                  <a:pt x="63" y="0"/>
                </a:cubicBezTo>
                <a:cubicBezTo>
                  <a:pt x="76" y="35"/>
                  <a:pt x="104" y="51"/>
                  <a:pt x="100" y="104"/>
                </a:cubicBezTo>
                <a:cubicBezTo>
                  <a:pt x="88" y="203"/>
                  <a:pt x="68" y="199"/>
                  <a:pt x="40" y="19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5" name=""/>
          <p:cNvSpPr/>
          <p:nvPr/>
        </p:nvSpPr>
        <p:spPr>
          <a:xfrm>
            <a:off x="6388200" y="4827960"/>
            <a:ext cx="48960" cy="45000"/>
          </a:xfrm>
          <a:custGeom>
            <a:avLst/>
            <a:gdLst/>
            <a:ahLst/>
            <a:rect l="0" t="0" r="r" b="b"/>
            <a:pathLst>
              <a:path w="136" h="125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6" name=""/>
          <p:cNvSpPr/>
          <p:nvPr/>
        </p:nvSpPr>
        <p:spPr>
          <a:xfrm>
            <a:off x="6395400" y="4838040"/>
            <a:ext cx="29880" cy="27360"/>
          </a:xfrm>
          <a:custGeom>
            <a:avLst/>
            <a:gdLst/>
            <a:ahLst/>
            <a:rect l="0" t="0" r="r" b="b"/>
            <a:pathLst>
              <a:path w="83" h="76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7" name=""/>
          <p:cNvSpPr/>
          <p:nvPr/>
        </p:nvSpPr>
        <p:spPr>
          <a:xfrm>
            <a:off x="6381360" y="4843800"/>
            <a:ext cx="141480" cy="120960"/>
          </a:xfrm>
          <a:custGeom>
            <a:avLst/>
            <a:gdLst/>
            <a:ahLst/>
            <a:rect l="0" t="0" r="r" b="b"/>
            <a:pathLst>
              <a:path w="393" h="336">
                <a:moveTo>
                  <a:pt x="275" y="27"/>
                </a:moveTo>
                <a:cubicBezTo>
                  <a:pt x="219" y="-43"/>
                  <a:pt x="218" y="43"/>
                  <a:pt x="189" y="50"/>
                </a:cubicBezTo>
                <a:cubicBezTo>
                  <a:pt x="198" y="53"/>
                  <a:pt x="206" y="56"/>
                  <a:pt x="215" y="59"/>
                </a:cubicBezTo>
                <a:cubicBezTo>
                  <a:pt x="200" y="66"/>
                  <a:pt x="184" y="73"/>
                  <a:pt x="169" y="80"/>
                </a:cubicBezTo>
                <a:cubicBezTo>
                  <a:pt x="173" y="84"/>
                  <a:pt x="176" y="88"/>
                  <a:pt x="180" y="91"/>
                </a:cubicBezTo>
                <a:cubicBezTo>
                  <a:pt x="172" y="91"/>
                  <a:pt x="165" y="91"/>
                  <a:pt x="157" y="91"/>
                </a:cubicBezTo>
                <a:cubicBezTo>
                  <a:pt x="162" y="95"/>
                  <a:pt x="166" y="99"/>
                  <a:pt x="171" y="103"/>
                </a:cubicBezTo>
                <a:cubicBezTo>
                  <a:pt x="168" y="106"/>
                  <a:pt x="165" y="108"/>
                  <a:pt x="162" y="110"/>
                </a:cubicBezTo>
                <a:cubicBezTo>
                  <a:pt x="146" y="100"/>
                  <a:pt x="129" y="96"/>
                  <a:pt x="111" y="96"/>
                </a:cubicBezTo>
                <a:cubicBezTo>
                  <a:pt x="51" y="96"/>
                  <a:pt x="0" y="149"/>
                  <a:pt x="0" y="216"/>
                </a:cubicBezTo>
                <a:cubicBezTo>
                  <a:pt x="0" y="283"/>
                  <a:pt x="49" y="336"/>
                  <a:pt x="111" y="336"/>
                </a:cubicBezTo>
                <a:cubicBezTo>
                  <a:pt x="171" y="336"/>
                  <a:pt x="222" y="283"/>
                  <a:pt x="222" y="216"/>
                </a:cubicBezTo>
                <a:cubicBezTo>
                  <a:pt x="222" y="214"/>
                  <a:pt x="222" y="212"/>
                  <a:pt x="222" y="209"/>
                </a:cubicBezTo>
                <a:cubicBezTo>
                  <a:pt x="236" y="213"/>
                  <a:pt x="249" y="217"/>
                  <a:pt x="263" y="220"/>
                </a:cubicBezTo>
                <a:cubicBezTo>
                  <a:pt x="260" y="210"/>
                  <a:pt x="257" y="199"/>
                  <a:pt x="254" y="188"/>
                </a:cubicBezTo>
                <a:cubicBezTo>
                  <a:pt x="270" y="188"/>
                  <a:pt x="286" y="188"/>
                  <a:pt x="302" y="188"/>
                </a:cubicBezTo>
                <a:cubicBezTo>
                  <a:pt x="295" y="182"/>
                  <a:pt x="288" y="176"/>
                  <a:pt x="282" y="170"/>
                </a:cubicBezTo>
                <a:cubicBezTo>
                  <a:pt x="305" y="153"/>
                  <a:pt x="328" y="135"/>
                  <a:pt x="351" y="117"/>
                </a:cubicBezTo>
                <a:cubicBezTo>
                  <a:pt x="337" y="117"/>
                  <a:pt x="323" y="117"/>
                  <a:pt x="309" y="117"/>
                </a:cubicBezTo>
                <a:cubicBezTo>
                  <a:pt x="330" y="104"/>
                  <a:pt x="352" y="91"/>
                  <a:pt x="374" y="77"/>
                </a:cubicBezTo>
                <a:cubicBezTo>
                  <a:pt x="359" y="77"/>
                  <a:pt x="344" y="77"/>
                  <a:pt x="329" y="77"/>
                </a:cubicBezTo>
                <a:cubicBezTo>
                  <a:pt x="354" y="75"/>
                  <a:pt x="421" y="23"/>
                  <a:pt x="379" y="38"/>
                </a:cubicBezTo>
                <a:cubicBezTo>
                  <a:pt x="337" y="52"/>
                  <a:pt x="309" y="31"/>
                  <a:pt x="275" y="2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8" name=""/>
          <p:cNvSpPr/>
          <p:nvPr/>
        </p:nvSpPr>
        <p:spPr>
          <a:xfrm>
            <a:off x="6336000" y="4925160"/>
            <a:ext cx="181440" cy="91800"/>
          </a:xfrm>
          <a:custGeom>
            <a:avLst/>
            <a:gdLst/>
            <a:ahLst/>
            <a:rect l="0" t="0" r="r" b="b"/>
            <a:pathLst>
              <a:path w="504" h="255">
                <a:moveTo>
                  <a:pt x="197" y="126"/>
                </a:moveTo>
                <a:cubicBezTo>
                  <a:pt x="133" y="114"/>
                  <a:pt x="26" y="138"/>
                  <a:pt x="4" y="89"/>
                </a:cubicBezTo>
                <a:cubicBezTo>
                  <a:pt x="-28" y="20"/>
                  <a:pt x="167" y="-22"/>
                  <a:pt x="217" y="11"/>
                </a:cubicBezTo>
                <a:cubicBezTo>
                  <a:pt x="337" y="84"/>
                  <a:pt x="499" y="-58"/>
                  <a:pt x="504" y="156"/>
                </a:cubicBezTo>
                <a:cubicBezTo>
                  <a:pt x="506" y="209"/>
                  <a:pt x="379" y="364"/>
                  <a:pt x="197" y="12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9" name=""/>
          <p:cNvSpPr/>
          <p:nvPr/>
        </p:nvSpPr>
        <p:spPr>
          <a:xfrm>
            <a:off x="918000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8820000" y="4500000"/>
            <a:ext cx="900000" cy="270000"/>
          </a:xfrm>
          <a:custGeom>
            <a:avLst/>
            <a:gdLst/>
            <a:ahLst/>
            <a:rect l="0" t="0" r="r" b="b"/>
            <a:pathLst>
              <a:path w="2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2125" y="751"/>
                </a:lnTo>
                <a:lnTo>
                  <a:pt x="2126" y="751"/>
                </a:lnTo>
                <a:cubicBezTo>
                  <a:pt x="2191" y="751"/>
                  <a:pt x="2256" y="734"/>
                  <a:pt x="2313" y="701"/>
                </a:cubicBezTo>
                <a:cubicBezTo>
                  <a:pt x="2370" y="668"/>
                  <a:pt x="2418" y="620"/>
                  <a:pt x="2451" y="563"/>
                </a:cubicBezTo>
                <a:cubicBezTo>
                  <a:pt x="2484" y="506"/>
                  <a:pt x="2501" y="441"/>
                  <a:pt x="2501" y="376"/>
                </a:cubicBezTo>
                <a:lnTo>
                  <a:pt x="2501" y="375"/>
                </a:lnTo>
                <a:lnTo>
                  <a:pt x="2501" y="376"/>
                </a:lnTo>
                <a:lnTo>
                  <a:pt x="2501" y="376"/>
                </a:lnTo>
                <a:cubicBezTo>
                  <a:pt x="2501" y="310"/>
                  <a:pt x="2484" y="245"/>
                  <a:pt x="2451" y="188"/>
                </a:cubicBezTo>
                <a:cubicBezTo>
                  <a:pt x="2418" y="131"/>
                  <a:pt x="2370" y="83"/>
                  <a:pt x="2313" y="50"/>
                </a:cubicBezTo>
                <a:cubicBezTo>
                  <a:pt x="2256" y="17"/>
                  <a:pt x="2191" y="0"/>
                  <a:pt x="2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8910000" y="4320000"/>
            <a:ext cx="720000" cy="270000"/>
          </a:xfrm>
          <a:custGeom>
            <a:avLst/>
            <a:gdLst/>
            <a:ahLst/>
            <a:rect l="0" t="0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9000360" y="4140000"/>
            <a:ext cx="540000" cy="270000"/>
          </a:xfrm>
          <a:custGeom>
            <a:avLst/>
            <a:gdLst/>
            <a:ahLst/>
            <a:rect l="0" t="0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9090000" y="3960000"/>
            <a:ext cx="360000" cy="270000"/>
          </a:xfrm>
          <a:custGeom>
            <a:avLst/>
            <a:gdLst/>
            <a:ahLst/>
            <a:rect l="0" t="0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819036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7920000" y="4410000"/>
            <a:ext cx="720000" cy="270000"/>
          </a:xfrm>
          <a:custGeom>
            <a:avLst/>
            <a:gdLst/>
            <a:ahLst/>
            <a:rect l="0" t="0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>
            <a:off x="8010360" y="4230000"/>
            <a:ext cx="540000" cy="270000"/>
          </a:xfrm>
          <a:custGeom>
            <a:avLst/>
            <a:gdLst/>
            <a:ahLst/>
            <a:rect l="0" t="0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>
            <a:off x="8100000" y="4050000"/>
            <a:ext cx="360000" cy="270000"/>
          </a:xfrm>
          <a:custGeom>
            <a:avLst/>
            <a:gdLst/>
            <a:ahLst/>
            <a:rect l="0" t="0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8" name=""/>
          <p:cNvGrpSpPr/>
          <p:nvPr/>
        </p:nvGrpSpPr>
        <p:grpSpPr>
          <a:xfrm>
            <a:off x="8820000" y="3600000"/>
            <a:ext cx="360000" cy="270000"/>
            <a:chOff x="8820000" y="3600000"/>
            <a:chExt cx="360000" cy="270000"/>
          </a:xfrm>
        </p:grpSpPr>
        <p:sp>
          <p:nvSpPr>
            <p:cNvPr id="79" name=""/>
            <p:cNvSpPr/>
            <p:nvPr/>
          </p:nvSpPr>
          <p:spPr>
            <a:xfrm>
              <a:off x="8968680" y="360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0" name=""/>
            <p:cNvSpPr/>
            <p:nvPr/>
          </p:nvSpPr>
          <p:spPr>
            <a:xfrm>
              <a:off x="8820000" y="360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1" name=""/>
            <p:cNvSpPr/>
            <p:nvPr/>
          </p:nvSpPr>
          <p:spPr>
            <a:xfrm>
              <a:off x="9140400" y="371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2" name=""/>
            <p:cNvSpPr/>
            <p:nvPr/>
          </p:nvSpPr>
          <p:spPr>
            <a:xfrm>
              <a:off x="9094680" y="372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3" name=""/>
            <p:cNvSpPr/>
            <p:nvPr/>
          </p:nvSpPr>
          <p:spPr>
            <a:xfrm>
              <a:off x="8844480" y="364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4" name=""/>
            <p:cNvSpPr/>
            <p:nvPr/>
          </p:nvSpPr>
          <p:spPr>
            <a:xfrm>
              <a:off x="8861400" y="369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5" name=""/>
            <p:cNvSpPr/>
            <p:nvPr/>
          </p:nvSpPr>
          <p:spPr>
            <a:xfrm>
              <a:off x="8887320" y="372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6" name=""/>
            <p:cNvSpPr/>
            <p:nvPr/>
          </p:nvSpPr>
          <p:spPr>
            <a:xfrm>
              <a:off x="8919000" y="376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87" name=""/>
          <p:cNvGrpSpPr/>
          <p:nvPr/>
        </p:nvGrpSpPr>
        <p:grpSpPr>
          <a:xfrm>
            <a:off x="8460000" y="3780000"/>
            <a:ext cx="360000" cy="270000"/>
            <a:chOff x="8460000" y="3780000"/>
            <a:chExt cx="360000" cy="270000"/>
          </a:xfrm>
        </p:grpSpPr>
        <p:sp>
          <p:nvSpPr>
            <p:cNvPr id="88" name=""/>
            <p:cNvSpPr/>
            <p:nvPr/>
          </p:nvSpPr>
          <p:spPr>
            <a:xfrm>
              <a:off x="8608680" y="378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9" name=""/>
            <p:cNvSpPr/>
            <p:nvPr/>
          </p:nvSpPr>
          <p:spPr>
            <a:xfrm>
              <a:off x="8460000" y="378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0" name=""/>
            <p:cNvSpPr/>
            <p:nvPr/>
          </p:nvSpPr>
          <p:spPr>
            <a:xfrm>
              <a:off x="8780400" y="389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1" name=""/>
            <p:cNvSpPr/>
            <p:nvPr/>
          </p:nvSpPr>
          <p:spPr>
            <a:xfrm>
              <a:off x="8734680" y="390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2" name=""/>
            <p:cNvSpPr/>
            <p:nvPr/>
          </p:nvSpPr>
          <p:spPr>
            <a:xfrm>
              <a:off x="8484480" y="382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3" name=""/>
            <p:cNvSpPr/>
            <p:nvPr/>
          </p:nvSpPr>
          <p:spPr>
            <a:xfrm>
              <a:off x="8501400" y="387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4" name=""/>
            <p:cNvSpPr/>
            <p:nvPr/>
          </p:nvSpPr>
          <p:spPr>
            <a:xfrm>
              <a:off x="8527320" y="390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5" name=""/>
            <p:cNvSpPr/>
            <p:nvPr/>
          </p:nvSpPr>
          <p:spPr>
            <a:xfrm>
              <a:off x="8559000" y="394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3300" spc="-1" strike="noStrike">
                <a:latin typeface="Arial"/>
              </a:rPr>
              <a:t>Click to edit the title text format</a:t>
            </a:r>
            <a:endParaRPr b="0" lang="en-CA" sz="3300" spc="-1" strike="noStrike">
              <a:latin typeface="Arial"/>
            </a:endParaRPr>
          </a:p>
        </p:txBody>
      </p:sp>
      <p:sp>
        <p:nvSpPr>
          <p:cNvPr id="80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Click to edit the outline text format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Second Outline Level</a:t>
            </a:r>
            <a:endParaRPr b="0" lang="en-CA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Third Outline Level</a:t>
            </a:r>
            <a:endParaRPr b="0" lang="en-CA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500" spc="-1" strike="noStrike">
                <a:latin typeface="Arial"/>
              </a:rPr>
              <a:t>Fourth Outline Level</a:t>
            </a:r>
            <a:endParaRPr b="0" lang="en-CA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Fifth Outline Level</a:t>
            </a:r>
            <a:endParaRPr b="0" lang="en-CA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Sixth Outline Level</a:t>
            </a:r>
            <a:endParaRPr b="0" lang="en-CA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Seventh Outline Level</a:t>
            </a:r>
            <a:endParaRPr b="0" lang="en-CA" sz="1500" spc="-1" strike="noStrike">
              <a:latin typeface="Arial"/>
            </a:endParaRPr>
          </a:p>
        </p:txBody>
      </p:sp>
      <p:sp>
        <p:nvSpPr>
          <p:cNvPr id="802" name="PlaceHolder 3"/>
          <p:cNvSpPr>
            <a:spLocks noGrp="1"/>
          </p:cNvSpPr>
          <p:nvPr>
            <p:ph type="dt" idx="28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CA" sz="1400" spc="-1" strike="noStrike">
                <a:latin typeface="Arial"/>
              </a:defRPr>
            </a:lvl1pPr>
          </a:lstStyle>
          <a:p>
            <a:r>
              <a:rPr b="0" lang="en-CA" sz="1400" spc="-1" strike="noStrike">
                <a:latin typeface="Arial"/>
              </a:rPr>
              <a:t>&lt;date/time&gt;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803" name="PlaceHolder 4"/>
          <p:cNvSpPr>
            <a:spLocks noGrp="1"/>
          </p:cNvSpPr>
          <p:nvPr>
            <p:ph type="ftr" idx="29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CA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CA" sz="1400" spc="-1" strike="noStrike">
                <a:latin typeface="Arial"/>
              </a:rPr>
              <a:t>&lt;footer&gt;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804" name="PlaceHolder 5"/>
          <p:cNvSpPr>
            <a:spLocks noGrp="1"/>
          </p:cNvSpPr>
          <p:nvPr>
            <p:ph type="sldNum" idx="30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CA" sz="1400" spc="-1" strike="noStrike">
                <a:latin typeface="Arial"/>
              </a:defRPr>
            </a:lvl1pPr>
          </a:lstStyle>
          <a:p>
            <a:pPr algn="r">
              <a:buNone/>
            </a:pPr>
            <a:fld id="{0546D46A-8B6B-434E-AAB2-2D3533A671C8}" type="slidenum">
              <a:rPr b="0" lang="en-CA" sz="1400" spc="-1" strike="noStrike">
                <a:latin typeface="Arial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  <p:grpSp>
        <p:nvGrpSpPr>
          <p:cNvPr id="805" name=""/>
          <p:cNvGrpSpPr/>
          <p:nvPr/>
        </p:nvGrpSpPr>
        <p:grpSpPr>
          <a:xfrm>
            <a:off x="7560000" y="4590000"/>
            <a:ext cx="540000" cy="720000"/>
            <a:chOff x="7560000" y="4590000"/>
            <a:chExt cx="540000" cy="720000"/>
          </a:xfrm>
        </p:grpSpPr>
        <p:sp>
          <p:nvSpPr>
            <p:cNvPr id="806" name=""/>
            <p:cNvSpPr/>
            <p:nvPr/>
          </p:nvSpPr>
          <p:spPr>
            <a:xfrm>
              <a:off x="7560000" y="5083560"/>
              <a:ext cx="94680" cy="105480"/>
            </a:xfrm>
            <a:custGeom>
              <a:avLst/>
              <a:gdLst/>
              <a:ahLst/>
              <a:rect l="0" t="0" r="r" b="b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07" name=""/>
            <p:cNvSpPr/>
            <p:nvPr/>
          </p:nvSpPr>
          <p:spPr>
            <a:xfrm>
              <a:off x="7594200" y="5071320"/>
              <a:ext cx="163800" cy="209880"/>
            </a:xfrm>
            <a:custGeom>
              <a:avLst/>
              <a:gdLst/>
              <a:ahLst/>
              <a:rect l="0" t="0" r="r" b="b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08" name=""/>
            <p:cNvSpPr/>
            <p:nvPr/>
          </p:nvSpPr>
          <p:spPr>
            <a:xfrm>
              <a:off x="7649640" y="5188320"/>
              <a:ext cx="96840" cy="51120"/>
            </a:xfrm>
            <a:custGeom>
              <a:avLst/>
              <a:gdLst/>
              <a:ahLst/>
              <a:rect l="0" t="0" r="r" b="b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09" name=""/>
            <p:cNvSpPr/>
            <p:nvPr/>
          </p:nvSpPr>
          <p:spPr>
            <a:xfrm>
              <a:off x="7726320" y="5054400"/>
              <a:ext cx="139320" cy="255600"/>
            </a:xfrm>
            <a:custGeom>
              <a:avLst/>
              <a:gdLst/>
              <a:ahLst/>
              <a:rect l="0" t="0" r="r" b="b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10" name=""/>
            <p:cNvSpPr/>
            <p:nvPr/>
          </p:nvSpPr>
          <p:spPr>
            <a:xfrm>
              <a:off x="7848360" y="5054400"/>
              <a:ext cx="139680" cy="255600"/>
            </a:xfrm>
            <a:custGeom>
              <a:avLst/>
              <a:gdLst/>
              <a:ahLst/>
              <a:rect l="0" t="0" r="r" b="b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11" name=""/>
            <p:cNvSpPr/>
            <p:nvPr/>
          </p:nvSpPr>
          <p:spPr>
            <a:xfrm>
              <a:off x="7852320" y="5191200"/>
              <a:ext cx="9720" cy="103320"/>
            </a:xfrm>
            <a:custGeom>
              <a:avLst/>
              <a:gdLst/>
              <a:ahLst/>
              <a:rect l="0" t="0" r="r" b="b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12" name=""/>
            <p:cNvSpPr/>
            <p:nvPr/>
          </p:nvSpPr>
          <p:spPr>
            <a:xfrm>
              <a:off x="7751160" y="5044680"/>
              <a:ext cx="212040" cy="208800"/>
            </a:xfrm>
            <a:custGeom>
              <a:avLst/>
              <a:gdLst/>
              <a:ahLst/>
              <a:rect l="0" t="0" r="r" b="b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13" name=""/>
            <p:cNvSpPr/>
            <p:nvPr/>
          </p:nvSpPr>
          <p:spPr>
            <a:xfrm>
              <a:off x="7614720" y="4590000"/>
              <a:ext cx="159480" cy="315720"/>
            </a:xfrm>
            <a:custGeom>
              <a:avLst/>
              <a:gdLst/>
              <a:ahLst/>
              <a:rect l="0" t="0" r="r" b="b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14" name=""/>
            <p:cNvSpPr/>
            <p:nvPr/>
          </p:nvSpPr>
          <p:spPr>
            <a:xfrm>
              <a:off x="7645680" y="4653360"/>
              <a:ext cx="115920" cy="249840"/>
            </a:xfrm>
            <a:custGeom>
              <a:avLst/>
              <a:gdLst/>
              <a:ahLst/>
              <a:rect l="0" t="0" r="r" b="b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15" name=""/>
            <p:cNvSpPr/>
            <p:nvPr/>
          </p:nvSpPr>
          <p:spPr>
            <a:xfrm>
              <a:off x="7939440" y="4590000"/>
              <a:ext cx="160560" cy="315720"/>
            </a:xfrm>
            <a:custGeom>
              <a:avLst/>
              <a:gdLst/>
              <a:ahLst/>
              <a:rect l="0" t="0" r="r" b="b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16" name=""/>
            <p:cNvSpPr/>
            <p:nvPr/>
          </p:nvSpPr>
          <p:spPr>
            <a:xfrm>
              <a:off x="7952400" y="4653360"/>
              <a:ext cx="116280" cy="250920"/>
            </a:xfrm>
            <a:custGeom>
              <a:avLst/>
              <a:gdLst/>
              <a:ahLst/>
              <a:rect l="0" t="0" r="r" b="b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17" name=""/>
            <p:cNvSpPr/>
            <p:nvPr/>
          </p:nvSpPr>
          <p:spPr>
            <a:xfrm>
              <a:off x="7641000" y="4781880"/>
              <a:ext cx="432000" cy="385200"/>
            </a:xfrm>
            <a:custGeom>
              <a:avLst/>
              <a:gdLst/>
              <a:ahLst/>
              <a:rect l="0" t="0" r="r" b="b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18" name=""/>
            <p:cNvSpPr/>
            <p:nvPr/>
          </p:nvSpPr>
          <p:spPr>
            <a:xfrm>
              <a:off x="7669440" y="4834800"/>
              <a:ext cx="377640" cy="319320"/>
            </a:xfrm>
            <a:custGeom>
              <a:avLst/>
              <a:gdLst/>
              <a:ahLst/>
              <a:rect l="0" t="0" r="r" b="b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19" name=""/>
            <p:cNvSpPr/>
            <p:nvPr/>
          </p:nvSpPr>
          <p:spPr>
            <a:xfrm>
              <a:off x="7768080" y="5062680"/>
              <a:ext cx="178200" cy="65880"/>
            </a:xfrm>
            <a:custGeom>
              <a:avLst/>
              <a:gdLst/>
              <a:ahLst/>
              <a:rect l="0" t="0" r="r" b="b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20" name=""/>
            <p:cNvSpPr/>
            <p:nvPr/>
          </p:nvSpPr>
          <p:spPr>
            <a:xfrm>
              <a:off x="7705080" y="4881960"/>
              <a:ext cx="104760" cy="126720"/>
            </a:xfrm>
            <a:custGeom>
              <a:avLst/>
              <a:gdLst/>
              <a:ahLst/>
              <a:rect l="0" t="0" r="r" b="b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21" name=""/>
            <p:cNvSpPr/>
            <p:nvPr/>
          </p:nvSpPr>
          <p:spPr>
            <a:xfrm>
              <a:off x="7698240" y="4875120"/>
              <a:ext cx="109440" cy="136800"/>
            </a:xfrm>
            <a:custGeom>
              <a:avLst/>
              <a:gdLst/>
              <a:ahLst/>
              <a:rect l="0" t="0" r="r" b="b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22" name=""/>
            <p:cNvSpPr/>
            <p:nvPr/>
          </p:nvSpPr>
          <p:spPr>
            <a:xfrm>
              <a:off x="773244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23" name=""/>
            <p:cNvSpPr/>
            <p:nvPr/>
          </p:nvSpPr>
          <p:spPr>
            <a:xfrm>
              <a:off x="7905240" y="4881960"/>
              <a:ext cx="103680" cy="126720"/>
            </a:xfrm>
            <a:custGeom>
              <a:avLst/>
              <a:gdLst/>
              <a:ahLst/>
              <a:rect l="0" t="0" r="r" b="b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24" name=""/>
            <p:cNvSpPr/>
            <p:nvPr/>
          </p:nvSpPr>
          <p:spPr>
            <a:xfrm>
              <a:off x="7906680" y="4876200"/>
              <a:ext cx="110160" cy="135000"/>
            </a:xfrm>
            <a:custGeom>
              <a:avLst/>
              <a:gdLst/>
              <a:ahLst/>
              <a:rect l="0" t="0" r="r" b="b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25" name=""/>
            <p:cNvSpPr/>
            <p:nvPr/>
          </p:nvSpPr>
          <p:spPr>
            <a:xfrm>
              <a:off x="792180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26" name=""/>
            <p:cNvSpPr/>
            <p:nvPr/>
          </p:nvSpPr>
          <p:spPr>
            <a:xfrm>
              <a:off x="7826400" y="5047200"/>
              <a:ext cx="62280" cy="52920"/>
            </a:xfrm>
            <a:custGeom>
              <a:avLst/>
              <a:gdLst/>
              <a:ahLst/>
              <a:rect l="0" t="0" r="r" b="b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27" name=""/>
            <p:cNvSpPr/>
            <p:nvPr/>
          </p:nvSpPr>
          <p:spPr>
            <a:xfrm>
              <a:off x="7740360" y="5002560"/>
              <a:ext cx="235800" cy="85680"/>
            </a:xfrm>
            <a:custGeom>
              <a:avLst/>
              <a:gdLst/>
              <a:ahLst/>
              <a:rect l="0" t="0" r="r" b="b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28" name=""/>
            <p:cNvSpPr/>
            <p:nvPr/>
          </p:nvSpPr>
          <p:spPr>
            <a:xfrm>
              <a:off x="7813440" y="4987080"/>
              <a:ext cx="90000" cy="43200"/>
            </a:xfrm>
            <a:custGeom>
              <a:avLst/>
              <a:gdLst/>
              <a:ahLst/>
              <a:rect l="0" t="0" r="r" b="b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829" name=""/>
          <p:cNvGrpSpPr/>
          <p:nvPr/>
        </p:nvGrpSpPr>
        <p:grpSpPr>
          <a:xfrm>
            <a:off x="9090000" y="4770000"/>
            <a:ext cx="270000" cy="360000"/>
            <a:chOff x="9090000" y="4770000"/>
            <a:chExt cx="270000" cy="360000"/>
          </a:xfrm>
        </p:grpSpPr>
        <p:sp>
          <p:nvSpPr>
            <p:cNvPr id="830" name=""/>
            <p:cNvSpPr/>
            <p:nvPr/>
          </p:nvSpPr>
          <p:spPr>
            <a:xfrm>
              <a:off x="9312840" y="5016600"/>
              <a:ext cx="47160" cy="52560"/>
            </a:xfrm>
            <a:custGeom>
              <a:avLst/>
              <a:gdLst/>
              <a:ahLst/>
              <a:rect l="0" t="0" r="r" b="b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31" name=""/>
            <p:cNvSpPr/>
            <p:nvPr/>
          </p:nvSpPr>
          <p:spPr>
            <a:xfrm>
              <a:off x="9261000" y="5010480"/>
              <a:ext cx="82440" cy="105120"/>
            </a:xfrm>
            <a:custGeom>
              <a:avLst/>
              <a:gdLst/>
              <a:ahLst/>
              <a:rect l="0" t="0" r="r" b="b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32" name=""/>
            <p:cNvSpPr/>
            <p:nvPr/>
          </p:nvSpPr>
          <p:spPr>
            <a:xfrm>
              <a:off x="9266760" y="5069160"/>
              <a:ext cx="48240" cy="25560"/>
            </a:xfrm>
            <a:custGeom>
              <a:avLst/>
              <a:gdLst/>
              <a:ahLst/>
              <a:rect l="0" t="0" r="r" b="b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33" name=""/>
            <p:cNvSpPr/>
            <p:nvPr/>
          </p:nvSpPr>
          <p:spPr>
            <a:xfrm>
              <a:off x="9207360" y="5002200"/>
              <a:ext cx="69480" cy="127800"/>
            </a:xfrm>
            <a:custGeom>
              <a:avLst/>
              <a:gdLst/>
              <a:ahLst/>
              <a:rect l="0" t="0" r="r" b="b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34" name=""/>
            <p:cNvSpPr/>
            <p:nvPr/>
          </p:nvSpPr>
          <p:spPr>
            <a:xfrm>
              <a:off x="9145800" y="5002200"/>
              <a:ext cx="69840" cy="127800"/>
            </a:xfrm>
            <a:custGeom>
              <a:avLst/>
              <a:gdLst/>
              <a:ahLst/>
              <a:rect l="0" t="0" r="r" b="b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35" name=""/>
            <p:cNvSpPr/>
            <p:nvPr/>
          </p:nvSpPr>
          <p:spPr>
            <a:xfrm>
              <a:off x="9208800" y="5070240"/>
              <a:ext cx="5040" cy="51840"/>
            </a:xfrm>
            <a:custGeom>
              <a:avLst/>
              <a:gdLst/>
              <a:ahLst/>
              <a:rect l="0" t="0" r="r" b="b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36" name=""/>
            <p:cNvSpPr/>
            <p:nvPr/>
          </p:nvSpPr>
          <p:spPr>
            <a:xfrm>
              <a:off x="9158400" y="4997520"/>
              <a:ext cx="106200" cy="104040"/>
            </a:xfrm>
            <a:custGeom>
              <a:avLst/>
              <a:gdLst/>
              <a:ahLst/>
              <a:rect l="0" t="0" r="r" b="b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37" name=""/>
            <p:cNvSpPr/>
            <p:nvPr/>
          </p:nvSpPr>
          <p:spPr>
            <a:xfrm>
              <a:off x="925272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38" name=""/>
            <p:cNvSpPr/>
            <p:nvPr/>
          </p:nvSpPr>
          <p:spPr>
            <a:xfrm>
              <a:off x="9259200" y="4801680"/>
              <a:ext cx="57960" cy="124920"/>
            </a:xfrm>
            <a:custGeom>
              <a:avLst/>
              <a:gdLst/>
              <a:ahLst/>
              <a:rect l="0" t="0" r="r" b="b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39" name=""/>
            <p:cNvSpPr/>
            <p:nvPr/>
          </p:nvSpPr>
          <p:spPr>
            <a:xfrm>
              <a:off x="909000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40" name=""/>
            <p:cNvSpPr/>
            <p:nvPr/>
          </p:nvSpPr>
          <p:spPr>
            <a:xfrm>
              <a:off x="9105480" y="4801680"/>
              <a:ext cx="58320" cy="125640"/>
            </a:xfrm>
            <a:custGeom>
              <a:avLst/>
              <a:gdLst/>
              <a:ahLst/>
              <a:rect l="0" t="0" r="r" b="b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41" name=""/>
            <p:cNvSpPr/>
            <p:nvPr/>
          </p:nvSpPr>
          <p:spPr>
            <a:xfrm>
              <a:off x="9103320" y="4866120"/>
              <a:ext cx="216360" cy="192240"/>
            </a:xfrm>
            <a:custGeom>
              <a:avLst/>
              <a:gdLst/>
              <a:ahLst/>
              <a:rect l="0" t="0" r="r" b="b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42" name=""/>
            <p:cNvSpPr/>
            <p:nvPr/>
          </p:nvSpPr>
          <p:spPr>
            <a:xfrm>
              <a:off x="9116280" y="4892400"/>
              <a:ext cx="189000" cy="159480"/>
            </a:xfrm>
            <a:custGeom>
              <a:avLst/>
              <a:gdLst/>
              <a:ahLst/>
              <a:rect l="0" t="0" r="r" b="b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43" name=""/>
            <p:cNvSpPr/>
            <p:nvPr/>
          </p:nvSpPr>
          <p:spPr>
            <a:xfrm>
              <a:off x="9166680" y="5006520"/>
              <a:ext cx="89280" cy="32760"/>
            </a:xfrm>
            <a:custGeom>
              <a:avLst/>
              <a:gdLst/>
              <a:ahLst/>
              <a:rect l="0" t="0" r="r" b="b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44" name=""/>
            <p:cNvSpPr/>
            <p:nvPr/>
          </p:nvSpPr>
          <p:spPr>
            <a:xfrm>
              <a:off x="9235080" y="4915800"/>
              <a:ext cx="52560" cy="63360"/>
            </a:xfrm>
            <a:custGeom>
              <a:avLst/>
              <a:gdLst/>
              <a:ahLst/>
              <a:rect l="0" t="0" r="r" b="b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45" name=""/>
            <p:cNvSpPr/>
            <p:nvPr/>
          </p:nvSpPr>
          <p:spPr>
            <a:xfrm>
              <a:off x="9236160" y="4912920"/>
              <a:ext cx="54720" cy="68040"/>
            </a:xfrm>
            <a:custGeom>
              <a:avLst/>
              <a:gdLst/>
              <a:ahLst/>
              <a:rect l="0" t="0" r="r" b="b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46" name=""/>
            <p:cNvSpPr/>
            <p:nvPr/>
          </p:nvSpPr>
          <p:spPr>
            <a:xfrm>
              <a:off x="924336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47" name=""/>
            <p:cNvSpPr/>
            <p:nvPr/>
          </p:nvSpPr>
          <p:spPr>
            <a:xfrm>
              <a:off x="9135360" y="4915800"/>
              <a:ext cx="52200" cy="63360"/>
            </a:xfrm>
            <a:custGeom>
              <a:avLst/>
              <a:gdLst/>
              <a:ahLst/>
              <a:rect l="0" t="0" r="r" b="b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48" name=""/>
            <p:cNvSpPr/>
            <p:nvPr/>
          </p:nvSpPr>
          <p:spPr>
            <a:xfrm>
              <a:off x="9131400" y="4913280"/>
              <a:ext cx="55440" cy="67320"/>
            </a:xfrm>
            <a:custGeom>
              <a:avLst/>
              <a:gdLst/>
              <a:ahLst/>
              <a:rect l="0" t="0" r="r" b="b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49" name=""/>
            <p:cNvSpPr/>
            <p:nvPr/>
          </p:nvSpPr>
          <p:spPr>
            <a:xfrm>
              <a:off x="914832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50" name=""/>
            <p:cNvSpPr/>
            <p:nvPr/>
          </p:nvSpPr>
          <p:spPr>
            <a:xfrm>
              <a:off x="9195480" y="4998600"/>
              <a:ext cx="31320" cy="26280"/>
            </a:xfrm>
            <a:custGeom>
              <a:avLst/>
              <a:gdLst/>
              <a:ahLst/>
              <a:rect l="0" t="0" r="r" b="b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51" name=""/>
            <p:cNvSpPr/>
            <p:nvPr/>
          </p:nvSpPr>
          <p:spPr>
            <a:xfrm>
              <a:off x="9151560" y="4976640"/>
              <a:ext cx="118080" cy="42480"/>
            </a:xfrm>
            <a:custGeom>
              <a:avLst/>
              <a:gdLst/>
              <a:ahLst/>
              <a:rect l="0" t="0" r="r" b="b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52" name=""/>
            <p:cNvSpPr/>
            <p:nvPr/>
          </p:nvSpPr>
          <p:spPr>
            <a:xfrm>
              <a:off x="9188280" y="4968720"/>
              <a:ext cx="45000" cy="21600"/>
            </a:xfrm>
            <a:custGeom>
              <a:avLst/>
              <a:gdLst/>
              <a:ahLst/>
              <a:rect l="0" t="0" r="r" b="b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3300" spc="-1" strike="noStrike">
                <a:latin typeface="Arial"/>
              </a:rPr>
              <a:t>Click to edit the title text format</a:t>
            </a:r>
            <a:endParaRPr b="0" lang="en-CA" sz="3300" spc="-1" strike="noStrike">
              <a:latin typeface="Arial"/>
            </a:endParaRPr>
          </a:p>
        </p:txBody>
      </p:sp>
      <p:sp>
        <p:nvSpPr>
          <p:cNvPr id="89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Click to edit the outline text format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Second Outline Level</a:t>
            </a:r>
            <a:endParaRPr b="0" lang="en-CA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Third Outline Level</a:t>
            </a:r>
            <a:endParaRPr b="0" lang="en-CA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500" spc="-1" strike="noStrike">
                <a:latin typeface="Arial"/>
              </a:rPr>
              <a:t>Fourth Outline Level</a:t>
            </a:r>
            <a:endParaRPr b="0" lang="en-CA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Fifth Outline Level</a:t>
            </a:r>
            <a:endParaRPr b="0" lang="en-CA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Sixth Outline Level</a:t>
            </a:r>
            <a:endParaRPr b="0" lang="en-CA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Seventh Outline Level</a:t>
            </a:r>
            <a:endParaRPr b="0" lang="en-CA" sz="1500" spc="-1" strike="noStrike">
              <a:latin typeface="Arial"/>
            </a:endParaRPr>
          </a:p>
        </p:txBody>
      </p:sp>
      <p:sp>
        <p:nvSpPr>
          <p:cNvPr id="892" name="PlaceHolder 3"/>
          <p:cNvSpPr>
            <a:spLocks noGrp="1"/>
          </p:cNvSpPr>
          <p:nvPr>
            <p:ph type="dt" idx="31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CA" sz="1400" spc="-1" strike="noStrike">
                <a:latin typeface="Arial"/>
              </a:defRPr>
            </a:lvl1pPr>
          </a:lstStyle>
          <a:p>
            <a:r>
              <a:rPr b="0" lang="en-CA" sz="1400" spc="-1" strike="noStrike">
                <a:latin typeface="Arial"/>
              </a:rPr>
              <a:t>&lt;date/time&gt;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893" name="PlaceHolder 4"/>
          <p:cNvSpPr>
            <a:spLocks noGrp="1"/>
          </p:cNvSpPr>
          <p:nvPr>
            <p:ph type="ftr" idx="32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CA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CA" sz="1400" spc="-1" strike="noStrike">
                <a:latin typeface="Arial"/>
              </a:rPr>
              <a:t>&lt;footer&gt;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894" name="PlaceHolder 5"/>
          <p:cNvSpPr>
            <a:spLocks noGrp="1"/>
          </p:cNvSpPr>
          <p:nvPr>
            <p:ph type="sldNum" idx="33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CA" sz="1400" spc="-1" strike="noStrike">
                <a:latin typeface="Arial"/>
              </a:defRPr>
            </a:lvl1pPr>
          </a:lstStyle>
          <a:p>
            <a:pPr algn="r">
              <a:buNone/>
            </a:pPr>
            <a:fld id="{F4BD8C50-729B-4104-9806-4C33035C40F7}" type="slidenum">
              <a:rPr b="0" lang="en-CA" sz="1400" spc="-1" strike="noStrike">
                <a:latin typeface="Arial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  <p:grpSp>
        <p:nvGrpSpPr>
          <p:cNvPr id="895" name=""/>
          <p:cNvGrpSpPr/>
          <p:nvPr/>
        </p:nvGrpSpPr>
        <p:grpSpPr>
          <a:xfrm>
            <a:off x="9000000" y="4766400"/>
            <a:ext cx="497520" cy="397440"/>
            <a:chOff x="9000000" y="4766400"/>
            <a:chExt cx="497520" cy="397440"/>
          </a:xfrm>
        </p:grpSpPr>
        <p:sp>
          <p:nvSpPr>
            <p:cNvPr id="896" name=""/>
            <p:cNvSpPr/>
            <p:nvPr/>
          </p:nvSpPr>
          <p:spPr>
            <a:xfrm>
              <a:off x="9345960" y="4894200"/>
              <a:ext cx="151560" cy="228960"/>
            </a:xfrm>
            <a:custGeom>
              <a:avLst/>
              <a:gdLst/>
              <a:ahLst/>
              <a:rect l="0" t="0" r="r" b="b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97" name=""/>
            <p:cNvSpPr/>
            <p:nvPr/>
          </p:nvSpPr>
          <p:spPr>
            <a:xfrm>
              <a:off x="9331920" y="4887360"/>
              <a:ext cx="143640" cy="234000"/>
            </a:xfrm>
            <a:custGeom>
              <a:avLst/>
              <a:gdLst/>
              <a:ahLst/>
              <a:rect l="0" t="0" r="r" b="b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98" name=""/>
            <p:cNvSpPr/>
            <p:nvPr/>
          </p:nvSpPr>
          <p:spPr>
            <a:xfrm>
              <a:off x="9331920" y="4883040"/>
              <a:ext cx="135360" cy="235080"/>
            </a:xfrm>
            <a:custGeom>
              <a:avLst/>
              <a:gdLst/>
              <a:ahLst/>
              <a:rect l="0" t="0" r="r" b="b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99" name=""/>
            <p:cNvSpPr/>
            <p:nvPr/>
          </p:nvSpPr>
          <p:spPr>
            <a:xfrm>
              <a:off x="9000000" y="4921560"/>
              <a:ext cx="230040" cy="214200"/>
            </a:xfrm>
            <a:custGeom>
              <a:avLst/>
              <a:gdLst/>
              <a:ahLst/>
              <a:rect l="0" t="0" r="r" b="b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00" name=""/>
            <p:cNvSpPr/>
            <p:nvPr/>
          </p:nvSpPr>
          <p:spPr>
            <a:xfrm>
              <a:off x="9083880" y="4851000"/>
              <a:ext cx="267480" cy="312840"/>
            </a:xfrm>
            <a:custGeom>
              <a:avLst/>
              <a:gdLst/>
              <a:ahLst/>
              <a:rect l="0" t="0" r="r" b="b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01" name=""/>
            <p:cNvSpPr/>
            <p:nvPr/>
          </p:nvSpPr>
          <p:spPr>
            <a:xfrm>
              <a:off x="9187200" y="4956840"/>
              <a:ext cx="100080" cy="183960"/>
            </a:xfrm>
            <a:custGeom>
              <a:avLst/>
              <a:gdLst/>
              <a:ahLst/>
              <a:rect l="0" t="0" r="r" b="b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02" name=""/>
            <p:cNvSpPr/>
            <p:nvPr/>
          </p:nvSpPr>
          <p:spPr>
            <a:xfrm>
              <a:off x="9186120" y="4839480"/>
              <a:ext cx="180000" cy="281880"/>
            </a:xfrm>
            <a:custGeom>
              <a:avLst/>
              <a:gdLst/>
              <a:ahLst/>
              <a:rect l="0" t="0" r="r" b="b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03" name=""/>
            <p:cNvSpPr/>
            <p:nvPr/>
          </p:nvSpPr>
          <p:spPr>
            <a:xfrm>
              <a:off x="9182520" y="4831920"/>
              <a:ext cx="196920" cy="290520"/>
            </a:xfrm>
            <a:custGeom>
              <a:avLst/>
              <a:gdLst/>
              <a:ahLst/>
              <a:rect l="0" t="0" r="r" b="b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04" name=""/>
            <p:cNvSpPr/>
            <p:nvPr/>
          </p:nvSpPr>
          <p:spPr>
            <a:xfrm>
              <a:off x="9101880" y="4769640"/>
              <a:ext cx="46800" cy="48960"/>
            </a:xfrm>
            <a:custGeom>
              <a:avLst/>
              <a:gdLst/>
              <a:ahLst/>
              <a:rect l="0" t="0" r="r" b="b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05" name=""/>
            <p:cNvSpPr/>
            <p:nvPr/>
          </p:nvSpPr>
          <p:spPr>
            <a:xfrm>
              <a:off x="9030240" y="4766400"/>
              <a:ext cx="162720" cy="192600"/>
            </a:xfrm>
            <a:custGeom>
              <a:avLst/>
              <a:gdLst/>
              <a:ahLst/>
              <a:rect l="0" t="0" r="r" b="b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06" name=""/>
            <p:cNvSpPr/>
            <p:nvPr/>
          </p:nvSpPr>
          <p:spPr>
            <a:xfrm>
              <a:off x="9125640" y="4789440"/>
              <a:ext cx="36360" cy="70560"/>
            </a:xfrm>
            <a:custGeom>
              <a:avLst/>
              <a:gdLst/>
              <a:ahLst/>
              <a:rect l="0" t="0" r="r" b="b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07" name=""/>
            <p:cNvSpPr/>
            <p:nvPr/>
          </p:nvSpPr>
          <p:spPr>
            <a:xfrm>
              <a:off x="9067320" y="4848480"/>
              <a:ext cx="48960" cy="45000"/>
            </a:xfrm>
            <a:custGeom>
              <a:avLst/>
              <a:gdLst/>
              <a:ahLst/>
              <a:rect l="0" t="0" r="r" b="b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08" name=""/>
            <p:cNvSpPr/>
            <p:nvPr/>
          </p:nvSpPr>
          <p:spPr>
            <a:xfrm>
              <a:off x="9074520" y="4858560"/>
              <a:ext cx="29880" cy="27360"/>
            </a:xfrm>
            <a:custGeom>
              <a:avLst/>
              <a:gdLst/>
              <a:ahLst/>
              <a:rect l="0" t="0" r="r" b="b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09" name=""/>
            <p:cNvSpPr/>
            <p:nvPr/>
          </p:nvSpPr>
          <p:spPr>
            <a:xfrm>
              <a:off x="9060480" y="4864320"/>
              <a:ext cx="141480" cy="120960"/>
            </a:xfrm>
            <a:custGeom>
              <a:avLst/>
              <a:gdLst/>
              <a:ahLst/>
              <a:rect l="0" t="0" r="r" b="b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10" name=""/>
            <p:cNvSpPr/>
            <p:nvPr/>
          </p:nvSpPr>
          <p:spPr>
            <a:xfrm>
              <a:off x="9015120" y="4945680"/>
              <a:ext cx="181440" cy="91800"/>
            </a:xfrm>
            <a:custGeom>
              <a:avLst/>
              <a:gdLst/>
              <a:ahLst/>
              <a:rect l="0" t="0" r="r" b="b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911" name=""/>
          <p:cNvGrpSpPr/>
          <p:nvPr/>
        </p:nvGrpSpPr>
        <p:grpSpPr>
          <a:xfrm>
            <a:off x="8190000" y="4770000"/>
            <a:ext cx="450000" cy="540360"/>
            <a:chOff x="8190000" y="4770000"/>
            <a:chExt cx="450000" cy="540360"/>
          </a:xfrm>
        </p:grpSpPr>
        <p:sp>
          <p:nvSpPr>
            <p:cNvPr id="912" name=""/>
            <p:cNvSpPr/>
            <p:nvPr/>
          </p:nvSpPr>
          <p:spPr>
            <a:xfrm>
              <a:off x="8190000" y="5139720"/>
              <a:ext cx="78480" cy="79200"/>
            </a:xfrm>
            <a:custGeom>
              <a:avLst/>
              <a:gdLst/>
              <a:ahLst/>
              <a:rect l="0" t="0" r="r" b="b"/>
              <a:pathLst>
                <a:path w="218" h="220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13" name=""/>
            <p:cNvSpPr/>
            <p:nvPr/>
          </p:nvSpPr>
          <p:spPr>
            <a:xfrm>
              <a:off x="8218440" y="5131080"/>
              <a:ext cx="136440" cy="157320"/>
            </a:xfrm>
            <a:custGeom>
              <a:avLst/>
              <a:gdLst/>
              <a:ahLst/>
              <a:rect l="0" t="0" r="r" b="b"/>
              <a:pathLst>
                <a:path w="379" h="437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14" name=""/>
            <p:cNvSpPr/>
            <p:nvPr/>
          </p:nvSpPr>
          <p:spPr>
            <a:xfrm>
              <a:off x="8264520" y="5218560"/>
              <a:ext cx="80640" cy="38160"/>
            </a:xfrm>
            <a:custGeom>
              <a:avLst/>
              <a:gdLst/>
              <a:ahLst/>
              <a:rect l="0" t="0" r="r" b="b"/>
              <a:pathLst>
                <a:path w="224" h="106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15" name=""/>
            <p:cNvSpPr/>
            <p:nvPr/>
          </p:nvSpPr>
          <p:spPr>
            <a:xfrm>
              <a:off x="8328600" y="5118480"/>
              <a:ext cx="115920" cy="191520"/>
            </a:xfrm>
            <a:custGeom>
              <a:avLst/>
              <a:gdLst/>
              <a:ahLst/>
              <a:rect l="0" t="0" r="r" b="b"/>
              <a:pathLst>
                <a:path w="322" h="53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16" name=""/>
            <p:cNvSpPr/>
            <p:nvPr/>
          </p:nvSpPr>
          <p:spPr>
            <a:xfrm>
              <a:off x="8430120" y="5118480"/>
              <a:ext cx="116640" cy="191880"/>
            </a:xfrm>
            <a:custGeom>
              <a:avLst/>
              <a:gdLst/>
              <a:ahLst/>
              <a:rect l="0" t="0" r="r" b="b"/>
              <a:pathLst>
                <a:path w="324" h="533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17" name=""/>
            <p:cNvSpPr/>
            <p:nvPr/>
          </p:nvSpPr>
          <p:spPr>
            <a:xfrm>
              <a:off x="8433720" y="5220720"/>
              <a:ext cx="7920" cy="77760"/>
            </a:xfrm>
            <a:custGeom>
              <a:avLst/>
              <a:gdLst/>
              <a:ahLst/>
              <a:rect l="0" t="0" r="r" b="b"/>
              <a:pathLst>
                <a:path w="22" h="216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18" name=""/>
            <p:cNvSpPr/>
            <p:nvPr/>
          </p:nvSpPr>
          <p:spPr>
            <a:xfrm>
              <a:off x="8349120" y="5110920"/>
              <a:ext cx="176760" cy="156960"/>
            </a:xfrm>
            <a:custGeom>
              <a:avLst/>
              <a:gdLst/>
              <a:ahLst/>
              <a:rect l="0" t="0" r="r" b="b"/>
              <a:pathLst>
                <a:path w="491" h="436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19" name=""/>
            <p:cNvSpPr/>
            <p:nvPr/>
          </p:nvSpPr>
          <p:spPr>
            <a:xfrm>
              <a:off x="8235720" y="4770000"/>
              <a:ext cx="133200" cy="236880"/>
            </a:xfrm>
            <a:custGeom>
              <a:avLst/>
              <a:gdLst/>
              <a:ahLst/>
              <a:rect l="0" t="0" r="r" b="b"/>
              <a:pathLst>
                <a:path w="370" h="658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20" name=""/>
            <p:cNvSpPr/>
            <p:nvPr/>
          </p:nvSpPr>
          <p:spPr>
            <a:xfrm>
              <a:off x="8261280" y="4817520"/>
              <a:ext cx="96480" cy="187200"/>
            </a:xfrm>
            <a:custGeom>
              <a:avLst/>
              <a:gdLst/>
              <a:ahLst/>
              <a:rect l="0" t="0" r="r" b="b"/>
              <a:pathLst>
                <a:path w="268" h="520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21" name=""/>
            <p:cNvSpPr/>
            <p:nvPr/>
          </p:nvSpPr>
          <p:spPr>
            <a:xfrm>
              <a:off x="8506080" y="4770000"/>
              <a:ext cx="133920" cy="236880"/>
            </a:xfrm>
            <a:custGeom>
              <a:avLst/>
              <a:gdLst/>
              <a:ahLst/>
              <a:rect l="0" t="0" r="r" b="b"/>
              <a:pathLst>
                <a:path w="372" h="658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22" name=""/>
            <p:cNvSpPr/>
            <p:nvPr/>
          </p:nvSpPr>
          <p:spPr>
            <a:xfrm>
              <a:off x="8517240" y="4817520"/>
              <a:ext cx="96480" cy="188280"/>
            </a:xfrm>
            <a:custGeom>
              <a:avLst/>
              <a:gdLst/>
              <a:ahLst/>
              <a:rect l="0" t="0" r="r" b="b"/>
              <a:pathLst>
                <a:path w="268" h="523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23" name=""/>
            <p:cNvSpPr/>
            <p:nvPr/>
          </p:nvSpPr>
          <p:spPr>
            <a:xfrm>
              <a:off x="8257680" y="4914000"/>
              <a:ext cx="360000" cy="288720"/>
            </a:xfrm>
            <a:custGeom>
              <a:avLst/>
              <a:gdLst/>
              <a:ahLst/>
              <a:rect l="0" t="0" r="r" b="b"/>
              <a:pathLst>
                <a:path w="1000" h="802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24" name=""/>
            <p:cNvSpPr/>
            <p:nvPr/>
          </p:nvSpPr>
          <p:spPr>
            <a:xfrm>
              <a:off x="8281080" y="4953600"/>
              <a:ext cx="315360" cy="239400"/>
            </a:xfrm>
            <a:custGeom>
              <a:avLst/>
              <a:gdLst/>
              <a:ahLst/>
              <a:rect l="0" t="0" r="r" b="b"/>
              <a:pathLst>
                <a:path w="876" h="665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25" name=""/>
            <p:cNvSpPr/>
            <p:nvPr/>
          </p:nvSpPr>
          <p:spPr>
            <a:xfrm>
              <a:off x="8363160" y="5124600"/>
              <a:ext cx="148320" cy="49680"/>
            </a:xfrm>
            <a:custGeom>
              <a:avLst/>
              <a:gdLst/>
              <a:ahLst/>
              <a:rect l="0" t="0" r="r" b="b"/>
              <a:pathLst>
                <a:path w="412" h="138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26" name=""/>
            <p:cNvSpPr/>
            <p:nvPr/>
          </p:nvSpPr>
          <p:spPr>
            <a:xfrm>
              <a:off x="8310600" y="4988880"/>
              <a:ext cx="87120" cy="95040"/>
            </a:xfrm>
            <a:custGeom>
              <a:avLst/>
              <a:gdLst/>
              <a:ahLst/>
              <a:rect l="0" t="0" r="r" b="b"/>
              <a:pathLst>
                <a:path w="242" h="264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27" name=""/>
            <p:cNvSpPr/>
            <p:nvPr/>
          </p:nvSpPr>
          <p:spPr>
            <a:xfrm>
              <a:off x="8305200" y="4983840"/>
              <a:ext cx="91080" cy="102600"/>
            </a:xfrm>
            <a:custGeom>
              <a:avLst/>
              <a:gdLst/>
              <a:ahLst/>
              <a:rect l="0" t="0" r="r" b="b"/>
              <a:pathLst>
                <a:path w="253" h="285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28" name=""/>
            <p:cNvSpPr/>
            <p:nvPr/>
          </p:nvSpPr>
          <p:spPr>
            <a:xfrm>
              <a:off x="8333280" y="5011200"/>
              <a:ext cx="51120" cy="57600"/>
            </a:xfrm>
            <a:custGeom>
              <a:avLst/>
              <a:gdLst/>
              <a:ahLst/>
              <a:rect l="0" t="0" r="r" b="b"/>
              <a:pathLst>
                <a:path w="142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29" name=""/>
            <p:cNvSpPr/>
            <p:nvPr/>
          </p:nvSpPr>
          <p:spPr>
            <a:xfrm>
              <a:off x="8477640" y="4988880"/>
              <a:ext cx="86760" cy="95040"/>
            </a:xfrm>
            <a:custGeom>
              <a:avLst/>
              <a:gdLst/>
              <a:ahLst/>
              <a:rect l="0" t="0" r="r" b="b"/>
              <a:pathLst>
                <a:path w="241" h="264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30" name=""/>
            <p:cNvSpPr/>
            <p:nvPr/>
          </p:nvSpPr>
          <p:spPr>
            <a:xfrm>
              <a:off x="8478720" y="4984560"/>
              <a:ext cx="91800" cy="101160"/>
            </a:xfrm>
            <a:custGeom>
              <a:avLst/>
              <a:gdLst/>
              <a:ahLst/>
              <a:rect l="0" t="0" r="r" b="b"/>
              <a:pathLst>
                <a:path w="255" h="281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31" name=""/>
            <p:cNvSpPr/>
            <p:nvPr/>
          </p:nvSpPr>
          <p:spPr>
            <a:xfrm>
              <a:off x="8491680" y="5011200"/>
              <a:ext cx="50760" cy="57600"/>
            </a:xfrm>
            <a:custGeom>
              <a:avLst/>
              <a:gdLst/>
              <a:ahLst/>
              <a:rect l="0" t="0" r="r" b="b"/>
              <a:pathLst>
                <a:path w="141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32" name=""/>
            <p:cNvSpPr/>
            <p:nvPr/>
          </p:nvSpPr>
          <p:spPr>
            <a:xfrm>
              <a:off x="8412120" y="5113080"/>
              <a:ext cx="52200" cy="39600"/>
            </a:xfrm>
            <a:custGeom>
              <a:avLst/>
              <a:gdLst/>
              <a:ahLst/>
              <a:rect l="0" t="0" r="r" b="b"/>
              <a:pathLst>
                <a:path w="145" h="110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33" name=""/>
            <p:cNvSpPr/>
            <p:nvPr/>
          </p:nvSpPr>
          <p:spPr>
            <a:xfrm>
              <a:off x="8340480" y="5079600"/>
              <a:ext cx="196200" cy="64080"/>
            </a:xfrm>
            <a:custGeom>
              <a:avLst/>
              <a:gdLst/>
              <a:ahLst/>
              <a:rect l="0" t="0" r="r" b="b"/>
              <a:pathLst>
                <a:path w="545" h="178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34" name=""/>
            <p:cNvSpPr/>
            <p:nvPr/>
          </p:nvSpPr>
          <p:spPr>
            <a:xfrm>
              <a:off x="8400960" y="5067720"/>
              <a:ext cx="74880" cy="32760"/>
            </a:xfrm>
            <a:custGeom>
              <a:avLst/>
              <a:gdLst/>
              <a:ahLst/>
              <a:rect l="0" t="0" r="r" b="b"/>
              <a:pathLst>
                <a:path w="208" h="91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3300" spc="-1" strike="noStrike">
                <a:latin typeface="Arial"/>
              </a:rPr>
              <a:t>Click to edit the title text format</a:t>
            </a:r>
            <a:endParaRPr b="0" lang="en-CA" sz="3300" spc="-1" strike="noStrike">
              <a:latin typeface="Arial"/>
            </a:endParaRPr>
          </a:p>
        </p:txBody>
      </p:sp>
      <p:sp>
        <p:nvSpPr>
          <p:cNvPr id="973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Click to edit the outline text format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Second Outline Level</a:t>
            </a:r>
            <a:endParaRPr b="0" lang="en-CA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Third Outline Level</a:t>
            </a:r>
            <a:endParaRPr b="0" lang="en-CA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500" spc="-1" strike="noStrike">
                <a:latin typeface="Arial"/>
              </a:rPr>
              <a:t>Fourth Outline Level</a:t>
            </a:r>
            <a:endParaRPr b="0" lang="en-CA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Fifth Outline Level</a:t>
            </a:r>
            <a:endParaRPr b="0" lang="en-CA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Sixth Outline Level</a:t>
            </a:r>
            <a:endParaRPr b="0" lang="en-CA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Seventh Outline Level</a:t>
            </a:r>
            <a:endParaRPr b="0" lang="en-CA" sz="1500" spc="-1" strike="noStrike">
              <a:latin typeface="Arial"/>
            </a:endParaRPr>
          </a:p>
        </p:txBody>
      </p:sp>
      <p:sp>
        <p:nvSpPr>
          <p:cNvPr id="974" name="PlaceHolder 3"/>
          <p:cNvSpPr>
            <a:spLocks noGrp="1"/>
          </p:cNvSpPr>
          <p:nvPr>
            <p:ph type="dt" idx="3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CA" sz="1400" spc="-1" strike="noStrike">
                <a:latin typeface="Arial"/>
              </a:defRPr>
            </a:lvl1pPr>
          </a:lstStyle>
          <a:p>
            <a:r>
              <a:rPr b="0" lang="en-CA" sz="1400" spc="-1" strike="noStrike">
                <a:latin typeface="Arial"/>
              </a:rPr>
              <a:t>&lt;date/time&gt;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975" name="PlaceHolder 4"/>
          <p:cNvSpPr>
            <a:spLocks noGrp="1"/>
          </p:cNvSpPr>
          <p:nvPr>
            <p:ph type="ftr" idx="3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CA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CA" sz="1400" spc="-1" strike="noStrike">
                <a:latin typeface="Arial"/>
              </a:rPr>
              <a:t>&lt;footer&gt;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976" name="PlaceHolder 5"/>
          <p:cNvSpPr>
            <a:spLocks noGrp="1"/>
          </p:cNvSpPr>
          <p:nvPr>
            <p:ph type="sldNum" idx="3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CA" sz="1400" spc="-1" strike="noStrike">
                <a:latin typeface="Arial"/>
              </a:defRPr>
            </a:lvl1pPr>
          </a:lstStyle>
          <a:p>
            <a:pPr algn="r">
              <a:buNone/>
            </a:pPr>
            <a:fld id="{53D11BDB-25A6-4021-9BD5-75048ADE0799}" type="slidenum">
              <a:rPr b="0" lang="en-CA" sz="1400" spc="-1" strike="noStrike">
                <a:latin typeface="Arial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  <p:grpSp>
        <p:nvGrpSpPr>
          <p:cNvPr id="977" name=""/>
          <p:cNvGrpSpPr/>
          <p:nvPr/>
        </p:nvGrpSpPr>
        <p:grpSpPr>
          <a:xfrm>
            <a:off x="7560000" y="4590000"/>
            <a:ext cx="540000" cy="720000"/>
            <a:chOff x="7560000" y="4590000"/>
            <a:chExt cx="540000" cy="720000"/>
          </a:xfrm>
        </p:grpSpPr>
        <p:sp>
          <p:nvSpPr>
            <p:cNvPr id="978" name=""/>
            <p:cNvSpPr/>
            <p:nvPr/>
          </p:nvSpPr>
          <p:spPr>
            <a:xfrm>
              <a:off x="7560000" y="5083560"/>
              <a:ext cx="94680" cy="105480"/>
            </a:xfrm>
            <a:custGeom>
              <a:avLst/>
              <a:gdLst/>
              <a:ahLst/>
              <a:rect l="0" t="0" r="r" b="b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79" name=""/>
            <p:cNvSpPr/>
            <p:nvPr/>
          </p:nvSpPr>
          <p:spPr>
            <a:xfrm>
              <a:off x="7594200" y="5071320"/>
              <a:ext cx="163800" cy="209880"/>
            </a:xfrm>
            <a:custGeom>
              <a:avLst/>
              <a:gdLst/>
              <a:ahLst/>
              <a:rect l="0" t="0" r="r" b="b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80" name=""/>
            <p:cNvSpPr/>
            <p:nvPr/>
          </p:nvSpPr>
          <p:spPr>
            <a:xfrm>
              <a:off x="7649640" y="5188320"/>
              <a:ext cx="96840" cy="51120"/>
            </a:xfrm>
            <a:custGeom>
              <a:avLst/>
              <a:gdLst/>
              <a:ahLst/>
              <a:rect l="0" t="0" r="r" b="b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81" name=""/>
            <p:cNvSpPr/>
            <p:nvPr/>
          </p:nvSpPr>
          <p:spPr>
            <a:xfrm>
              <a:off x="7726320" y="5054400"/>
              <a:ext cx="139320" cy="255600"/>
            </a:xfrm>
            <a:custGeom>
              <a:avLst/>
              <a:gdLst/>
              <a:ahLst/>
              <a:rect l="0" t="0" r="r" b="b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82" name=""/>
            <p:cNvSpPr/>
            <p:nvPr/>
          </p:nvSpPr>
          <p:spPr>
            <a:xfrm>
              <a:off x="7848360" y="5054400"/>
              <a:ext cx="139680" cy="255600"/>
            </a:xfrm>
            <a:custGeom>
              <a:avLst/>
              <a:gdLst/>
              <a:ahLst/>
              <a:rect l="0" t="0" r="r" b="b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83" name=""/>
            <p:cNvSpPr/>
            <p:nvPr/>
          </p:nvSpPr>
          <p:spPr>
            <a:xfrm>
              <a:off x="7852320" y="5191200"/>
              <a:ext cx="9720" cy="103320"/>
            </a:xfrm>
            <a:custGeom>
              <a:avLst/>
              <a:gdLst/>
              <a:ahLst/>
              <a:rect l="0" t="0" r="r" b="b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84" name=""/>
            <p:cNvSpPr/>
            <p:nvPr/>
          </p:nvSpPr>
          <p:spPr>
            <a:xfrm>
              <a:off x="7751160" y="5044680"/>
              <a:ext cx="212040" cy="208800"/>
            </a:xfrm>
            <a:custGeom>
              <a:avLst/>
              <a:gdLst/>
              <a:ahLst/>
              <a:rect l="0" t="0" r="r" b="b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85" name=""/>
            <p:cNvSpPr/>
            <p:nvPr/>
          </p:nvSpPr>
          <p:spPr>
            <a:xfrm>
              <a:off x="7614720" y="4590000"/>
              <a:ext cx="159480" cy="315720"/>
            </a:xfrm>
            <a:custGeom>
              <a:avLst/>
              <a:gdLst/>
              <a:ahLst/>
              <a:rect l="0" t="0" r="r" b="b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86" name=""/>
            <p:cNvSpPr/>
            <p:nvPr/>
          </p:nvSpPr>
          <p:spPr>
            <a:xfrm>
              <a:off x="7645680" y="4653360"/>
              <a:ext cx="115920" cy="249840"/>
            </a:xfrm>
            <a:custGeom>
              <a:avLst/>
              <a:gdLst/>
              <a:ahLst/>
              <a:rect l="0" t="0" r="r" b="b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87" name=""/>
            <p:cNvSpPr/>
            <p:nvPr/>
          </p:nvSpPr>
          <p:spPr>
            <a:xfrm>
              <a:off x="7939440" y="4590000"/>
              <a:ext cx="160560" cy="315720"/>
            </a:xfrm>
            <a:custGeom>
              <a:avLst/>
              <a:gdLst/>
              <a:ahLst/>
              <a:rect l="0" t="0" r="r" b="b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88" name=""/>
            <p:cNvSpPr/>
            <p:nvPr/>
          </p:nvSpPr>
          <p:spPr>
            <a:xfrm>
              <a:off x="7952400" y="4653360"/>
              <a:ext cx="116280" cy="250920"/>
            </a:xfrm>
            <a:custGeom>
              <a:avLst/>
              <a:gdLst/>
              <a:ahLst/>
              <a:rect l="0" t="0" r="r" b="b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89" name=""/>
            <p:cNvSpPr/>
            <p:nvPr/>
          </p:nvSpPr>
          <p:spPr>
            <a:xfrm>
              <a:off x="7641000" y="4781880"/>
              <a:ext cx="432000" cy="385200"/>
            </a:xfrm>
            <a:custGeom>
              <a:avLst/>
              <a:gdLst/>
              <a:ahLst/>
              <a:rect l="0" t="0" r="r" b="b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90" name=""/>
            <p:cNvSpPr/>
            <p:nvPr/>
          </p:nvSpPr>
          <p:spPr>
            <a:xfrm>
              <a:off x="7669440" y="4834800"/>
              <a:ext cx="377640" cy="319320"/>
            </a:xfrm>
            <a:custGeom>
              <a:avLst/>
              <a:gdLst/>
              <a:ahLst/>
              <a:rect l="0" t="0" r="r" b="b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91" name=""/>
            <p:cNvSpPr/>
            <p:nvPr/>
          </p:nvSpPr>
          <p:spPr>
            <a:xfrm>
              <a:off x="7768080" y="5062680"/>
              <a:ext cx="178200" cy="65880"/>
            </a:xfrm>
            <a:custGeom>
              <a:avLst/>
              <a:gdLst/>
              <a:ahLst/>
              <a:rect l="0" t="0" r="r" b="b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92" name=""/>
            <p:cNvSpPr/>
            <p:nvPr/>
          </p:nvSpPr>
          <p:spPr>
            <a:xfrm>
              <a:off x="7705080" y="4881960"/>
              <a:ext cx="104760" cy="126720"/>
            </a:xfrm>
            <a:custGeom>
              <a:avLst/>
              <a:gdLst/>
              <a:ahLst/>
              <a:rect l="0" t="0" r="r" b="b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93" name=""/>
            <p:cNvSpPr/>
            <p:nvPr/>
          </p:nvSpPr>
          <p:spPr>
            <a:xfrm>
              <a:off x="7698240" y="4875120"/>
              <a:ext cx="109440" cy="136800"/>
            </a:xfrm>
            <a:custGeom>
              <a:avLst/>
              <a:gdLst/>
              <a:ahLst/>
              <a:rect l="0" t="0" r="r" b="b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94" name=""/>
            <p:cNvSpPr/>
            <p:nvPr/>
          </p:nvSpPr>
          <p:spPr>
            <a:xfrm>
              <a:off x="773244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95" name=""/>
            <p:cNvSpPr/>
            <p:nvPr/>
          </p:nvSpPr>
          <p:spPr>
            <a:xfrm>
              <a:off x="7905240" y="4881960"/>
              <a:ext cx="103680" cy="126720"/>
            </a:xfrm>
            <a:custGeom>
              <a:avLst/>
              <a:gdLst/>
              <a:ahLst/>
              <a:rect l="0" t="0" r="r" b="b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96" name=""/>
            <p:cNvSpPr/>
            <p:nvPr/>
          </p:nvSpPr>
          <p:spPr>
            <a:xfrm>
              <a:off x="7906680" y="4876200"/>
              <a:ext cx="110160" cy="135000"/>
            </a:xfrm>
            <a:custGeom>
              <a:avLst/>
              <a:gdLst/>
              <a:ahLst/>
              <a:rect l="0" t="0" r="r" b="b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97" name=""/>
            <p:cNvSpPr/>
            <p:nvPr/>
          </p:nvSpPr>
          <p:spPr>
            <a:xfrm>
              <a:off x="792180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98" name=""/>
            <p:cNvSpPr/>
            <p:nvPr/>
          </p:nvSpPr>
          <p:spPr>
            <a:xfrm>
              <a:off x="7826400" y="5047200"/>
              <a:ext cx="62280" cy="52920"/>
            </a:xfrm>
            <a:custGeom>
              <a:avLst/>
              <a:gdLst/>
              <a:ahLst/>
              <a:rect l="0" t="0" r="r" b="b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99" name=""/>
            <p:cNvSpPr/>
            <p:nvPr/>
          </p:nvSpPr>
          <p:spPr>
            <a:xfrm>
              <a:off x="7740360" y="5002560"/>
              <a:ext cx="235800" cy="85680"/>
            </a:xfrm>
            <a:custGeom>
              <a:avLst/>
              <a:gdLst/>
              <a:ahLst/>
              <a:rect l="0" t="0" r="r" b="b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00" name=""/>
            <p:cNvSpPr/>
            <p:nvPr/>
          </p:nvSpPr>
          <p:spPr>
            <a:xfrm>
              <a:off x="7813440" y="4987080"/>
              <a:ext cx="90000" cy="43200"/>
            </a:xfrm>
            <a:custGeom>
              <a:avLst/>
              <a:gdLst/>
              <a:ahLst/>
              <a:rect l="0" t="0" r="r" b="b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1001" name=""/>
          <p:cNvGrpSpPr/>
          <p:nvPr/>
        </p:nvGrpSpPr>
        <p:grpSpPr>
          <a:xfrm>
            <a:off x="9090000" y="4770000"/>
            <a:ext cx="270000" cy="360000"/>
            <a:chOff x="9090000" y="4770000"/>
            <a:chExt cx="270000" cy="360000"/>
          </a:xfrm>
        </p:grpSpPr>
        <p:sp>
          <p:nvSpPr>
            <p:cNvPr id="1002" name=""/>
            <p:cNvSpPr/>
            <p:nvPr/>
          </p:nvSpPr>
          <p:spPr>
            <a:xfrm>
              <a:off x="9312840" y="5016600"/>
              <a:ext cx="47160" cy="52560"/>
            </a:xfrm>
            <a:custGeom>
              <a:avLst/>
              <a:gdLst/>
              <a:ahLst/>
              <a:rect l="0" t="0" r="r" b="b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03" name=""/>
            <p:cNvSpPr/>
            <p:nvPr/>
          </p:nvSpPr>
          <p:spPr>
            <a:xfrm>
              <a:off x="9261000" y="5010480"/>
              <a:ext cx="82440" cy="105120"/>
            </a:xfrm>
            <a:custGeom>
              <a:avLst/>
              <a:gdLst/>
              <a:ahLst/>
              <a:rect l="0" t="0" r="r" b="b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04" name=""/>
            <p:cNvSpPr/>
            <p:nvPr/>
          </p:nvSpPr>
          <p:spPr>
            <a:xfrm>
              <a:off x="9266760" y="5069160"/>
              <a:ext cx="48240" cy="25560"/>
            </a:xfrm>
            <a:custGeom>
              <a:avLst/>
              <a:gdLst/>
              <a:ahLst/>
              <a:rect l="0" t="0" r="r" b="b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05" name=""/>
            <p:cNvSpPr/>
            <p:nvPr/>
          </p:nvSpPr>
          <p:spPr>
            <a:xfrm>
              <a:off x="9207360" y="5002200"/>
              <a:ext cx="69480" cy="127800"/>
            </a:xfrm>
            <a:custGeom>
              <a:avLst/>
              <a:gdLst/>
              <a:ahLst/>
              <a:rect l="0" t="0" r="r" b="b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06" name=""/>
            <p:cNvSpPr/>
            <p:nvPr/>
          </p:nvSpPr>
          <p:spPr>
            <a:xfrm>
              <a:off x="9145800" y="5002200"/>
              <a:ext cx="69840" cy="127800"/>
            </a:xfrm>
            <a:custGeom>
              <a:avLst/>
              <a:gdLst/>
              <a:ahLst/>
              <a:rect l="0" t="0" r="r" b="b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07" name=""/>
            <p:cNvSpPr/>
            <p:nvPr/>
          </p:nvSpPr>
          <p:spPr>
            <a:xfrm>
              <a:off x="9208800" y="5070240"/>
              <a:ext cx="5040" cy="51840"/>
            </a:xfrm>
            <a:custGeom>
              <a:avLst/>
              <a:gdLst/>
              <a:ahLst/>
              <a:rect l="0" t="0" r="r" b="b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08" name=""/>
            <p:cNvSpPr/>
            <p:nvPr/>
          </p:nvSpPr>
          <p:spPr>
            <a:xfrm>
              <a:off x="9158400" y="4997520"/>
              <a:ext cx="106200" cy="104040"/>
            </a:xfrm>
            <a:custGeom>
              <a:avLst/>
              <a:gdLst/>
              <a:ahLst/>
              <a:rect l="0" t="0" r="r" b="b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09" name=""/>
            <p:cNvSpPr/>
            <p:nvPr/>
          </p:nvSpPr>
          <p:spPr>
            <a:xfrm>
              <a:off x="925272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10" name=""/>
            <p:cNvSpPr/>
            <p:nvPr/>
          </p:nvSpPr>
          <p:spPr>
            <a:xfrm>
              <a:off x="9259200" y="4801680"/>
              <a:ext cx="57960" cy="124920"/>
            </a:xfrm>
            <a:custGeom>
              <a:avLst/>
              <a:gdLst/>
              <a:ahLst/>
              <a:rect l="0" t="0" r="r" b="b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11" name=""/>
            <p:cNvSpPr/>
            <p:nvPr/>
          </p:nvSpPr>
          <p:spPr>
            <a:xfrm>
              <a:off x="909000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12" name=""/>
            <p:cNvSpPr/>
            <p:nvPr/>
          </p:nvSpPr>
          <p:spPr>
            <a:xfrm>
              <a:off x="9105480" y="4801680"/>
              <a:ext cx="58320" cy="125640"/>
            </a:xfrm>
            <a:custGeom>
              <a:avLst/>
              <a:gdLst/>
              <a:ahLst/>
              <a:rect l="0" t="0" r="r" b="b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13" name=""/>
            <p:cNvSpPr/>
            <p:nvPr/>
          </p:nvSpPr>
          <p:spPr>
            <a:xfrm>
              <a:off x="9103320" y="4866120"/>
              <a:ext cx="216360" cy="192240"/>
            </a:xfrm>
            <a:custGeom>
              <a:avLst/>
              <a:gdLst/>
              <a:ahLst/>
              <a:rect l="0" t="0" r="r" b="b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14" name=""/>
            <p:cNvSpPr/>
            <p:nvPr/>
          </p:nvSpPr>
          <p:spPr>
            <a:xfrm>
              <a:off x="9116280" y="4892400"/>
              <a:ext cx="189000" cy="159480"/>
            </a:xfrm>
            <a:custGeom>
              <a:avLst/>
              <a:gdLst/>
              <a:ahLst/>
              <a:rect l="0" t="0" r="r" b="b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15" name=""/>
            <p:cNvSpPr/>
            <p:nvPr/>
          </p:nvSpPr>
          <p:spPr>
            <a:xfrm>
              <a:off x="9166680" y="5006520"/>
              <a:ext cx="89280" cy="32760"/>
            </a:xfrm>
            <a:custGeom>
              <a:avLst/>
              <a:gdLst/>
              <a:ahLst/>
              <a:rect l="0" t="0" r="r" b="b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16" name=""/>
            <p:cNvSpPr/>
            <p:nvPr/>
          </p:nvSpPr>
          <p:spPr>
            <a:xfrm>
              <a:off x="9235080" y="4915800"/>
              <a:ext cx="52560" cy="63360"/>
            </a:xfrm>
            <a:custGeom>
              <a:avLst/>
              <a:gdLst/>
              <a:ahLst/>
              <a:rect l="0" t="0" r="r" b="b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17" name=""/>
            <p:cNvSpPr/>
            <p:nvPr/>
          </p:nvSpPr>
          <p:spPr>
            <a:xfrm>
              <a:off x="9236160" y="4912920"/>
              <a:ext cx="54720" cy="68040"/>
            </a:xfrm>
            <a:custGeom>
              <a:avLst/>
              <a:gdLst/>
              <a:ahLst/>
              <a:rect l="0" t="0" r="r" b="b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18" name=""/>
            <p:cNvSpPr/>
            <p:nvPr/>
          </p:nvSpPr>
          <p:spPr>
            <a:xfrm>
              <a:off x="924336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19" name=""/>
            <p:cNvSpPr/>
            <p:nvPr/>
          </p:nvSpPr>
          <p:spPr>
            <a:xfrm>
              <a:off x="9135360" y="4915800"/>
              <a:ext cx="52200" cy="63360"/>
            </a:xfrm>
            <a:custGeom>
              <a:avLst/>
              <a:gdLst/>
              <a:ahLst/>
              <a:rect l="0" t="0" r="r" b="b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20" name=""/>
            <p:cNvSpPr/>
            <p:nvPr/>
          </p:nvSpPr>
          <p:spPr>
            <a:xfrm>
              <a:off x="9131400" y="4913280"/>
              <a:ext cx="55440" cy="67320"/>
            </a:xfrm>
            <a:custGeom>
              <a:avLst/>
              <a:gdLst/>
              <a:ahLst/>
              <a:rect l="0" t="0" r="r" b="b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21" name=""/>
            <p:cNvSpPr/>
            <p:nvPr/>
          </p:nvSpPr>
          <p:spPr>
            <a:xfrm>
              <a:off x="914832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22" name=""/>
            <p:cNvSpPr/>
            <p:nvPr/>
          </p:nvSpPr>
          <p:spPr>
            <a:xfrm>
              <a:off x="9195480" y="4998600"/>
              <a:ext cx="31320" cy="26280"/>
            </a:xfrm>
            <a:custGeom>
              <a:avLst/>
              <a:gdLst/>
              <a:ahLst/>
              <a:rect l="0" t="0" r="r" b="b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23" name=""/>
            <p:cNvSpPr/>
            <p:nvPr/>
          </p:nvSpPr>
          <p:spPr>
            <a:xfrm>
              <a:off x="9151560" y="4976640"/>
              <a:ext cx="118080" cy="42480"/>
            </a:xfrm>
            <a:custGeom>
              <a:avLst/>
              <a:gdLst/>
              <a:ahLst/>
              <a:rect l="0" t="0" r="r" b="b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24" name=""/>
            <p:cNvSpPr/>
            <p:nvPr/>
          </p:nvSpPr>
          <p:spPr>
            <a:xfrm>
              <a:off x="9188280" y="4968720"/>
              <a:ext cx="45000" cy="21600"/>
            </a:xfrm>
            <a:custGeom>
              <a:avLst/>
              <a:gdLst/>
              <a:ahLst/>
              <a:rect l="0" t="0" r="r" b="b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3300" spc="-1" strike="noStrike">
                <a:latin typeface="Arial"/>
              </a:rPr>
              <a:t>Click to edit the title text format</a:t>
            </a:r>
            <a:endParaRPr b="0" lang="en-CA" sz="3300" spc="-1" strike="noStrike">
              <a:latin typeface="Arial"/>
            </a:endParaRPr>
          </a:p>
        </p:txBody>
      </p:sp>
      <p:sp>
        <p:nvSpPr>
          <p:cNvPr id="1063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Click to edit the outline text format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Second Outline Level</a:t>
            </a:r>
            <a:endParaRPr b="0" lang="en-CA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Third Outline Level</a:t>
            </a:r>
            <a:endParaRPr b="0" lang="en-CA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500" spc="-1" strike="noStrike">
                <a:latin typeface="Arial"/>
              </a:rPr>
              <a:t>Fourth Outline Level</a:t>
            </a:r>
            <a:endParaRPr b="0" lang="en-CA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Fifth Outline Level</a:t>
            </a:r>
            <a:endParaRPr b="0" lang="en-CA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Sixth Outline Level</a:t>
            </a:r>
            <a:endParaRPr b="0" lang="en-CA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Seventh Outline Level</a:t>
            </a:r>
            <a:endParaRPr b="0" lang="en-CA" sz="1500" spc="-1" strike="noStrike">
              <a:latin typeface="Arial"/>
            </a:endParaRPr>
          </a:p>
        </p:txBody>
      </p:sp>
      <p:sp>
        <p:nvSpPr>
          <p:cNvPr id="1064" name="PlaceHolder 3"/>
          <p:cNvSpPr>
            <a:spLocks noGrp="1"/>
          </p:cNvSpPr>
          <p:nvPr>
            <p:ph type="dt" idx="37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CA" sz="1400" spc="-1" strike="noStrike">
                <a:latin typeface="Arial"/>
              </a:defRPr>
            </a:lvl1pPr>
          </a:lstStyle>
          <a:p>
            <a:r>
              <a:rPr b="0" lang="en-CA" sz="1400" spc="-1" strike="noStrike">
                <a:latin typeface="Arial"/>
              </a:rPr>
              <a:t>&lt;date/time&gt;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1065" name="PlaceHolder 4"/>
          <p:cNvSpPr>
            <a:spLocks noGrp="1"/>
          </p:cNvSpPr>
          <p:nvPr>
            <p:ph type="ftr" idx="38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CA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CA" sz="1400" spc="-1" strike="noStrike">
                <a:latin typeface="Arial"/>
              </a:rPr>
              <a:t>&lt;footer&gt;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1066" name="PlaceHolder 5"/>
          <p:cNvSpPr>
            <a:spLocks noGrp="1"/>
          </p:cNvSpPr>
          <p:nvPr>
            <p:ph type="sldNum" idx="39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CA" sz="1400" spc="-1" strike="noStrike">
                <a:latin typeface="Arial"/>
              </a:defRPr>
            </a:lvl1pPr>
          </a:lstStyle>
          <a:p>
            <a:pPr algn="r">
              <a:buNone/>
            </a:pPr>
            <a:fld id="{6D8AEAA3-6D09-44CB-9E54-30218E1CAEC4}" type="slidenum">
              <a:rPr b="0" lang="en-CA" sz="1400" spc="-1" strike="noStrike">
                <a:latin typeface="Arial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  <p:grpSp>
        <p:nvGrpSpPr>
          <p:cNvPr id="1067" name=""/>
          <p:cNvGrpSpPr/>
          <p:nvPr/>
        </p:nvGrpSpPr>
        <p:grpSpPr>
          <a:xfrm>
            <a:off x="9000000" y="4766400"/>
            <a:ext cx="497520" cy="397440"/>
            <a:chOff x="9000000" y="4766400"/>
            <a:chExt cx="497520" cy="397440"/>
          </a:xfrm>
        </p:grpSpPr>
        <p:sp>
          <p:nvSpPr>
            <p:cNvPr id="1068" name=""/>
            <p:cNvSpPr/>
            <p:nvPr/>
          </p:nvSpPr>
          <p:spPr>
            <a:xfrm>
              <a:off x="9345960" y="4894200"/>
              <a:ext cx="151560" cy="228960"/>
            </a:xfrm>
            <a:custGeom>
              <a:avLst/>
              <a:gdLst/>
              <a:ahLst/>
              <a:rect l="0" t="0" r="r" b="b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69" name=""/>
            <p:cNvSpPr/>
            <p:nvPr/>
          </p:nvSpPr>
          <p:spPr>
            <a:xfrm>
              <a:off x="9331920" y="4887360"/>
              <a:ext cx="143640" cy="234000"/>
            </a:xfrm>
            <a:custGeom>
              <a:avLst/>
              <a:gdLst/>
              <a:ahLst/>
              <a:rect l="0" t="0" r="r" b="b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70" name=""/>
            <p:cNvSpPr/>
            <p:nvPr/>
          </p:nvSpPr>
          <p:spPr>
            <a:xfrm>
              <a:off x="9331920" y="4883040"/>
              <a:ext cx="135360" cy="235080"/>
            </a:xfrm>
            <a:custGeom>
              <a:avLst/>
              <a:gdLst/>
              <a:ahLst/>
              <a:rect l="0" t="0" r="r" b="b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71" name=""/>
            <p:cNvSpPr/>
            <p:nvPr/>
          </p:nvSpPr>
          <p:spPr>
            <a:xfrm>
              <a:off x="9000000" y="4921560"/>
              <a:ext cx="230040" cy="214200"/>
            </a:xfrm>
            <a:custGeom>
              <a:avLst/>
              <a:gdLst/>
              <a:ahLst/>
              <a:rect l="0" t="0" r="r" b="b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72" name=""/>
            <p:cNvSpPr/>
            <p:nvPr/>
          </p:nvSpPr>
          <p:spPr>
            <a:xfrm>
              <a:off x="9083880" y="4851000"/>
              <a:ext cx="267480" cy="312840"/>
            </a:xfrm>
            <a:custGeom>
              <a:avLst/>
              <a:gdLst/>
              <a:ahLst/>
              <a:rect l="0" t="0" r="r" b="b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73" name=""/>
            <p:cNvSpPr/>
            <p:nvPr/>
          </p:nvSpPr>
          <p:spPr>
            <a:xfrm>
              <a:off x="9187200" y="4956840"/>
              <a:ext cx="100080" cy="183960"/>
            </a:xfrm>
            <a:custGeom>
              <a:avLst/>
              <a:gdLst/>
              <a:ahLst/>
              <a:rect l="0" t="0" r="r" b="b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74" name=""/>
            <p:cNvSpPr/>
            <p:nvPr/>
          </p:nvSpPr>
          <p:spPr>
            <a:xfrm>
              <a:off x="9186120" y="4839480"/>
              <a:ext cx="180000" cy="281880"/>
            </a:xfrm>
            <a:custGeom>
              <a:avLst/>
              <a:gdLst/>
              <a:ahLst/>
              <a:rect l="0" t="0" r="r" b="b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75" name=""/>
            <p:cNvSpPr/>
            <p:nvPr/>
          </p:nvSpPr>
          <p:spPr>
            <a:xfrm>
              <a:off x="9182520" y="4831920"/>
              <a:ext cx="196920" cy="290520"/>
            </a:xfrm>
            <a:custGeom>
              <a:avLst/>
              <a:gdLst/>
              <a:ahLst/>
              <a:rect l="0" t="0" r="r" b="b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76" name=""/>
            <p:cNvSpPr/>
            <p:nvPr/>
          </p:nvSpPr>
          <p:spPr>
            <a:xfrm>
              <a:off x="9101880" y="4769640"/>
              <a:ext cx="46800" cy="48960"/>
            </a:xfrm>
            <a:custGeom>
              <a:avLst/>
              <a:gdLst/>
              <a:ahLst/>
              <a:rect l="0" t="0" r="r" b="b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77" name=""/>
            <p:cNvSpPr/>
            <p:nvPr/>
          </p:nvSpPr>
          <p:spPr>
            <a:xfrm>
              <a:off x="9030240" y="4766400"/>
              <a:ext cx="162720" cy="192600"/>
            </a:xfrm>
            <a:custGeom>
              <a:avLst/>
              <a:gdLst/>
              <a:ahLst/>
              <a:rect l="0" t="0" r="r" b="b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78" name=""/>
            <p:cNvSpPr/>
            <p:nvPr/>
          </p:nvSpPr>
          <p:spPr>
            <a:xfrm>
              <a:off x="9125640" y="4789440"/>
              <a:ext cx="36360" cy="70560"/>
            </a:xfrm>
            <a:custGeom>
              <a:avLst/>
              <a:gdLst/>
              <a:ahLst/>
              <a:rect l="0" t="0" r="r" b="b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79" name=""/>
            <p:cNvSpPr/>
            <p:nvPr/>
          </p:nvSpPr>
          <p:spPr>
            <a:xfrm>
              <a:off x="9067320" y="4848480"/>
              <a:ext cx="48960" cy="45000"/>
            </a:xfrm>
            <a:custGeom>
              <a:avLst/>
              <a:gdLst/>
              <a:ahLst/>
              <a:rect l="0" t="0" r="r" b="b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80" name=""/>
            <p:cNvSpPr/>
            <p:nvPr/>
          </p:nvSpPr>
          <p:spPr>
            <a:xfrm>
              <a:off x="9074520" y="4858560"/>
              <a:ext cx="29880" cy="27360"/>
            </a:xfrm>
            <a:custGeom>
              <a:avLst/>
              <a:gdLst/>
              <a:ahLst/>
              <a:rect l="0" t="0" r="r" b="b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81" name=""/>
            <p:cNvSpPr/>
            <p:nvPr/>
          </p:nvSpPr>
          <p:spPr>
            <a:xfrm>
              <a:off x="9060480" y="4864320"/>
              <a:ext cx="141480" cy="120960"/>
            </a:xfrm>
            <a:custGeom>
              <a:avLst/>
              <a:gdLst/>
              <a:ahLst/>
              <a:rect l="0" t="0" r="r" b="b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82" name=""/>
            <p:cNvSpPr/>
            <p:nvPr/>
          </p:nvSpPr>
          <p:spPr>
            <a:xfrm>
              <a:off x="9015120" y="4945680"/>
              <a:ext cx="181440" cy="91800"/>
            </a:xfrm>
            <a:custGeom>
              <a:avLst/>
              <a:gdLst/>
              <a:ahLst/>
              <a:rect l="0" t="0" r="r" b="b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1083" name=""/>
          <p:cNvGrpSpPr/>
          <p:nvPr/>
        </p:nvGrpSpPr>
        <p:grpSpPr>
          <a:xfrm>
            <a:off x="8190000" y="4770000"/>
            <a:ext cx="450000" cy="540360"/>
            <a:chOff x="8190000" y="4770000"/>
            <a:chExt cx="450000" cy="540360"/>
          </a:xfrm>
        </p:grpSpPr>
        <p:sp>
          <p:nvSpPr>
            <p:cNvPr id="1084" name=""/>
            <p:cNvSpPr/>
            <p:nvPr/>
          </p:nvSpPr>
          <p:spPr>
            <a:xfrm>
              <a:off x="8190000" y="5139720"/>
              <a:ext cx="78480" cy="79200"/>
            </a:xfrm>
            <a:custGeom>
              <a:avLst/>
              <a:gdLst/>
              <a:ahLst/>
              <a:rect l="0" t="0" r="r" b="b"/>
              <a:pathLst>
                <a:path w="218" h="220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85" name=""/>
            <p:cNvSpPr/>
            <p:nvPr/>
          </p:nvSpPr>
          <p:spPr>
            <a:xfrm>
              <a:off x="8218440" y="5131080"/>
              <a:ext cx="136440" cy="157320"/>
            </a:xfrm>
            <a:custGeom>
              <a:avLst/>
              <a:gdLst/>
              <a:ahLst/>
              <a:rect l="0" t="0" r="r" b="b"/>
              <a:pathLst>
                <a:path w="379" h="437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86" name=""/>
            <p:cNvSpPr/>
            <p:nvPr/>
          </p:nvSpPr>
          <p:spPr>
            <a:xfrm>
              <a:off x="8264520" y="5218560"/>
              <a:ext cx="80640" cy="38160"/>
            </a:xfrm>
            <a:custGeom>
              <a:avLst/>
              <a:gdLst/>
              <a:ahLst/>
              <a:rect l="0" t="0" r="r" b="b"/>
              <a:pathLst>
                <a:path w="224" h="106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87" name=""/>
            <p:cNvSpPr/>
            <p:nvPr/>
          </p:nvSpPr>
          <p:spPr>
            <a:xfrm>
              <a:off x="8328600" y="5118480"/>
              <a:ext cx="115920" cy="191520"/>
            </a:xfrm>
            <a:custGeom>
              <a:avLst/>
              <a:gdLst/>
              <a:ahLst/>
              <a:rect l="0" t="0" r="r" b="b"/>
              <a:pathLst>
                <a:path w="322" h="53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88" name=""/>
            <p:cNvSpPr/>
            <p:nvPr/>
          </p:nvSpPr>
          <p:spPr>
            <a:xfrm>
              <a:off x="8430120" y="5118480"/>
              <a:ext cx="116640" cy="191880"/>
            </a:xfrm>
            <a:custGeom>
              <a:avLst/>
              <a:gdLst/>
              <a:ahLst/>
              <a:rect l="0" t="0" r="r" b="b"/>
              <a:pathLst>
                <a:path w="324" h="533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89" name=""/>
            <p:cNvSpPr/>
            <p:nvPr/>
          </p:nvSpPr>
          <p:spPr>
            <a:xfrm>
              <a:off x="8433720" y="5220720"/>
              <a:ext cx="7920" cy="77760"/>
            </a:xfrm>
            <a:custGeom>
              <a:avLst/>
              <a:gdLst/>
              <a:ahLst/>
              <a:rect l="0" t="0" r="r" b="b"/>
              <a:pathLst>
                <a:path w="22" h="216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90" name=""/>
            <p:cNvSpPr/>
            <p:nvPr/>
          </p:nvSpPr>
          <p:spPr>
            <a:xfrm>
              <a:off x="8349120" y="5110920"/>
              <a:ext cx="176760" cy="156960"/>
            </a:xfrm>
            <a:custGeom>
              <a:avLst/>
              <a:gdLst/>
              <a:ahLst/>
              <a:rect l="0" t="0" r="r" b="b"/>
              <a:pathLst>
                <a:path w="491" h="436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91" name=""/>
            <p:cNvSpPr/>
            <p:nvPr/>
          </p:nvSpPr>
          <p:spPr>
            <a:xfrm>
              <a:off x="8235720" y="4770000"/>
              <a:ext cx="133200" cy="236880"/>
            </a:xfrm>
            <a:custGeom>
              <a:avLst/>
              <a:gdLst/>
              <a:ahLst/>
              <a:rect l="0" t="0" r="r" b="b"/>
              <a:pathLst>
                <a:path w="370" h="658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92" name=""/>
            <p:cNvSpPr/>
            <p:nvPr/>
          </p:nvSpPr>
          <p:spPr>
            <a:xfrm>
              <a:off x="8261280" y="4817520"/>
              <a:ext cx="96480" cy="187200"/>
            </a:xfrm>
            <a:custGeom>
              <a:avLst/>
              <a:gdLst/>
              <a:ahLst/>
              <a:rect l="0" t="0" r="r" b="b"/>
              <a:pathLst>
                <a:path w="268" h="520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93" name=""/>
            <p:cNvSpPr/>
            <p:nvPr/>
          </p:nvSpPr>
          <p:spPr>
            <a:xfrm>
              <a:off x="8506080" y="4770000"/>
              <a:ext cx="133920" cy="236880"/>
            </a:xfrm>
            <a:custGeom>
              <a:avLst/>
              <a:gdLst/>
              <a:ahLst/>
              <a:rect l="0" t="0" r="r" b="b"/>
              <a:pathLst>
                <a:path w="372" h="658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94" name=""/>
            <p:cNvSpPr/>
            <p:nvPr/>
          </p:nvSpPr>
          <p:spPr>
            <a:xfrm>
              <a:off x="8517240" y="4817520"/>
              <a:ext cx="96480" cy="188280"/>
            </a:xfrm>
            <a:custGeom>
              <a:avLst/>
              <a:gdLst/>
              <a:ahLst/>
              <a:rect l="0" t="0" r="r" b="b"/>
              <a:pathLst>
                <a:path w="268" h="523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95" name=""/>
            <p:cNvSpPr/>
            <p:nvPr/>
          </p:nvSpPr>
          <p:spPr>
            <a:xfrm>
              <a:off x="8257680" y="4914000"/>
              <a:ext cx="360000" cy="288720"/>
            </a:xfrm>
            <a:custGeom>
              <a:avLst/>
              <a:gdLst/>
              <a:ahLst/>
              <a:rect l="0" t="0" r="r" b="b"/>
              <a:pathLst>
                <a:path w="1000" h="802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96" name=""/>
            <p:cNvSpPr/>
            <p:nvPr/>
          </p:nvSpPr>
          <p:spPr>
            <a:xfrm>
              <a:off x="8281080" y="4953600"/>
              <a:ext cx="315360" cy="239400"/>
            </a:xfrm>
            <a:custGeom>
              <a:avLst/>
              <a:gdLst/>
              <a:ahLst/>
              <a:rect l="0" t="0" r="r" b="b"/>
              <a:pathLst>
                <a:path w="876" h="665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97" name=""/>
            <p:cNvSpPr/>
            <p:nvPr/>
          </p:nvSpPr>
          <p:spPr>
            <a:xfrm>
              <a:off x="8363160" y="5124600"/>
              <a:ext cx="148320" cy="49680"/>
            </a:xfrm>
            <a:custGeom>
              <a:avLst/>
              <a:gdLst/>
              <a:ahLst/>
              <a:rect l="0" t="0" r="r" b="b"/>
              <a:pathLst>
                <a:path w="412" h="138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98" name=""/>
            <p:cNvSpPr/>
            <p:nvPr/>
          </p:nvSpPr>
          <p:spPr>
            <a:xfrm>
              <a:off x="8310600" y="4988880"/>
              <a:ext cx="87120" cy="95040"/>
            </a:xfrm>
            <a:custGeom>
              <a:avLst/>
              <a:gdLst/>
              <a:ahLst/>
              <a:rect l="0" t="0" r="r" b="b"/>
              <a:pathLst>
                <a:path w="242" h="264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99" name=""/>
            <p:cNvSpPr/>
            <p:nvPr/>
          </p:nvSpPr>
          <p:spPr>
            <a:xfrm>
              <a:off x="8305200" y="4983840"/>
              <a:ext cx="91080" cy="102600"/>
            </a:xfrm>
            <a:custGeom>
              <a:avLst/>
              <a:gdLst/>
              <a:ahLst/>
              <a:rect l="0" t="0" r="r" b="b"/>
              <a:pathLst>
                <a:path w="253" h="285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00" name=""/>
            <p:cNvSpPr/>
            <p:nvPr/>
          </p:nvSpPr>
          <p:spPr>
            <a:xfrm>
              <a:off x="8333280" y="5011200"/>
              <a:ext cx="51120" cy="57600"/>
            </a:xfrm>
            <a:custGeom>
              <a:avLst/>
              <a:gdLst/>
              <a:ahLst/>
              <a:rect l="0" t="0" r="r" b="b"/>
              <a:pathLst>
                <a:path w="142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01" name=""/>
            <p:cNvSpPr/>
            <p:nvPr/>
          </p:nvSpPr>
          <p:spPr>
            <a:xfrm>
              <a:off x="8477640" y="4988880"/>
              <a:ext cx="86760" cy="95040"/>
            </a:xfrm>
            <a:custGeom>
              <a:avLst/>
              <a:gdLst/>
              <a:ahLst/>
              <a:rect l="0" t="0" r="r" b="b"/>
              <a:pathLst>
                <a:path w="241" h="264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02" name=""/>
            <p:cNvSpPr/>
            <p:nvPr/>
          </p:nvSpPr>
          <p:spPr>
            <a:xfrm>
              <a:off x="8478720" y="4984560"/>
              <a:ext cx="91800" cy="101160"/>
            </a:xfrm>
            <a:custGeom>
              <a:avLst/>
              <a:gdLst/>
              <a:ahLst/>
              <a:rect l="0" t="0" r="r" b="b"/>
              <a:pathLst>
                <a:path w="255" h="281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03" name=""/>
            <p:cNvSpPr/>
            <p:nvPr/>
          </p:nvSpPr>
          <p:spPr>
            <a:xfrm>
              <a:off x="8491680" y="5011200"/>
              <a:ext cx="50760" cy="57600"/>
            </a:xfrm>
            <a:custGeom>
              <a:avLst/>
              <a:gdLst/>
              <a:ahLst/>
              <a:rect l="0" t="0" r="r" b="b"/>
              <a:pathLst>
                <a:path w="141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04" name=""/>
            <p:cNvSpPr/>
            <p:nvPr/>
          </p:nvSpPr>
          <p:spPr>
            <a:xfrm>
              <a:off x="8412120" y="5113080"/>
              <a:ext cx="52200" cy="39600"/>
            </a:xfrm>
            <a:custGeom>
              <a:avLst/>
              <a:gdLst/>
              <a:ahLst/>
              <a:rect l="0" t="0" r="r" b="b"/>
              <a:pathLst>
                <a:path w="145" h="110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05" name=""/>
            <p:cNvSpPr/>
            <p:nvPr/>
          </p:nvSpPr>
          <p:spPr>
            <a:xfrm>
              <a:off x="8340480" y="5079600"/>
              <a:ext cx="196200" cy="64080"/>
            </a:xfrm>
            <a:custGeom>
              <a:avLst/>
              <a:gdLst/>
              <a:ahLst/>
              <a:rect l="0" t="0" r="r" b="b"/>
              <a:pathLst>
                <a:path w="545" h="178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06" name=""/>
            <p:cNvSpPr/>
            <p:nvPr/>
          </p:nvSpPr>
          <p:spPr>
            <a:xfrm>
              <a:off x="8400960" y="5067720"/>
              <a:ext cx="74880" cy="32760"/>
            </a:xfrm>
            <a:custGeom>
              <a:avLst/>
              <a:gdLst/>
              <a:ahLst/>
              <a:rect l="0" t="0" r="r" b="b"/>
              <a:pathLst>
                <a:path w="208" h="91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3300" spc="-1" strike="noStrike">
                <a:latin typeface="Arial"/>
              </a:rPr>
              <a:t>Click to edit the title text format</a:t>
            </a:r>
            <a:endParaRPr b="0" lang="en-CA" sz="3300" spc="-1" strike="noStrike">
              <a:latin typeface="Arial"/>
            </a:endParaRPr>
          </a:p>
        </p:txBody>
      </p:sp>
      <p:sp>
        <p:nvSpPr>
          <p:cNvPr id="1145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Click to edit the outline text format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Second Outline Level</a:t>
            </a:r>
            <a:endParaRPr b="0" lang="en-CA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Third Outline Level</a:t>
            </a:r>
            <a:endParaRPr b="0" lang="en-CA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500" spc="-1" strike="noStrike">
                <a:latin typeface="Arial"/>
              </a:rPr>
              <a:t>Fourth Outline Level</a:t>
            </a:r>
            <a:endParaRPr b="0" lang="en-CA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Fifth Outline Level</a:t>
            </a:r>
            <a:endParaRPr b="0" lang="en-CA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Sixth Outline Level</a:t>
            </a:r>
            <a:endParaRPr b="0" lang="en-CA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Seventh Outline Level</a:t>
            </a:r>
            <a:endParaRPr b="0" lang="en-CA" sz="1500" spc="-1" strike="noStrike">
              <a:latin typeface="Arial"/>
            </a:endParaRPr>
          </a:p>
        </p:txBody>
      </p:sp>
      <p:sp>
        <p:nvSpPr>
          <p:cNvPr id="1146" name="PlaceHolder 3"/>
          <p:cNvSpPr>
            <a:spLocks noGrp="1"/>
          </p:cNvSpPr>
          <p:nvPr>
            <p:ph type="dt" idx="4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CA" sz="1400" spc="-1" strike="noStrike">
                <a:latin typeface="Arial"/>
              </a:defRPr>
            </a:lvl1pPr>
          </a:lstStyle>
          <a:p>
            <a:r>
              <a:rPr b="0" lang="en-CA" sz="1400" spc="-1" strike="noStrike">
                <a:latin typeface="Arial"/>
              </a:rPr>
              <a:t>&lt;date/time&gt;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1147" name="PlaceHolder 4"/>
          <p:cNvSpPr>
            <a:spLocks noGrp="1"/>
          </p:cNvSpPr>
          <p:nvPr>
            <p:ph type="ftr" idx="4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CA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CA" sz="1400" spc="-1" strike="noStrike">
                <a:latin typeface="Arial"/>
              </a:rPr>
              <a:t>&lt;footer&gt;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1148" name="PlaceHolder 5"/>
          <p:cNvSpPr>
            <a:spLocks noGrp="1"/>
          </p:cNvSpPr>
          <p:nvPr>
            <p:ph type="sldNum" idx="4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CA" sz="1400" spc="-1" strike="noStrike">
                <a:latin typeface="Arial"/>
              </a:defRPr>
            </a:lvl1pPr>
          </a:lstStyle>
          <a:p>
            <a:pPr algn="r">
              <a:buNone/>
            </a:pPr>
            <a:fld id="{193D994F-E3F5-44C4-B8C2-318C189A6B7E}" type="slidenum">
              <a:rPr b="0" lang="en-CA" sz="1400" spc="-1" strike="noStrike">
                <a:latin typeface="Arial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  <p:grpSp>
        <p:nvGrpSpPr>
          <p:cNvPr id="1149" name=""/>
          <p:cNvGrpSpPr/>
          <p:nvPr/>
        </p:nvGrpSpPr>
        <p:grpSpPr>
          <a:xfrm>
            <a:off x="7560000" y="4590000"/>
            <a:ext cx="540000" cy="720000"/>
            <a:chOff x="7560000" y="4590000"/>
            <a:chExt cx="540000" cy="720000"/>
          </a:xfrm>
        </p:grpSpPr>
        <p:sp>
          <p:nvSpPr>
            <p:cNvPr id="1150" name=""/>
            <p:cNvSpPr/>
            <p:nvPr/>
          </p:nvSpPr>
          <p:spPr>
            <a:xfrm>
              <a:off x="7560000" y="5083560"/>
              <a:ext cx="94680" cy="105480"/>
            </a:xfrm>
            <a:custGeom>
              <a:avLst/>
              <a:gdLst/>
              <a:ahLst/>
              <a:rect l="0" t="0" r="r" b="b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51" name=""/>
            <p:cNvSpPr/>
            <p:nvPr/>
          </p:nvSpPr>
          <p:spPr>
            <a:xfrm>
              <a:off x="7594200" y="5071320"/>
              <a:ext cx="163800" cy="209880"/>
            </a:xfrm>
            <a:custGeom>
              <a:avLst/>
              <a:gdLst/>
              <a:ahLst/>
              <a:rect l="0" t="0" r="r" b="b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52" name=""/>
            <p:cNvSpPr/>
            <p:nvPr/>
          </p:nvSpPr>
          <p:spPr>
            <a:xfrm>
              <a:off x="7649640" y="5188320"/>
              <a:ext cx="96840" cy="51120"/>
            </a:xfrm>
            <a:custGeom>
              <a:avLst/>
              <a:gdLst/>
              <a:ahLst/>
              <a:rect l="0" t="0" r="r" b="b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53" name=""/>
            <p:cNvSpPr/>
            <p:nvPr/>
          </p:nvSpPr>
          <p:spPr>
            <a:xfrm>
              <a:off x="7726320" y="5054400"/>
              <a:ext cx="139320" cy="255600"/>
            </a:xfrm>
            <a:custGeom>
              <a:avLst/>
              <a:gdLst/>
              <a:ahLst/>
              <a:rect l="0" t="0" r="r" b="b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54" name=""/>
            <p:cNvSpPr/>
            <p:nvPr/>
          </p:nvSpPr>
          <p:spPr>
            <a:xfrm>
              <a:off x="7848360" y="5054400"/>
              <a:ext cx="139680" cy="255600"/>
            </a:xfrm>
            <a:custGeom>
              <a:avLst/>
              <a:gdLst/>
              <a:ahLst/>
              <a:rect l="0" t="0" r="r" b="b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55" name=""/>
            <p:cNvSpPr/>
            <p:nvPr/>
          </p:nvSpPr>
          <p:spPr>
            <a:xfrm>
              <a:off x="7852320" y="5191200"/>
              <a:ext cx="9720" cy="103320"/>
            </a:xfrm>
            <a:custGeom>
              <a:avLst/>
              <a:gdLst/>
              <a:ahLst/>
              <a:rect l="0" t="0" r="r" b="b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56" name=""/>
            <p:cNvSpPr/>
            <p:nvPr/>
          </p:nvSpPr>
          <p:spPr>
            <a:xfrm>
              <a:off x="7751160" y="5044680"/>
              <a:ext cx="212040" cy="208800"/>
            </a:xfrm>
            <a:custGeom>
              <a:avLst/>
              <a:gdLst/>
              <a:ahLst/>
              <a:rect l="0" t="0" r="r" b="b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57" name=""/>
            <p:cNvSpPr/>
            <p:nvPr/>
          </p:nvSpPr>
          <p:spPr>
            <a:xfrm>
              <a:off x="7614720" y="4590000"/>
              <a:ext cx="159480" cy="315720"/>
            </a:xfrm>
            <a:custGeom>
              <a:avLst/>
              <a:gdLst/>
              <a:ahLst/>
              <a:rect l="0" t="0" r="r" b="b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58" name=""/>
            <p:cNvSpPr/>
            <p:nvPr/>
          </p:nvSpPr>
          <p:spPr>
            <a:xfrm>
              <a:off x="7645680" y="4653360"/>
              <a:ext cx="115920" cy="249840"/>
            </a:xfrm>
            <a:custGeom>
              <a:avLst/>
              <a:gdLst/>
              <a:ahLst/>
              <a:rect l="0" t="0" r="r" b="b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59" name=""/>
            <p:cNvSpPr/>
            <p:nvPr/>
          </p:nvSpPr>
          <p:spPr>
            <a:xfrm>
              <a:off x="7939440" y="4590000"/>
              <a:ext cx="160560" cy="315720"/>
            </a:xfrm>
            <a:custGeom>
              <a:avLst/>
              <a:gdLst/>
              <a:ahLst/>
              <a:rect l="0" t="0" r="r" b="b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60" name=""/>
            <p:cNvSpPr/>
            <p:nvPr/>
          </p:nvSpPr>
          <p:spPr>
            <a:xfrm>
              <a:off x="7952400" y="4653360"/>
              <a:ext cx="116280" cy="250920"/>
            </a:xfrm>
            <a:custGeom>
              <a:avLst/>
              <a:gdLst/>
              <a:ahLst/>
              <a:rect l="0" t="0" r="r" b="b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61" name=""/>
            <p:cNvSpPr/>
            <p:nvPr/>
          </p:nvSpPr>
          <p:spPr>
            <a:xfrm>
              <a:off x="7641000" y="4781880"/>
              <a:ext cx="432000" cy="385200"/>
            </a:xfrm>
            <a:custGeom>
              <a:avLst/>
              <a:gdLst/>
              <a:ahLst/>
              <a:rect l="0" t="0" r="r" b="b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62" name=""/>
            <p:cNvSpPr/>
            <p:nvPr/>
          </p:nvSpPr>
          <p:spPr>
            <a:xfrm>
              <a:off x="7669440" y="4834800"/>
              <a:ext cx="377640" cy="319320"/>
            </a:xfrm>
            <a:custGeom>
              <a:avLst/>
              <a:gdLst/>
              <a:ahLst/>
              <a:rect l="0" t="0" r="r" b="b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63" name=""/>
            <p:cNvSpPr/>
            <p:nvPr/>
          </p:nvSpPr>
          <p:spPr>
            <a:xfrm>
              <a:off x="7768080" y="5062680"/>
              <a:ext cx="178200" cy="65880"/>
            </a:xfrm>
            <a:custGeom>
              <a:avLst/>
              <a:gdLst/>
              <a:ahLst/>
              <a:rect l="0" t="0" r="r" b="b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64" name=""/>
            <p:cNvSpPr/>
            <p:nvPr/>
          </p:nvSpPr>
          <p:spPr>
            <a:xfrm>
              <a:off x="7705080" y="4881960"/>
              <a:ext cx="104760" cy="126720"/>
            </a:xfrm>
            <a:custGeom>
              <a:avLst/>
              <a:gdLst/>
              <a:ahLst/>
              <a:rect l="0" t="0" r="r" b="b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65" name=""/>
            <p:cNvSpPr/>
            <p:nvPr/>
          </p:nvSpPr>
          <p:spPr>
            <a:xfrm>
              <a:off x="7698240" y="4875120"/>
              <a:ext cx="109440" cy="136800"/>
            </a:xfrm>
            <a:custGeom>
              <a:avLst/>
              <a:gdLst/>
              <a:ahLst/>
              <a:rect l="0" t="0" r="r" b="b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66" name=""/>
            <p:cNvSpPr/>
            <p:nvPr/>
          </p:nvSpPr>
          <p:spPr>
            <a:xfrm>
              <a:off x="773244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67" name=""/>
            <p:cNvSpPr/>
            <p:nvPr/>
          </p:nvSpPr>
          <p:spPr>
            <a:xfrm>
              <a:off x="7905240" y="4881960"/>
              <a:ext cx="103680" cy="126720"/>
            </a:xfrm>
            <a:custGeom>
              <a:avLst/>
              <a:gdLst/>
              <a:ahLst/>
              <a:rect l="0" t="0" r="r" b="b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68" name=""/>
            <p:cNvSpPr/>
            <p:nvPr/>
          </p:nvSpPr>
          <p:spPr>
            <a:xfrm>
              <a:off x="7906680" y="4876200"/>
              <a:ext cx="110160" cy="135000"/>
            </a:xfrm>
            <a:custGeom>
              <a:avLst/>
              <a:gdLst/>
              <a:ahLst/>
              <a:rect l="0" t="0" r="r" b="b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69" name=""/>
            <p:cNvSpPr/>
            <p:nvPr/>
          </p:nvSpPr>
          <p:spPr>
            <a:xfrm>
              <a:off x="792180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70" name=""/>
            <p:cNvSpPr/>
            <p:nvPr/>
          </p:nvSpPr>
          <p:spPr>
            <a:xfrm>
              <a:off x="7826400" y="5047200"/>
              <a:ext cx="62280" cy="52920"/>
            </a:xfrm>
            <a:custGeom>
              <a:avLst/>
              <a:gdLst/>
              <a:ahLst/>
              <a:rect l="0" t="0" r="r" b="b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71" name=""/>
            <p:cNvSpPr/>
            <p:nvPr/>
          </p:nvSpPr>
          <p:spPr>
            <a:xfrm>
              <a:off x="7740360" y="5002560"/>
              <a:ext cx="235800" cy="85680"/>
            </a:xfrm>
            <a:custGeom>
              <a:avLst/>
              <a:gdLst/>
              <a:ahLst/>
              <a:rect l="0" t="0" r="r" b="b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72" name=""/>
            <p:cNvSpPr/>
            <p:nvPr/>
          </p:nvSpPr>
          <p:spPr>
            <a:xfrm>
              <a:off x="7813440" y="4987080"/>
              <a:ext cx="90000" cy="43200"/>
            </a:xfrm>
            <a:custGeom>
              <a:avLst/>
              <a:gdLst/>
              <a:ahLst/>
              <a:rect l="0" t="0" r="r" b="b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1173" name=""/>
          <p:cNvGrpSpPr/>
          <p:nvPr/>
        </p:nvGrpSpPr>
        <p:grpSpPr>
          <a:xfrm>
            <a:off x="9090000" y="4770000"/>
            <a:ext cx="270000" cy="360000"/>
            <a:chOff x="9090000" y="4770000"/>
            <a:chExt cx="270000" cy="360000"/>
          </a:xfrm>
        </p:grpSpPr>
        <p:sp>
          <p:nvSpPr>
            <p:cNvPr id="1174" name=""/>
            <p:cNvSpPr/>
            <p:nvPr/>
          </p:nvSpPr>
          <p:spPr>
            <a:xfrm>
              <a:off x="9312840" y="5016600"/>
              <a:ext cx="47160" cy="52560"/>
            </a:xfrm>
            <a:custGeom>
              <a:avLst/>
              <a:gdLst/>
              <a:ahLst/>
              <a:rect l="0" t="0" r="r" b="b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75" name=""/>
            <p:cNvSpPr/>
            <p:nvPr/>
          </p:nvSpPr>
          <p:spPr>
            <a:xfrm>
              <a:off x="9261000" y="5010480"/>
              <a:ext cx="82440" cy="105120"/>
            </a:xfrm>
            <a:custGeom>
              <a:avLst/>
              <a:gdLst/>
              <a:ahLst/>
              <a:rect l="0" t="0" r="r" b="b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76" name=""/>
            <p:cNvSpPr/>
            <p:nvPr/>
          </p:nvSpPr>
          <p:spPr>
            <a:xfrm>
              <a:off x="9266760" y="5069160"/>
              <a:ext cx="48240" cy="25560"/>
            </a:xfrm>
            <a:custGeom>
              <a:avLst/>
              <a:gdLst/>
              <a:ahLst/>
              <a:rect l="0" t="0" r="r" b="b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77" name=""/>
            <p:cNvSpPr/>
            <p:nvPr/>
          </p:nvSpPr>
          <p:spPr>
            <a:xfrm>
              <a:off x="9207360" y="5002200"/>
              <a:ext cx="69480" cy="127800"/>
            </a:xfrm>
            <a:custGeom>
              <a:avLst/>
              <a:gdLst/>
              <a:ahLst/>
              <a:rect l="0" t="0" r="r" b="b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78" name=""/>
            <p:cNvSpPr/>
            <p:nvPr/>
          </p:nvSpPr>
          <p:spPr>
            <a:xfrm>
              <a:off x="9145800" y="5002200"/>
              <a:ext cx="69840" cy="127800"/>
            </a:xfrm>
            <a:custGeom>
              <a:avLst/>
              <a:gdLst/>
              <a:ahLst/>
              <a:rect l="0" t="0" r="r" b="b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79" name=""/>
            <p:cNvSpPr/>
            <p:nvPr/>
          </p:nvSpPr>
          <p:spPr>
            <a:xfrm>
              <a:off x="9208800" y="5070240"/>
              <a:ext cx="5040" cy="51840"/>
            </a:xfrm>
            <a:custGeom>
              <a:avLst/>
              <a:gdLst/>
              <a:ahLst/>
              <a:rect l="0" t="0" r="r" b="b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80" name=""/>
            <p:cNvSpPr/>
            <p:nvPr/>
          </p:nvSpPr>
          <p:spPr>
            <a:xfrm>
              <a:off x="9158400" y="4997520"/>
              <a:ext cx="106200" cy="104040"/>
            </a:xfrm>
            <a:custGeom>
              <a:avLst/>
              <a:gdLst/>
              <a:ahLst/>
              <a:rect l="0" t="0" r="r" b="b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81" name=""/>
            <p:cNvSpPr/>
            <p:nvPr/>
          </p:nvSpPr>
          <p:spPr>
            <a:xfrm>
              <a:off x="925272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82" name=""/>
            <p:cNvSpPr/>
            <p:nvPr/>
          </p:nvSpPr>
          <p:spPr>
            <a:xfrm>
              <a:off x="9259200" y="4801680"/>
              <a:ext cx="57960" cy="124920"/>
            </a:xfrm>
            <a:custGeom>
              <a:avLst/>
              <a:gdLst/>
              <a:ahLst/>
              <a:rect l="0" t="0" r="r" b="b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83" name=""/>
            <p:cNvSpPr/>
            <p:nvPr/>
          </p:nvSpPr>
          <p:spPr>
            <a:xfrm>
              <a:off x="909000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84" name=""/>
            <p:cNvSpPr/>
            <p:nvPr/>
          </p:nvSpPr>
          <p:spPr>
            <a:xfrm>
              <a:off x="9105480" y="4801680"/>
              <a:ext cx="58320" cy="125640"/>
            </a:xfrm>
            <a:custGeom>
              <a:avLst/>
              <a:gdLst/>
              <a:ahLst/>
              <a:rect l="0" t="0" r="r" b="b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85" name=""/>
            <p:cNvSpPr/>
            <p:nvPr/>
          </p:nvSpPr>
          <p:spPr>
            <a:xfrm>
              <a:off x="9103320" y="4866120"/>
              <a:ext cx="216360" cy="192240"/>
            </a:xfrm>
            <a:custGeom>
              <a:avLst/>
              <a:gdLst/>
              <a:ahLst/>
              <a:rect l="0" t="0" r="r" b="b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86" name=""/>
            <p:cNvSpPr/>
            <p:nvPr/>
          </p:nvSpPr>
          <p:spPr>
            <a:xfrm>
              <a:off x="9116280" y="4892400"/>
              <a:ext cx="189000" cy="159480"/>
            </a:xfrm>
            <a:custGeom>
              <a:avLst/>
              <a:gdLst/>
              <a:ahLst/>
              <a:rect l="0" t="0" r="r" b="b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87" name=""/>
            <p:cNvSpPr/>
            <p:nvPr/>
          </p:nvSpPr>
          <p:spPr>
            <a:xfrm>
              <a:off x="9166680" y="5006520"/>
              <a:ext cx="89280" cy="32760"/>
            </a:xfrm>
            <a:custGeom>
              <a:avLst/>
              <a:gdLst/>
              <a:ahLst/>
              <a:rect l="0" t="0" r="r" b="b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88" name=""/>
            <p:cNvSpPr/>
            <p:nvPr/>
          </p:nvSpPr>
          <p:spPr>
            <a:xfrm>
              <a:off x="9235080" y="4915800"/>
              <a:ext cx="52560" cy="63360"/>
            </a:xfrm>
            <a:custGeom>
              <a:avLst/>
              <a:gdLst/>
              <a:ahLst/>
              <a:rect l="0" t="0" r="r" b="b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89" name=""/>
            <p:cNvSpPr/>
            <p:nvPr/>
          </p:nvSpPr>
          <p:spPr>
            <a:xfrm>
              <a:off x="9236160" y="4912920"/>
              <a:ext cx="54720" cy="68040"/>
            </a:xfrm>
            <a:custGeom>
              <a:avLst/>
              <a:gdLst/>
              <a:ahLst/>
              <a:rect l="0" t="0" r="r" b="b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90" name=""/>
            <p:cNvSpPr/>
            <p:nvPr/>
          </p:nvSpPr>
          <p:spPr>
            <a:xfrm>
              <a:off x="924336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91" name=""/>
            <p:cNvSpPr/>
            <p:nvPr/>
          </p:nvSpPr>
          <p:spPr>
            <a:xfrm>
              <a:off x="9135360" y="4915800"/>
              <a:ext cx="52200" cy="63360"/>
            </a:xfrm>
            <a:custGeom>
              <a:avLst/>
              <a:gdLst/>
              <a:ahLst/>
              <a:rect l="0" t="0" r="r" b="b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92" name=""/>
            <p:cNvSpPr/>
            <p:nvPr/>
          </p:nvSpPr>
          <p:spPr>
            <a:xfrm>
              <a:off x="9131400" y="4913280"/>
              <a:ext cx="55440" cy="67320"/>
            </a:xfrm>
            <a:custGeom>
              <a:avLst/>
              <a:gdLst/>
              <a:ahLst/>
              <a:rect l="0" t="0" r="r" b="b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93" name=""/>
            <p:cNvSpPr/>
            <p:nvPr/>
          </p:nvSpPr>
          <p:spPr>
            <a:xfrm>
              <a:off x="914832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94" name=""/>
            <p:cNvSpPr/>
            <p:nvPr/>
          </p:nvSpPr>
          <p:spPr>
            <a:xfrm>
              <a:off x="9195480" y="4998600"/>
              <a:ext cx="31320" cy="26280"/>
            </a:xfrm>
            <a:custGeom>
              <a:avLst/>
              <a:gdLst/>
              <a:ahLst/>
              <a:rect l="0" t="0" r="r" b="b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95" name=""/>
            <p:cNvSpPr/>
            <p:nvPr/>
          </p:nvSpPr>
          <p:spPr>
            <a:xfrm>
              <a:off x="9151560" y="4976640"/>
              <a:ext cx="118080" cy="42480"/>
            </a:xfrm>
            <a:custGeom>
              <a:avLst/>
              <a:gdLst/>
              <a:ahLst/>
              <a:rect l="0" t="0" r="r" b="b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96" name=""/>
            <p:cNvSpPr/>
            <p:nvPr/>
          </p:nvSpPr>
          <p:spPr>
            <a:xfrm>
              <a:off x="9188280" y="4968720"/>
              <a:ext cx="45000" cy="21600"/>
            </a:xfrm>
            <a:custGeom>
              <a:avLst/>
              <a:gdLst/>
              <a:ahLst/>
              <a:rect l="0" t="0" r="r" b="b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3300" spc="-1" strike="noStrike">
                <a:latin typeface="Arial"/>
              </a:rPr>
              <a:t>Click to edit the title text format</a:t>
            </a:r>
            <a:endParaRPr b="0" lang="en-CA" sz="3300" spc="-1" strike="noStrike">
              <a:latin typeface="Arial"/>
            </a:endParaRPr>
          </a:p>
        </p:txBody>
      </p:sp>
      <p:sp>
        <p:nvSpPr>
          <p:cNvPr id="1235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Click to edit the outline text format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Second Outline Level</a:t>
            </a:r>
            <a:endParaRPr b="0" lang="en-CA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Third Outline Level</a:t>
            </a:r>
            <a:endParaRPr b="0" lang="en-CA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500" spc="-1" strike="noStrike">
                <a:latin typeface="Arial"/>
              </a:rPr>
              <a:t>Fourth Outline Level</a:t>
            </a:r>
            <a:endParaRPr b="0" lang="en-CA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Fifth Outline Level</a:t>
            </a:r>
            <a:endParaRPr b="0" lang="en-CA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Sixth Outline Level</a:t>
            </a:r>
            <a:endParaRPr b="0" lang="en-CA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Seventh Outline Level</a:t>
            </a:r>
            <a:endParaRPr b="0" lang="en-CA" sz="1500" spc="-1" strike="noStrike">
              <a:latin typeface="Arial"/>
            </a:endParaRPr>
          </a:p>
        </p:txBody>
      </p:sp>
      <p:sp>
        <p:nvSpPr>
          <p:cNvPr id="1236" name="PlaceHolder 3"/>
          <p:cNvSpPr>
            <a:spLocks noGrp="1"/>
          </p:cNvSpPr>
          <p:nvPr>
            <p:ph type="dt" idx="43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CA" sz="1400" spc="-1" strike="noStrike">
                <a:latin typeface="Arial"/>
              </a:defRPr>
            </a:lvl1pPr>
          </a:lstStyle>
          <a:p>
            <a:r>
              <a:rPr b="0" lang="en-CA" sz="1400" spc="-1" strike="noStrike">
                <a:latin typeface="Arial"/>
              </a:rPr>
              <a:t>&lt;date/time&gt;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1237" name="PlaceHolder 4"/>
          <p:cNvSpPr>
            <a:spLocks noGrp="1"/>
          </p:cNvSpPr>
          <p:nvPr>
            <p:ph type="ftr" idx="44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CA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CA" sz="1400" spc="-1" strike="noStrike">
                <a:latin typeface="Arial"/>
              </a:rPr>
              <a:t>&lt;footer&gt;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1238" name="PlaceHolder 5"/>
          <p:cNvSpPr>
            <a:spLocks noGrp="1"/>
          </p:cNvSpPr>
          <p:nvPr>
            <p:ph type="sldNum" idx="45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CA" sz="1400" spc="-1" strike="noStrike">
                <a:latin typeface="Arial"/>
              </a:defRPr>
            </a:lvl1pPr>
          </a:lstStyle>
          <a:p>
            <a:pPr algn="r">
              <a:buNone/>
            </a:pPr>
            <a:fld id="{3C315538-2037-420A-9563-25C89AE7EFB4}" type="slidenum">
              <a:rPr b="0" lang="en-CA" sz="1400" spc="-1" strike="noStrike">
                <a:latin typeface="Arial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  <p:grpSp>
        <p:nvGrpSpPr>
          <p:cNvPr id="1239" name=""/>
          <p:cNvGrpSpPr/>
          <p:nvPr/>
        </p:nvGrpSpPr>
        <p:grpSpPr>
          <a:xfrm>
            <a:off x="9000000" y="4766400"/>
            <a:ext cx="497520" cy="397440"/>
            <a:chOff x="9000000" y="4766400"/>
            <a:chExt cx="497520" cy="397440"/>
          </a:xfrm>
        </p:grpSpPr>
        <p:sp>
          <p:nvSpPr>
            <p:cNvPr id="1240" name=""/>
            <p:cNvSpPr/>
            <p:nvPr/>
          </p:nvSpPr>
          <p:spPr>
            <a:xfrm>
              <a:off x="9345960" y="4894200"/>
              <a:ext cx="151560" cy="228960"/>
            </a:xfrm>
            <a:custGeom>
              <a:avLst/>
              <a:gdLst/>
              <a:ahLst/>
              <a:rect l="0" t="0" r="r" b="b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241" name=""/>
            <p:cNvSpPr/>
            <p:nvPr/>
          </p:nvSpPr>
          <p:spPr>
            <a:xfrm>
              <a:off x="9331920" y="4887360"/>
              <a:ext cx="143640" cy="234000"/>
            </a:xfrm>
            <a:custGeom>
              <a:avLst/>
              <a:gdLst/>
              <a:ahLst/>
              <a:rect l="0" t="0" r="r" b="b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242" name=""/>
            <p:cNvSpPr/>
            <p:nvPr/>
          </p:nvSpPr>
          <p:spPr>
            <a:xfrm>
              <a:off x="9331920" y="4883040"/>
              <a:ext cx="135360" cy="235080"/>
            </a:xfrm>
            <a:custGeom>
              <a:avLst/>
              <a:gdLst/>
              <a:ahLst/>
              <a:rect l="0" t="0" r="r" b="b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243" name=""/>
            <p:cNvSpPr/>
            <p:nvPr/>
          </p:nvSpPr>
          <p:spPr>
            <a:xfrm>
              <a:off x="9000000" y="4921560"/>
              <a:ext cx="230040" cy="214200"/>
            </a:xfrm>
            <a:custGeom>
              <a:avLst/>
              <a:gdLst/>
              <a:ahLst/>
              <a:rect l="0" t="0" r="r" b="b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244" name=""/>
            <p:cNvSpPr/>
            <p:nvPr/>
          </p:nvSpPr>
          <p:spPr>
            <a:xfrm>
              <a:off x="9083880" y="4851000"/>
              <a:ext cx="267480" cy="312840"/>
            </a:xfrm>
            <a:custGeom>
              <a:avLst/>
              <a:gdLst/>
              <a:ahLst/>
              <a:rect l="0" t="0" r="r" b="b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245" name=""/>
            <p:cNvSpPr/>
            <p:nvPr/>
          </p:nvSpPr>
          <p:spPr>
            <a:xfrm>
              <a:off x="9187200" y="4956840"/>
              <a:ext cx="100080" cy="183960"/>
            </a:xfrm>
            <a:custGeom>
              <a:avLst/>
              <a:gdLst/>
              <a:ahLst/>
              <a:rect l="0" t="0" r="r" b="b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246" name=""/>
            <p:cNvSpPr/>
            <p:nvPr/>
          </p:nvSpPr>
          <p:spPr>
            <a:xfrm>
              <a:off x="9186120" y="4839480"/>
              <a:ext cx="180000" cy="281880"/>
            </a:xfrm>
            <a:custGeom>
              <a:avLst/>
              <a:gdLst/>
              <a:ahLst/>
              <a:rect l="0" t="0" r="r" b="b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247" name=""/>
            <p:cNvSpPr/>
            <p:nvPr/>
          </p:nvSpPr>
          <p:spPr>
            <a:xfrm>
              <a:off x="9182520" y="4831920"/>
              <a:ext cx="196920" cy="290520"/>
            </a:xfrm>
            <a:custGeom>
              <a:avLst/>
              <a:gdLst/>
              <a:ahLst/>
              <a:rect l="0" t="0" r="r" b="b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248" name=""/>
            <p:cNvSpPr/>
            <p:nvPr/>
          </p:nvSpPr>
          <p:spPr>
            <a:xfrm>
              <a:off x="9101880" y="4769640"/>
              <a:ext cx="46800" cy="48960"/>
            </a:xfrm>
            <a:custGeom>
              <a:avLst/>
              <a:gdLst/>
              <a:ahLst/>
              <a:rect l="0" t="0" r="r" b="b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249" name=""/>
            <p:cNvSpPr/>
            <p:nvPr/>
          </p:nvSpPr>
          <p:spPr>
            <a:xfrm>
              <a:off x="9030240" y="4766400"/>
              <a:ext cx="162720" cy="192600"/>
            </a:xfrm>
            <a:custGeom>
              <a:avLst/>
              <a:gdLst/>
              <a:ahLst/>
              <a:rect l="0" t="0" r="r" b="b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250" name=""/>
            <p:cNvSpPr/>
            <p:nvPr/>
          </p:nvSpPr>
          <p:spPr>
            <a:xfrm>
              <a:off x="9125640" y="4789440"/>
              <a:ext cx="36360" cy="70560"/>
            </a:xfrm>
            <a:custGeom>
              <a:avLst/>
              <a:gdLst/>
              <a:ahLst/>
              <a:rect l="0" t="0" r="r" b="b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251" name=""/>
            <p:cNvSpPr/>
            <p:nvPr/>
          </p:nvSpPr>
          <p:spPr>
            <a:xfrm>
              <a:off x="9067320" y="4848480"/>
              <a:ext cx="48960" cy="45000"/>
            </a:xfrm>
            <a:custGeom>
              <a:avLst/>
              <a:gdLst/>
              <a:ahLst/>
              <a:rect l="0" t="0" r="r" b="b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252" name=""/>
            <p:cNvSpPr/>
            <p:nvPr/>
          </p:nvSpPr>
          <p:spPr>
            <a:xfrm>
              <a:off x="9074520" y="4858560"/>
              <a:ext cx="29880" cy="27360"/>
            </a:xfrm>
            <a:custGeom>
              <a:avLst/>
              <a:gdLst/>
              <a:ahLst/>
              <a:rect l="0" t="0" r="r" b="b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253" name=""/>
            <p:cNvSpPr/>
            <p:nvPr/>
          </p:nvSpPr>
          <p:spPr>
            <a:xfrm>
              <a:off x="9060480" y="4864320"/>
              <a:ext cx="141480" cy="120960"/>
            </a:xfrm>
            <a:custGeom>
              <a:avLst/>
              <a:gdLst/>
              <a:ahLst/>
              <a:rect l="0" t="0" r="r" b="b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254" name=""/>
            <p:cNvSpPr/>
            <p:nvPr/>
          </p:nvSpPr>
          <p:spPr>
            <a:xfrm>
              <a:off x="9015120" y="4945680"/>
              <a:ext cx="181440" cy="91800"/>
            </a:xfrm>
            <a:custGeom>
              <a:avLst/>
              <a:gdLst/>
              <a:ahLst/>
              <a:rect l="0" t="0" r="r" b="b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1255" name=""/>
          <p:cNvGrpSpPr/>
          <p:nvPr/>
        </p:nvGrpSpPr>
        <p:grpSpPr>
          <a:xfrm>
            <a:off x="8190000" y="4770000"/>
            <a:ext cx="450000" cy="540360"/>
            <a:chOff x="8190000" y="4770000"/>
            <a:chExt cx="450000" cy="540360"/>
          </a:xfrm>
        </p:grpSpPr>
        <p:sp>
          <p:nvSpPr>
            <p:cNvPr id="1256" name=""/>
            <p:cNvSpPr/>
            <p:nvPr/>
          </p:nvSpPr>
          <p:spPr>
            <a:xfrm>
              <a:off x="8190000" y="5139720"/>
              <a:ext cx="78480" cy="79200"/>
            </a:xfrm>
            <a:custGeom>
              <a:avLst/>
              <a:gdLst/>
              <a:ahLst/>
              <a:rect l="0" t="0" r="r" b="b"/>
              <a:pathLst>
                <a:path w="218" h="220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257" name=""/>
            <p:cNvSpPr/>
            <p:nvPr/>
          </p:nvSpPr>
          <p:spPr>
            <a:xfrm>
              <a:off x="8218440" y="5131080"/>
              <a:ext cx="136440" cy="157320"/>
            </a:xfrm>
            <a:custGeom>
              <a:avLst/>
              <a:gdLst/>
              <a:ahLst/>
              <a:rect l="0" t="0" r="r" b="b"/>
              <a:pathLst>
                <a:path w="379" h="437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258" name=""/>
            <p:cNvSpPr/>
            <p:nvPr/>
          </p:nvSpPr>
          <p:spPr>
            <a:xfrm>
              <a:off x="8264520" y="5218560"/>
              <a:ext cx="80640" cy="38160"/>
            </a:xfrm>
            <a:custGeom>
              <a:avLst/>
              <a:gdLst/>
              <a:ahLst/>
              <a:rect l="0" t="0" r="r" b="b"/>
              <a:pathLst>
                <a:path w="224" h="106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259" name=""/>
            <p:cNvSpPr/>
            <p:nvPr/>
          </p:nvSpPr>
          <p:spPr>
            <a:xfrm>
              <a:off x="8328600" y="5118480"/>
              <a:ext cx="115920" cy="191520"/>
            </a:xfrm>
            <a:custGeom>
              <a:avLst/>
              <a:gdLst/>
              <a:ahLst/>
              <a:rect l="0" t="0" r="r" b="b"/>
              <a:pathLst>
                <a:path w="322" h="53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260" name=""/>
            <p:cNvSpPr/>
            <p:nvPr/>
          </p:nvSpPr>
          <p:spPr>
            <a:xfrm>
              <a:off x="8430120" y="5118480"/>
              <a:ext cx="116640" cy="191880"/>
            </a:xfrm>
            <a:custGeom>
              <a:avLst/>
              <a:gdLst/>
              <a:ahLst/>
              <a:rect l="0" t="0" r="r" b="b"/>
              <a:pathLst>
                <a:path w="324" h="533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261" name=""/>
            <p:cNvSpPr/>
            <p:nvPr/>
          </p:nvSpPr>
          <p:spPr>
            <a:xfrm>
              <a:off x="8433720" y="5220720"/>
              <a:ext cx="7920" cy="77760"/>
            </a:xfrm>
            <a:custGeom>
              <a:avLst/>
              <a:gdLst/>
              <a:ahLst/>
              <a:rect l="0" t="0" r="r" b="b"/>
              <a:pathLst>
                <a:path w="22" h="216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262" name=""/>
            <p:cNvSpPr/>
            <p:nvPr/>
          </p:nvSpPr>
          <p:spPr>
            <a:xfrm>
              <a:off x="8349120" y="5110920"/>
              <a:ext cx="176760" cy="156960"/>
            </a:xfrm>
            <a:custGeom>
              <a:avLst/>
              <a:gdLst/>
              <a:ahLst/>
              <a:rect l="0" t="0" r="r" b="b"/>
              <a:pathLst>
                <a:path w="491" h="436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263" name=""/>
            <p:cNvSpPr/>
            <p:nvPr/>
          </p:nvSpPr>
          <p:spPr>
            <a:xfrm>
              <a:off x="8235720" y="4770000"/>
              <a:ext cx="133200" cy="236880"/>
            </a:xfrm>
            <a:custGeom>
              <a:avLst/>
              <a:gdLst/>
              <a:ahLst/>
              <a:rect l="0" t="0" r="r" b="b"/>
              <a:pathLst>
                <a:path w="370" h="658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264" name=""/>
            <p:cNvSpPr/>
            <p:nvPr/>
          </p:nvSpPr>
          <p:spPr>
            <a:xfrm>
              <a:off x="8261280" y="4817520"/>
              <a:ext cx="96480" cy="187200"/>
            </a:xfrm>
            <a:custGeom>
              <a:avLst/>
              <a:gdLst/>
              <a:ahLst/>
              <a:rect l="0" t="0" r="r" b="b"/>
              <a:pathLst>
                <a:path w="268" h="520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265" name=""/>
            <p:cNvSpPr/>
            <p:nvPr/>
          </p:nvSpPr>
          <p:spPr>
            <a:xfrm>
              <a:off x="8506080" y="4770000"/>
              <a:ext cx="133920" cy="236880"/>
            </a:xfrm>
            <a:custGeom>
              <a:avLst/>
              <a:gdLst/>
              <a:ahLst/>
              <a:rect l="0" t="0" r="r" b="b"/>
              <a:pathLst>
                <a:path w="372" h="658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266" name=""/>
            <p:cNvSpPr/>
            <p:nvPr/>
          </p:nvSpPr>
          <p:spPr>
            <a:xfrm>
              <a:off x="8517240" y="4817520"/>
              <a:ext cx="96480" cy="188280"/>
            </a:xfrm>
            <a:custGeom>
              <a:avLst/>
              <a:gdLst/>
              <a:ahLst/>
              <a:rect l="0" t="0" r="r" b="b"/>
              <a:pathLst>
                <a:path w="268" h="523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267" name=""/>
            <p:cNvSpPr/>
            <p:nvPr/>
          </p:nvSpPr>
          <p:spPr>
            <a:xfrm>
              <a:off x="8257680" y="4914000"/>
              <a:ext cx="360000" cy="288720"/>
            </a:xfrm>
            <a:custGeom>
              <a:avLst/>
              <a:gdLst/>
              <a:ahLst/>
              <a:rect l="0" t="0" r="r" b="b"/>
              <a:pathLst>
                <a:path w="1000" h="802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268" name=""/>
            <p:cNvSpPr/>
            <p:nvPr/>
          </p:nvSpPr>
          <p:spPr>
            <a:xfrm>
              <a:off x="8281080" y="4953600"/>
              <a:ext cx="315360" cy="239400"/>
            </a:xfrm>
            <a:custGeom>
              <a:avLst/>
              <a:gdLst/>
              <a:ahLst/>
              <a:rect l="0" t="0" r="r" b="b"/>
              <a:pathLst>
                <a:path w="876" h="665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269" name=""/>
            <p:cNvSpPr/>
            <p:nvPr/>
          </p:nvSpPr>
          <p:spPr>
            <a:xfrm>
              <a:off x="8363160" y="5124600"/>
              <a:ext cx="148320" cy="49680"/>
            </a:xfrm>
            <a:custGeom>
              <a:avLst/>
              <a:gdLst/>
              <a:ahLst/>
              <a:rect l="0" t="0" r="r" b="b"/>
              <a:pathLst>
                <a:path w="412" h="138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270" name=""/>
            <p:cNvSpPr/>
            <p:nvPr/>
          </p:nvSpPr>
          <p:spPr>
            <a:xfrm>
              <a:off x="8310600" y="4988880"/>
              <a:ext cx="87120" cy="95040"/>
            </a:xfrm>
            <a:custGeom>
              <a:avLst/>
              <a:gdLst/>
              <a:ahLst/>
              <a:rect l="0" t="0" r="r" b="b"/>
              <a:pathLst>
                <a:path w="242" h="264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271" name=""/>
            <p:cNvSpPr/>
            <p:nvPr/>
          </p:nvSpPr>
          <p:spPr>
            <a:xfrm>
              <a:off x="8305200" y="4983840"/>
              <a:ext cx="91080" cy="102600"/>
            </a:xfrm>
            <a:custGeom>
              <a:avLst/>
              <a:gdLst/>
              <a:ahLst/>
              <a:rect l="0" t="0" r="r" b="b"/>
              <a:pathLst>
                <a:path w="253" h="285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272" name=""/>
            <p:cNvSpPr/>
            <p:nvPr/>
          </p:nvSpPr>
          <p:spPr>
            <a:xfrm>
              <a:off x="8333280" y="5011200"/>
              <a:ext cx="51120" cy="57600"/>
            </a:xfrm>
            <a:custGeom>
              <a:avLst/>
              <a:gdLst/>
              <a:ahLst/>
              <a:rect l="0" t="0" r="r" b="b"/>
              <a:pathLst>
                <a:path w="142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273" name=""/>
            <p:cNvSpPr/>
            <p:nvPr/>
          </p:nvSpPr>
          <p:spPr>
            <a:xfrm>
              <a:off x="8477640" y="4988880"/>
              <a:ext cx="86760" cy="95040"/>
            </a:xfrm>
            <a:custGeom>
              <a:avLst/>
              <a:gdLst/>
              <a:ahLst/>
              <a:rect l="0" t="0" r="r" b="b"/>
              <a:pathLst>
                <a:path w="241" h="264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274" name=""/>
            <p:cNvSpPr/>
            <p:nvPr/>
          </p:nvSpPr>
          <p:spPr>
            <a:xfrm>
              <a:off x="8478720" y="4984560"/>
              <a:ext cx="91800" cy="101160"/>
            </a:xfrm>
            <a:custGeom>
              <a:avLst/>
              <a:gdLst/>
              <a:ahLst/>
              <a:rect l="0" t="0" r="r" b="b"/>
              <a:pathLst>
                <a:path w="255" h="281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275" name=""/>
            <p:cNvSpPr/>
            <p:nvPr/>
          </p:nvSpPr>
          <p:spPr>
            <a:xfrm>
              <a:off x="8491680" y="5011200"/>
              <a:ext cx="50760" cy="57600"/>
            </a:xfrm>
            <a:custGeom>
              <a:avLst/>
              <a:gdLst/>
              <a:ahLst/>
              <a:rect l="0" t="0" r="r" b="b"/>
              <a:pathLst>
                <a:path w="141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276" name=""/>
            <p:cNvSpPr/>
            <p:nvPr/>
          </p:nvSpPr>
          <p:spPr>
            <a:xfrm>
              <a:off x="8412120" y="5113080"/>
              <a:ext cx="52200" cy="39600"/>
            </a:xfrm>
            <a:custGeom>
              <a:avLst/>
              <a:gdLst/>
              <a:ahLst/>
              <a:rect l="0" t="0" r="r" b="b"/>
              <a:pathLst>
                <a:path w="145" h="110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277" name=""/>
            <p:cNvSpPr/>
            <p:nvPr/>
          </p:nvSpPr>
          <p:spPr>
            <a:xfrm>
              <a:off x="8340480" y="5079600"/>
              <a:ext cx="196200" cy="64080"/>
            </a:xfrm>
            <a:custGeom>
              <a:avLst/>
              <a:gdLst/>
              <a:ahLst/>
              <a:rect l="0" t="0" r="r" b="b"/>
              <a:pathLst>
                <a:path w="545" h="178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278" name=""/>
            <p:cNvSpPr/>
            <p:nvPr/>
          </p:nvSpPr>
          <p:spPr>
            <a:xfrm>
              <a:off x="8400960" y="5067720"/>
              <a:ext cx="74880" cy="32760"/>
            </a:xfrm>
            <a:custGeom>
              <a:avLst/>
              <a:gdLst/>
              <a:ahLst/>
              <a:rect l="0" t="0" r="r" b="b"/>
              <a:pathLst>
                <a:path w="208" h="91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3300" spc="-1" strike="noStrike">
                <a:latin typeface="Arial"/>
              </a:rPr>
              <a:t>Click to edit the title text format</a:t>
            </a:r>
            <a:endParaRPr b="0" lang="en-CA" sz="3300" spc="-1" strike="noStrike">
              <a:latin typeface="Arial"/>
            </a:endParaRPr>
          </a:p>
        </p:txBody>
      </p:sp>
      <p:sp>
        <p:nvSpPr>
          <p:cNvPr id="1317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Click to edit the outline text format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Second Outline Level</a:t>
            </a:r>
            <a:endParaRPr b="0" lang="en-CA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Third Outline Level</a:t>
            </a:r>
            <a:endParaRPr b="0" lang="en-CA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500" spc="-1" strike="noStrike">
                <a:latin typeface="Arial"/>
              </a:rPr>
              <a:t>Fourth Outline Level</a:t>
            </a:r>
            <a:endParaRPr b="0" lang="en-CA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Fifth Outline Level</a:t>
            </a:r>
            <a:endParaRPr b="0" lang="en-CA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Sixth Outline Level</a:t>
            </a:r>
            <a:endParaRPr b="0" lang="en-CA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Seventh Outline Level</a:t>
            </a:r>
            <a:endParaRPr b="0" lang="en-CA" sz="1500" spc="-1" strike="noStrike">
              <a:latin typeface="Arial"/>
            </a:endParaRPr>
          </a:p>
        </p:txBody>
      </p:sp>
      <p:sp>
        <p:nvSpPr>
          <p:cNvPr id="1318" name="PlaceHolder 3"/>
          <p:cNvSpPr>
            <a:spLocks noGrp="1"/>
          </p:cNvSpPr>
          <p:nvPr>
            <p:ph type="dt" idx="46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CA" sz="1400" spc="-1" strike="noStrike">
                <a:latin typeface="Arial"/>
              </a:defRPr>
            </a:lvl1pPr>
          </a:lstStyle>
          <a:p>
            <a:r>
              <a:rPr b="0" lang="en-CA" sz="1400" spc="-1" strike="noStrike">
                <a:latin typeface="Arial"/>
              </a:rPr>
              <a:t>&lt;date/time&gt;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1319" name="PlaceHolder 4"/>
          <p:cNvSpPr>
            <a:spLocks noGrp="1"/>
          </p:cNvSpPr>
          <p:nvPr>
            <p:ph type="ftr" idx="47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CA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CA" sz="1400" spc="-1" strike="noStrike">
                <a:latin typeface="Arial"/>
              </a:rPr>
              <a:t>&lt;footer&gt;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1320" name="PlaceHolder 5"/>
          <p:cNvSpPr>
            <a:spLocks noGrp="1"/>
          </p:cNvSpPr>
          <p:nvPr>
            <p:ph type="sldNum" idx="48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CA" sz="1400" spc="-1" strike="noStrike">
                <a:latin typeface="Arial"/>
              </a:defRPr>
            </a:lvl1pPr>
          </a:lstStyle>
          <a:p>
            <a:pPr algn="r">
              <a:buNone/>
            </a:pPr>
            <a:fld id="{BF2086DC-5AD8-42F6-B29A-A515B4AF2E99}" type="slidenum">
              <a:rPr b="0" lang="en-CA" sz="1400" spc="-1" strike="noStrike">
                <a:latin typeface="Arial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  <p:grpSp>
        <p:nvGrpSpPr>
          <p:cNvPr id="1321" name=""/>
          <p:cNvGrpSpPr/>
          <p:nvPr/>
        </p:nvGrpSpPr>
        <p:grpSpPr>
          <a:xfrm>
            <a:off x="7560000" y="4590000"/>
            <a:ext cx="540000" cy="720000"/>
            <a:chOff x="7560000" y="4590000"/>
            <a:chExt cx="540000" cy="720000"/>
          </a:xfrm>
        </p:grpSpPr>
        <p:sp>
          <p:nvSpPr>
            <p:cNvPr id="1322" name=""/>
            <p:cNvSpPr/>
            <p:nvPr/>
          </p:nvSpPr>
          <p:spPr>
            <a:xfrm>
              <a:off x="7560000" y="5083560"/>
              <a:ext cx="94680" cy="105480"/>
            </a:xfrm>
            <a:custGeom>
              <a:avLst/>
              <a:gdLst/>
              <a:ahLst/>
              <a:rect l="0" t="0" r="r" b="b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23" name=""/>
            <p:cNvSpPr/>
            <p:nvPr/>
          </p:nvSpPr>
          <p:spPr>
            <a:xfrm>
              <a:off x="7594200" y="5071320"/>
              <a:ext cx="163800" cy="209880"/>
            </a:xfrm>
            <a:custGeom>
              <a:avLst/>
              <a:gdLst/>
              <a:ahLst/>
              <a:rect l="0" t="0" r="r" b="b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24" name=""/>
            <p:cNvSpPr/>
            <p:nvPr/>
          </p:nvSpPr>
          <p:spPr>
            <a:xfrm>
              <a:off x="7649640" y="5188320"/>
              <a:ext cx="96840" cy="51120"/>
            </a:xfrm>
            <a:custGeom>
              <a:avLst/>
              <a:gdLst/>
              <a:ahLst/>
              <a:rect l="0" t="0" r="r" b="b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25" name=""/>
            <p:cNvSpPr/>
            <p:nvPr/>
          </p:nvSpPr>
          <p:spPr>
            <a:xfrm>
              <a:off x="7726320" y="5054400"/>
              <a:ext cx="139320" cy="255600"/>
            </a:xfrm>
            <a:custGeom>
              <a:avLst/>
              <a:gdLst/>
              <a:ahLst/>
              <a:rect l="0" t="0" r="r" b="b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26" name=""/>
            <p:cNvSpPr/>
            <p:nvPr/>
          </p:nvSpPr>
          <p:spPr>
            <a:xfrm>
              <a:off x="7848360" y="5054400"/>
              <a:ext cx="139680" cy="255600"/>
            </a:xfrm>
            <a:custGeom>
              <a:avLst/>
              <a:gdLst/>
              <a:ahLst/>
              <a:rect l="0" t="0" r="r" b="b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27" name=""/>
            <p:cNvSpPr/>
            <p:nvPr/>
          </p:nvSpPr>
          <p:spPr>
            <a:xfrm>
              <a:off x="7852320" y="5191200"/>
              <a:ext cx="9720" cy="103320"/>
            </a:xfrm>
            <a:custGeom>
              <a:avLst/>
              <a:gdLst/>
              <a:ahLst/>
              <a:rect l="0" t="0" r="r" b="b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28" name=""/>
            <p:cNvSpPr/>
            <p:nvPr/>
          </p:nvSpPr>
          <p:spPr>
            <a:xfrm>
              <a:off x="7751160" y="5044680"/>
              <a:ext cx="212040" cy="208800"/>
            </a:xfrm>
            <a:custGeom>
              <a:avLst/>
              <a:gdLst/>
              <a:ahLst/>
              <a:rect l="0" t="0" r="r" b="b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29" name=""/>
            <p:cNvSpPr/>
            <p:nvPr/>
          </p:nvSpPr>
          <p:spPr>
            <a:xfrm>
              <a:off x="7614720" y="4590000"/>
              <a:ext cx="159480" cy="315720"/>
            </a:xfrm>
            <a:custGeom>
              <a:avLst/>
              <a:gdLst/>
              <a:ahLst/>
              <a:rect l="0" t="0" r="r" b="b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30" name=""/>
            <p:cNvSpPr/>
            <p:nvPr/>
          </p:nvSpPr>
          <p:spPr>
            <a:xfrm>
              <a:off x="7645680" y="4653360"/>
              <a:ext cx="115920" cy="249840"/>
            </a:xfrm>
            <a:custGeom>
              <a:avLst/>
              <a:gdLst/>
              <a:ahLst/>
              <a:rect l="0" t="0" r="r" b="b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31" name=""/>
            <p:cNvSpPr/>
            <p:nvPr/>
          </p:nvSpPr>
          <p:spPr>
            <a:xfrm>
              <a:off x="7939440" y="4590000"/>
              <a:ext cx="160560" cy="315720"/>
            </a:xfrm>
            <a:custGeom>
              <a:avLst/>
              <a:gdLst/>
              <a:ahLst/>
              <a:rect l="0" t="0" r="r" b="b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32" name=""/>
            <p:cNvSpPr/>
            <p:nvPr/>
          </p:nvSpPr>
          <p:spPr>
            <a:xfrm>
              <a:off x="7952400" y="4653360"/>
              <a:ext cx="116280" cy="250920"/>
            </a:xfrm>
            <a:custGeom>
              <a:avLst/>
              <a:gdLst/>
              <a:ahLst/>
              <a:rect l="0" t="0" r="r" b="b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33" name=""/>
            <p:cNvSpPr/>
            <p:nvPr/>
          </p:nvSpPr>
          <p:spPr>
            <a:xfrm>
              <a:off x="7641000" y="4781880"/>
              <a:ext cx="432000" cy="385200"/>
            </a:xfrm>
            <a:custGeom>
              <a:avLst/>
              <a:gdLst/>
              <a:ahLst/>
              <a:rect l="0" t="0" r="r" b="b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34" name=""/>
            <p:cNvSpPr/>
            <p:nvPr/>
          </p:nvSpPr>
          <p:spPr>
            <a:xfrm>
              <a:off x="7669440" y="4834800"/>
              <a:ext cx="377640" cy="319320"/>
            </a:xfrm>
            <a:custGeom>
              <a:avLst/>
              <a:gdLst/>
              <a:ahLst/>
              <a:rect l="0" t="0" r="r" b="b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35" name=""/>
            <p:cNvSpPr/>
            <p:nvPr/>
          </p:nvSpPr>
          <p:spPr>
            <a:xfrm>
              <a:off x="7768080" y="5062680"/>
              <a:ext cx="178200" cy="65880"/>
            </a:xfrm>
            <a:custGeom>
              <a:avLst/>
              <a:gdLst/>
              <a:ahLst/>
              <a:rect l="0" t="0" r="r" b="b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36" name=""/>
            <p:cNvSpPr/>
            <p:nvPr/>
          </p:nvSpPr>
          <p:spPr>
            <a:xfrm>
              <a:off x="7705080" y="4881960"/>
              <a:ext cx="104760" cy="126720"/>
            </a:xfrm>
            <a:custGeom>
              <a:avLst/>
              <a:gdLst/>
              <a:ahLst/>
              <a:rect l="0" t="0" r="r" b="b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37" name=""/>
            <p:cNvSpPr/>
            <p:nvPr/>
          </p:nvSpPr>
          <p:spPr>
            <a:xfrm>
              <a:off x="7698240" y="4875120"/>
              <a:ext cx="109440" cy="136800"/>
            </a:xfrm>
            <a:custGeom>
              <a:avLst/>
              <a:gdLst/>
              <a:ahLst/>
              <a:rect l="0" t="0" r="r" b="b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38" name=""/>
            <p:cNvSpPr/>
            <p:nvPr/>
          </p:nvSpPr>
          <p:spPr>
            <a:xfrm>
              <a:off x="773244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39" name=""/>
            <p:cNvSpPr/>
            <p:nvPr/>
          </p:nvSpPr>
          <p:spPr>
            <a:xfrm>
              <a:off x="7905240" y="4881960"/>
              <a:ext cx="103680" cy="126720"/>
            </a:xfrm>
            <a:custGeom>
              <a:avLst/>
              <a:gdLst/>
              <a:ahLst/>
              <a:rect l="0" t="0" r="r" b="b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40" name=""/>
            <p:cNvSpPr/>
            <p:nvPr/>
          </p:nvSpPr>
          <p:spPr>
            <a:xfrm>
              <a:off x="7906680" y="4876200"/>
              <a:ext cx="110160" cy="135000"/>
            </a:xfrm>
            <a:custGeom>
              <a:avLst/>
              <a:gdLst/>
              <a:ahLst/>
              <a:rect l="0" t="0" r="r" b="b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41" name=""/>
            <p:cNvSpPr/>
            <p:nvPr/>
          </p:nvSpPr>
          <p:spPr>
            <a:xfrm>
              <a:off x="792180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42" name=""/>
            <p:cNvSpPr/>
            <p:nvPr/>
          </p:nvSpPr>
          <p:spPr>
            <a:xfrm>
              <a:off x="7826400" y="5047200"/>
              <a:ext cx="62280" cy="52920"/>
            </a:xfrm>
            <a:custGeom>
              <a:avLst/>
              <a:gdLst/>
              <a:ahLst/>
              <a:rect l="0" t="0" r="r" b="b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43" name=""/>
            <p:cNvSpPr/>
            <p:nvPr/>
          </p:nvSpPr>
          <p:spPr>
            <a:xfrm>
              <a:off x="7740360" y="5002560"/>
              <a:ext cx="235800" cy="85680"/>
            </a:xfrm>
            <a:custGeom>
              <a:avLst/>
              <a:gdLst/>
              <a:ahLst/>
              <a:rect l="0" t="0" r="r" b="b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44" name=""/>
            <p:cNvSpPr/>
            <p:nvPr/>
          </p:nvSpPr>
          <p:spPr>
            <a:xfrm>
              <a:off x="7813440" y="4987080"/>
              <a:ext cx="90000" cy="43200"/>
            </a:xfrm>
            <a:custGeom>
              <a:avLst/>
              <a:gdLst/>
              <a:ahLst/>
              <a:rect l="0" t="0" r="r" b="b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1345" name=""/>
          <p:cNvGrpSpPr/>
          <p:nvPr/>
        </p:nvGrpSpPr>
        <p:grpSpPr>
          <a:xfrm>
            <a:off x="9090000" y="4770000"/>
            <a:ext cx="270000" cy="360000"/>
            <a:chOff x="9090000" y="4770000"/>
            <a:chExt cx="270000" cy="360000"/>
          </a:xfrm>
        </p:grpSpPr>
        <p:sp>
          <p:nvSpPr>
            <p:cNvPr id="1346" name=""/>
            <p:cNvSpPr/>
            <p:nvPr/>
          </p:nvSpPr>
          <p:spPr>
            <a:xfrm>
              <a:off x="9312840" y="5016600"/>
              <a:ext cx="47160" cy="52560"/>
            </a:xfrm>
            <a:custGeom>
              <a:avLst/>
              <a:gdLst/>
              <a:ahLst/>
              <a:rect l="0" t="0" r="r" b="b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47" name=""/>
            <p:cNvSpPr/>
            <p:nvPr/>
          </p:nvSpPr>
          <p:spPr>
            <a:xfrm>
              <a:off x="9261000" y="5010480"/>
              <a:ext cx="82440" cy="105120"/>
            </a:xfrm>
            <a:custGeom>
              <a:avLst/>
              <a:gdLst/>
              <a:ahLst/>
              <a:rect l="0" t="0" r="r" b="b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48" name=""/>
            <p:cNvSpPr/>
            <p:nvPr/>
          </p:nvSpPr>
          <p:spPr>
            <a:xfrm>
              <a:off x="9266760" y="5069160"/>
              <a:ext cx="48240" cy="25560"/>
            </a:xfrm>
            <a:custGeom>
              <a:avLst/>
              <a:gdLst/>
              <a:ahLst/>
              <a:rect l="0" t="0" r="r" b="b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49" name=""/>
            <p:cNvSpPr/>
            <p:nvPr/>
          </p:nvSpPr>
          <p:spPr>
            <a:xfrm>
              <a:off x="9207360" y="5002200"/>
              <a:ext cx="69480" cy="127800"/>
            </a:xfrm>
            <a:custGeom>
              <a:avLst/>
              <a:gdLst/>
              <a:ahLst/>
              <a:rect l="0" t="0" r="r" b="b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50" name=""/>
            <p:cNvSpPr/>
            <p:nvPr/>
          </p:nvSpPr>
          <p:spPr>
            <a:xfrm>
              <a:off x="9145800" y="5002200"/>
              <a:ext cx="69840" cy="127800"/>
            </a:xfrm>
            <a:custGeom>
              <a:avLst/>
              <a:gdLst/>
              <a:ahLst/>
              <a:rect l="0" t="0" r="r" b="b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51" name=""/>
            <p:cNvSpPr/>
            <p:nvPr/>
          </p:nvSpPr>
          <p:spPr>
            <a:xfrm>
              <a:off x="9208800" y="5070240"/>
              <a:ext cx="5040" cy="51840"/>
            </a:xfrm>
            <a:custGeom>
              <a:avLst/>
              <a:gdLst/>
              <a:ahLst/>
              <a:rect l="0" t="0" r="r" b="b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52" name=""/>
            <p:cNvSpPr/>
            <p:nvPr/>
          </p:nvSpPr>
          <p:spPr>
            <a:xfrm>
              <a:off x="9158400" y="4997520"/>
              <a:ext cx="106200" cy="104040"/>
            </a:xfrm>
            <a:custGeom>
              <a:avLst/>
              <a:gdLst/>
              <a:ahLst/>
              <a:rect l="0" t="0" r="r" b="b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53" name=""/>
            <p:cNvSpPr/>
            <p:nvPr/>
          </p:nvSpPr>
          <p:spPr>
            <a:xfrm>
              <a:off x="925272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54" name=""/>
            <p:cNvSpPr/>
            <p:nvPr/>
          </p:nvSpPr>
          <p:spPr>
            <a:xfrm>
              <a:off x="9259200" y="4801680"/>
              <a:ext cx="57960" cy="124920"/>
            </a:xfrm>
            <a:custGeom>
              <a:avLst/>
              <a:gdLst/>
              <a:ahLst/>
              <a:rect l="0" t="0" r="r" b="b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55" name=""/>
            <p:cNvSpPr/>
            <p:nvPr/>
          </p:nvSpPr>
          <p:spPr>
            <a:xfrm>
              <a:off x="909000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56" name=""/>
            <p:cNvSpPr/>
            <p:nvPr/>
          </p:nvSpPr>
          <p:spPr>
            <a:xfrm>
              <a:off x="9105480" y="4801680"/>
              <a:ext cx="58320" cy="125640"/>
            </a:xfrm>
            <a:custGeom>
              <a:avLst/>
              <a:gdLst/>
              <a:ahLst/>
              <a:rect l="0" t="0" r="r" b="b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57" name=""/>
            <p:cNvSpPr/>
            <p:nvPr/>
          </p:nvSpPr>
          <p:spPr>
            <a:xfrm>
              <a:off x="9103320" y="4866120"/>
              <a:ext cx="216360" cy="192240"/>
            </a:xfrm>
            <a:custGeom>
              <a:avLst/>
              <a:gdLst/>
              <a:ahLst/>
              <a:rect l="0" t="0" r="r" b="b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58" name=""/>
            <p:cNvSpPr/>
            <p:nvPr/>
          </p:nvSpPr>
          <p:spPr>
            <a:xfrm>
              <a:off x="9116280" y="4892400"/>
              <a:ext cx="189000" cy="159480"/>
            </a:xfrm>
            <a:custGeom>
              <a:avLst/>
              <a:gdLst/>
              <a:ahLst/>
              <a:rect l="0" t="0" r="r" b="b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59" name=""/>
            <p:cNvSpPr/>
            <p:nvPr/>
          </p:nvSpPr>
          <p:spPr>
            <a:xfrm>
              <a:off x="9166680" y="5006520"/>
              <a:ext cx="89280" cy="32760"/>
            </a:xfrm>
            <a:custGeom>
              <a:avLst/>
              <a:gdLst/>
              <a:ahLst/>
              <a:rect l="0" t="0" r="r" b="b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60" name=""/>
            <p:cNvSpPr/>
            <p:nvPr/>
          </p:nvSpPr>
          <p:spPr>
            <a:xfrm>
              <a:off x="9235080" y="4915800"/>
              <a:ext cx="52560" cy="63360"/>
            </a:xfrm>
            <a:custGeom>
              <a:avLst/>
              <a:gdLst/>
              <a:ahLst/>
              <a:rect l="0" t="0" r="r" b="b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61" name=""/>
            <p:cNvSpPr/>
            <p:nvPr/>
          </p:nvSpPr>
          <p:spPr>
            <a:xfrm>
              <a:off x="9236160" y="4912920"/>
              <a:ext cx="54720" cy="68040"/>
            </a:xfrm>
            <a:custGeom>
              <a:avLst/>
              <a:gdLst/>
              <a:ahLst/>
              <a:rect l="0" t="0" r="r" b="b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62" name=""/>
            <p:cNvSpPr/>
            <p:nvPr/>
          </p:nvSpPr>
          <p:spPr>
            <a:xfrm>
              <a:off x="924336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63" name=""/>
            <p:cNvSpPr/>
            <p:nvPr/>
          </p:nvSpPr>
          <p:spPr>
            <a:xfrm>
              <a:off x="9135360" y="4915800"/>
              <a:ext cx="52200" cy="63360"/>
            </a:xfrm>
            <a:custGeom>
              <a:avLst/>
              <a:gdLst/>
              <a:ahLst/>
              <a:rect l="0" t="0" r="r" b="b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64" name=""/>
            <p:cNvSpPr/>
            <p:nvPr/>
          </p:nvSpPr>
          <p:spPr>
            <a:xfrm>
              <a:off x="9131400" y="4913280"/>
              <a:ext cx="55440" cy="67320"/>
            </a:xfrm>
            <a:custGeom>
              <a:avLst/>
              <a:gdLst/>
              <a:ahLst/>
              <a:rect l="0" t="0" r="r" b="b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65" name=""/>
            <p:cNvSpPr/>
            <p:nvPr/>
          </p:nvSpPr>
          <p:spPr>
            <a:xfrm>
              <a:off x="914832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66" name=""/>
            <p:cNvSpPr/>
            <p:nvPr/>
          </p:nvSpPr>
          <p:spPr>
            <a:xfrm>
              <a:off x="9195480" y="4998600"/>
              <a:ext cx="31320" cy="26280"/>
            </a:xfrm>
            <a:custGeom>
              <a:avLst/>
              <a:gdLst/>
              <a:ahLst/>
              <a:rect l="0" t="0" r="r" b="b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67" name=""/>
            <p:cNvSpPr/>
            <p:nvPr/>
          </p:nvSpPr>
          <p:spPr>
            <a:xfrm>
              <a:off x="9151560" y="4976640"/>
              <a:ext cx="118080" cy="42480"/>
            </a:xfrm>
            <a:custGeom>
              <a:avLst/>
              <a:gdLst/>
              <a:ahLst/>
              <a:rect l="0" t="0" r="r" b="b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68" name=""/>
            <p:cNvSpPr/>
            <p:nvPr/>
          </p:nvSpPr>
          <p:spPr>
            <a:xfrm>
              <a:off x="9188280" y="4968720"/>
              <a:ext cx="45000" cy="21600"/>
            </a:xfrm>
            <a:custGeom>
              <a:avLst/>
              <a:gdLst/>
              <a:ahLst/>
              <a:rect l="0" t="0" r="r" b="b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3300" spc="-1" strike="noStrike">
                <a:latin typeface="Arial"/>
              </a:rPr>
              <a:t>Click to edit the title text format</a:t>
            </a:r>
            <a:endParaRPr b="0" lang="en-CA" sz="3300" spc="-1" strike="noStrike">
              <a:latin typeface="Arial"/>
            </a:endParaRPr>
          </a:p>
        </p:txBody>
      </p:sp>
      <p:sp>
        <p:nvSpPr>
          <p:cNvPr id="1407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Click to edit the outline text format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Second Outline Level</a:t>
            </a:r>
            <a:endParaRPr b="0" lang="en-CA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Third Outline Level</a:t>
            </a:r>
            <a:endParaRPr b="0" lang="en-CA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500" spc="-1" strike="noStrike">
                <a:latin typeface="Arial"/>
              </a:rPr>
              <a:t>Fourth Outline Level</a:t>
            </a:r>
            <a:endParaRPr b="0" lang="en-CA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Fifth Outline Level</a:t>
            </a:r>
            <a:endParaRPr b="0" lang="en-CA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Sixth Outline Level</a:t>
            </a:r>
            <a:endParaRPr b="0" lang="en-CA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Seventh Outline Level</a:t>
            </a:r>
            <a:endParaRPr b="0" lang="en-CA" sz="1500" spc="-1" strike="noStrike">
              <a:latin typeface="Arial"/>
            </a:endParaRPr>
          </a:p>
        </p:txBody>
      </p:sp>
      <p:sp>
        <p:nvSpPr>
          <p:cNvPr id="1408" name="PlaceHolder 3"/>
          <p:cNvSpPr>
            <a:spLocks noGrp="1"/>
          </p:cNvSpPr>
          <p:nvPr>
            <p:ph type="dt" idx="49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CA" sz="1400" spc="-1" strike="noStrike">
                <a:latin typeface="Arial"/>
              </a:defRPr>
            </a:lvl1pPr>
          </a:lstStyle>
          <a:p>
            <a:r>
              <a:rPr b="0" lang="en-CA" sz="1400" spc="-1" strike="noStrike">
                <a:latin typeface="Arial"/>
              </a:rPr>
              <a:t>&lt;date/time&gt;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1409" name="PlaceHolder 4"/>
          <p:cNvSpPr>
            <a:spLocks noGrp="1"/>
          </p:cNvSpPr>
          <p:nvPr>
            <p:ph type="ftr" idx="50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CA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CA" sz="1400" spc="-1" strike="noStrike">
                <a:latin typeface="Arial"/>
              </a:rPr>
              <a:t>&lt;footer&gt;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1410" name="PlaceHolder 5"/>
          <p:cNvSpPr>
            <a:spLocks noGrp="1"/>
          </p:cNvSpPr>
          <p:nvPr>
            <p:ph type="sldNum" idx="51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CA" sz="1400" spc="-1" strike="noStrike">
                <a:latin typeface="Arial"/>
              </a:defRPr>
            </a:lvl1pPr>
          </a:lstStyle>
          <a:p>
            <a:pPr algn="r">
              <a:buNone/>
            </a:pPr>
            <a:fld id="{965C6DDD-27CD-485F-B824-15876925B482}" type="slidenum">
              <a:rPr b="0" lang="en-CA" sz="1400" spc="-1" strike="noStrike">
                <a:latin typeface="Arial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  <p:grpSp>
        <p:nvGrpSpPr>
          <p:cNvPr id="1411" name=""/>
          <p:cNvGrpSpPr/>
          <p:nvPr/>
        </p:nvGrpSpPr>
        <p:grpSpPr>
          <a:xfrm>
            <a:off x="9000000" y="4766400"/>
            <a:ext cx="497520" cy="397440"/>
            <a:chOff x="9000000" y="4766400"/>
            <a:chExt cx="497520" cy="397440"/>
          </a:xfrm>
        </p:grpSpPr>
        <p:sp>
          <p:nvSpPr>
            <p:cNvPr id="1412" name=""/>
            <p:cNvSpPr/>
            <p:nvPr/>
          </p:nvSpPr>
          <p:spPr>
            <a:xfrm>
              <a:off x="9345960" y="4894200"/>
              <a:ext cx="151560" cy="228960"/>
            </a:xfrm>
            <a:custGeom>
              <a:avLst/>
              <a:gdLst/>
              <a:ahLst/>
              <a:rect l="0" t="0" r="r" b="b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13" name=""/>
            <p:cNvSpPr/>
            <p:nvPr/>
          </p:nvSpPr>
          <p:spPr>
            <a:xfrm>
              <a:off x="9331920" y="4887360"/>
              <a:ext cx="143640" cy="234000"/>
            </a:xfrm>
            <a:custGeom>
              <a:avLst/>
              <a:gdLst/>
              <a:ahLst/>
              <a:rect l="0" t="0" r="r" b="b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14" name=""/>
            <p:cNvSpPr/>
            <p:nvPr/>
          </p:nvSpPr>
          <p:spPr>
            <a:xfrm>
              <a:off x="9331920" y="4883040"/>
              <a:ext cx="135360" cy="235080"/>
            </a:xfrm>
            <a:custGeom>
              <a:avLst/>
              <a:gdLst/>
              <a:ahLst/>
              <a:rect l="0" t="0" r="r" b="b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15" name=""/>
            <p:cNvSpPr/>
            <p:nvPr/>
          </p:nvSpPr>
          <p:spPr>
            <a:xfrm>
              <a:off x="9000000" y="4921560"/>
              <a:ext cx="230040" cy="214200"/>
            </a:xfrm>
            <a:custGeom>
              <a:avLst/>
              <a:gdLst/>
              <a:ahLst/>
              <a:rect l="0" t="0" r="r" b="b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16" name=""/>
            <p:cNvSpPr/>
            <p:nvPr/>
          </p:nvSpPr>
          <p:spPr>
            <a:xfrm>
              <a:off x="9083880" y="4851000"/>
              <a:ext cx="267480" cy="312840"/>
            </a:xfrm>
            <a:custGeom>
              <a:avLst/>
              <a:gdLst/>
              <a:ahLst/>
              <a:rect l="0" t="0" r="r" b="b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17" name=""/>
            <p:cNvSpPr/>
            <p:nvPr/>
          </p:nvSpPr>
          <p:spPr>
            <a:xfrm>
              <a:off x="9187200" y="4956840"/>
              <a:ext cx="100080" cy="183960"/>
            </a:xfrm>
            <a:custGeom>
              <a:avLst/>
              <a:gdLst/>
              <a:ahLst/>
              <a:rect l="0" t="0" r="r" b="b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18" name=""/>
            <p:cNvSpPr/>
            <p:nvPr/>
          </p:nvSpPr>
          <p:spPr>
            <a:xfrm>
              <a:off x="9186120" y="4839480"/>
              <a:ext cx="180000" cy="281880"/>
            </a:xfrm>
            <a:custGeom>
              <a:avLst/>
              <a:gdLst/>
              <a:ahLst/>
              <a:rect l="0" t="0" r="r" b="b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19" name=""/>
            <p:cNvSpPr/>
            <p:nvPr/>
          </p:nvSpPr>
          <p:spPr>
            <a:xfrm>
              <a:off x="9182520" y="4831920"/>
              <a:ext cx="196920" cy="290520"/>
            </a:xfrm>
            <a:custGeom>
              <a:avLst/>
              <a:gdLst/>
              <a:ahLst/>
              <a:rect l="0" t="0" r="r" b="b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20" name=""/>
            <p:cNvSpPr/>
            <p:nvPr/>
          </p:nvSpPr>
          <p:spPr>
            <a:xfrm>
              <a:off x="9101880" y="4769640"/>
              <a:ext cx="46800" cy="48960"/>
            </a:xfrm>
            <a:custGeom>
              <a:avLst/>
              <a:gdLst/>
              <a:ahLst/>
              <a:rect l="0" t="0" r="r" b="b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21" name=""/>
            <p:cNvSpPr/>
            <p:nvPr/>
          </p:nvSpPr>
          <p:spPr>
            <a:xfrm>
              <a:off x="9030240" y="4766400"/>
              <a:ext cx="162720" cy="192600"/>
            </a:xfrm>
            <a:custGeom>
              <a:avLst/>
              <a:gdLst/>
              <a:ahLst/>
              <a:rect l="0" t="0" r="r" b="b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22" name=""/>
            <p:cNvSpPr/>
            <p:nvPr/>
          </p:nvSpPr>
          <p:spPr>
            <a:xfrm>
              <a:off x="9125640" y="4789440"/>
              <a:ext cx="36360" cy="70560"/>
            </a:xfrm>
            <a:custGeom>
              <a:avLst/>
              <a:gdLst/>
              <a:ahLst/>
              <a:rect l="0" t="0" r="r" b="b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23" name=""/>
            <p:cNvSpPr/>
            <p:nvPr/>
          </p:nvSpPr>
          <p:spPr>
            <a:xfrm>
              <a:off x="9067320" y="4848480"/>
              <a:ext cx="48960" cy="45000"/>
            </a:xfrm>
            <a:custGeom>
              <a:avLst/>
              <a:gdLst/>
              <a:ahLst/>
              <a:rect l="0" t="0" r="r" b="b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24" name=""/>
            <p:cNvSpPr/>
            <p:nvPr/>
          </p:nvSpPr>
          <p:spPr>
            <a:xfrm>
              <a:off x="9074520" y="4858560"/>
              <a:ext cx="29880" cy="27360"/>
            </a:xfrm>
            <a:custGeom>
              <a:avLst/>
              <a:gdLst/>
              <a:ahLst/>
              <a:rect l="0" t="0" r="r" b="b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25" name=""/>
            <p:cNvSpPr/>
            <p:nvPr/>
          </p:nvSpPr>
          <p:spPr>
            <a:xfrm>
              <a:off x="9060480" y="4864320"/>
              <a:ext cx="141480" cy="120960"/>
            </a:xfrm>
            <a:custGeom>
              <a:avLst/>
              <a:gdLst/>
              <a:ahLst/>
              <a:rect l="0" t="0" r="r" b="b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26" name=""/>
            <p:cNvSpPr/>
            <p:nvPr/>
          </p:nvSpPr>
          <p:spPr>
            <a:xfrm>
              <a:off x="9015120" y="4945680"/>
              <a:ext cx="181440" cy="91800"/>
            </a:xfrm>
            <a:custGeom>
              <a:avLst/>
              <a:gdLst/>
              <a:ahLst/>
              <a:rect l="0" t="0" r="r" b="b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1427" name=""/>
          <p:cNvGrpSpPr/>
          <p:nvPr/>
        </p:nvGrpSpPr>
        <p:grpSpPr>
          <a:xfrm>
            <a:off x="8190000" y="4770000"/>
            <a:ext cx="450000" cy="540360"/>
            <a:chOff x="8190000" y="4770000"/>
            <a:chExt cx="450000" cy="540360"/>
          </a:xfrm>
        </p:grpSpPr>
        <p:sp>
          <p:nvSpPr>
            <p:cNvPr id="1428" name=""/>
            <p:cNvSpPr/>
            <p:nvPr/>
          </p:nvSpPr>
          <p:spPr>
            <a:xfrm>
              <a:off x="8190000" y="5139720"/>
              <a:ext cx="78480" cy="79200"/>
            </a:xfrm>
            <a:custGeom>
              <a:avLst/>
              <a:gdLst/>
              <a:ahLst/>
              <a:rect l="0" t="0" r="r" b="b"/>
              <a:pathLst>
                <a:path w="218" h="220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29" name=""/>
            <p:cNvSpPr/>
            <p:nvPr/>
          </p:nvSpPr>
          <p:spPr>
            <a:xfrm>
              <a:off x="8218440" y="5131080"/>
              <a:ext cx="136440" cy="157320"/>
            </a:xfrm>
            <a:custGeom>
              <a:avLst/>
              <a:gdLst/>
              <a:ahLst/>
              <a:rect l="0" t="0" r="r" b="b"/>
              <a:pathLst>
                <a:path w="379" h="437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30" name=""/>
            <p:cNvSpPr/>
            <p:nvPr/>
          </p:nvSpPr>
          <p:spPr>
            <a:xfrm>
              <a:off x="8264520" y="5218560"/>
              <a:ext cx="80640" cy="38160"/>
            </a:xfrm>
            <a:custGeom>
              <a:avLst/>
              <a:gdLst/>
              <a:ahLst/>
              <a:rect l="0" t="0" r="r" b="b"/>
              <a:pathLst>
                <a:path w="224" h="106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31" name=""/>
            <p:cNvSpPr/>
            <p:nvPr/>
          </p:nvSpPr>
          <p:spPr>
            <a:xfrm>
              <a:off x="8328600" y="5118480"/>
              <a:ext cx="115920" cy="191520"/>
            </a:xfrm>
            <a:custGeom>
              <a:avLst/>
              <a:gdLst/>
              <a:ahLst/>
              <a:rect l="0" t="0" r="r" b="b"/>
              <a:pathLst>
                <a:path w="322" h="53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32" name=""/>
            <p:cNvSpPr/>
            <p:nvPr/>
          </p:nvSpPr>
          <p:spPr>
            <a:xfrm>
              <a:off x="8430120" y="5118480"/>
              <a:ext cx="116640" cy="191880"/>
            </a:xfrm>
            <a:custGeom>
              <a:avLst/>
              <a:gdLst/>
              <a:ahLst/>
              <a:rect l="0" t="0" r="r" b="b"/>
              <a:pathLst>
                <a:path w="324" h="533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33" name=""/>
            <p:cNvSpPr/>
            <p:nvPr/>
          </p:nvSpPr>
          <p:spPr>
            <a:xfrm>
              <a:off x="8433720" y="5220720"/>
              <a:ext cx="7920" cy="77760"/>
            </a:xfrm>
            <a:custGeom>
              <a:avLst/>
              <a:gdLst/>
              <a:ahLst/>
              <a:rect l="0" t="0" r="r" b="b"/>
              <a:pathLst>
                <a:path w="22" h="216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34" name=""/>
            <p:cNvSpPr/>
            <p:nvPr/>
          </p:nvSpPr>
          <p:spPr>
            <a:xfrm>
              <a:off x="8349120" y="5110920"/>
              <a:ext cx="176760" cy="156960"/>
            </a:xfrm>
            <a:custGeom>
              <a:avLst/>
              <a:gdLst/>
              <a:ahLst/>
              <a:rect l="0" t="0" r="r" b="b"/>
              <a:pathLst>
                <a:path w="491" h="436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35" name=""/>
            <p:cNvSpPr/>
            <p:nvPr/>
          </p:nvSpPr>
          <p:spPr>
            <a:xfrm>
              <a:off x="8235720" y="4770000"/>
              <a:ext cx="133200" cy="236880"/>
            </a:xfrm>
            <a:custGeom>
              <a:avLst/>
              <a:gdLst/>
              <a:ahLst/>
              <a:rect l="0" t="0" r="r" b="b"/>
              <a:pathLst>
                <a:path w="370" h="658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36" name=""/>
            <p:cNvSpPr/>
            <p:nvPr/>
          </p:nvSpPr>
          <p:spPr>
            <a:xfrm>
              <a:off x="8261280" y="4817520"/>
              <a:ext cx="96480" cy="187200"/>
            </a:xfrm>
            <a:custGeom>
              <a:avLst/>
              <a:gdLst/>
              <a:ahLst/>
              <a:rect l="0" t="0" r="r" b="b"/>
              <a:pathLst>
                <a:path w="268" h="520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37" name=""/>
            <p:cNvSpPr/>
            <p:nvPr/>
          </p:nvSpPr>
          <p:spPr>
            <a:xfrm>
              <a:off x="8506080" y="4770000"/>
              <a:ext cx="133920" cy="236880"/>
            </a:xfrm>
            <a:custGeom>
              <a:avLst/>
              <a:gdLst/>
              <a:ahLst/>
              <a:rect l="0" t="0" r="r" b="b"/>
              <a:pathLst>
                <a:path w="372" h="658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38" name=""/>
            <p:cNvSpPr/>
            <p:nvPr/>
          </p:nvSpPr>
          <p:spPr>
            <a:xfrm>
              <a:off x="8517240" y="4817520"/>
              <a:ext cx="96480" cy="188280"/>
            </a:xfrm>
            <a:custGeom>
              <a:avLst/>
              <a:gdLst/>
              <a:ahLst/>
              <a:rect l="0" t="0" r="r" b="b"/>
              <a:pathLst>
                <a:path w="268" h="523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39" name=""/>
            <p:cNvSpPr/>
            <p:nvPr/>
          </p:nvSpPr>
          <p:spPr>
            <a:xfrm>
              <a:off x="8257680" y="4914000"/>
              <a:ext cx="360000" cy="288720"/>
            </a:xfrm>
            <a:custGeom>
              <a:avLst/>
              <a:gdLst/>
              <a:ahLst/>
              <a:rect l="0" t="0" r="r" b="b"/>
              <a:pathLst>
                <a:path w="1000" h="802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40" name=""/>
            <p:cNvSpPr/>
            <p:nvPr/>
          </p:nvSpPr>
          <p:spPr>
            <a:xfrm>
              <a:off x="8281080" y="4953600"/>
              <a:ext cx="315360" cy="239400"/>
            </a:xfrm>
            <a:custGeom>
              <a:avLst/>
              <a:gdLst/>
              <a:ahLst/>
              <a:rect l="0" t="0" r="r" b="b"/>
              <a:pathLst>
                <a:path w="876" h="665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41" name=""/>
            <p:cNvSpPr/>
            <p:nvPr/>
          </p:nvSpPr>
          <p:spPr>
            <a:xfrm>
              <a:off x="8363160" y="5124600"/>
              <a:ext cx="148320" cy="49680"/>
            </a:xfrm>
            <a:custGeom>
              <a:avLst/>
              <a:gdLst/>
              <a:ahLst/>
              <a:rect l="0" t="0" r="r" b="b"/>
              <a:pathLst>
                <a:path w="412" h="138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42" name=""/>
            <p:cNvSpPr/>
            <p:nvPr/>
          </p:nvSpPr>
          <p:spPr>
            <a:xfrm>
              <a:off x="8310600" y="4988880"/>
              <a:ext cx="87120" cy="95040"/>
            </a:xfrm>
            <a:custGeom>
              <a:avLst/>
              <a:gdLst/>
              <a:ahLst/>
              <a:rect l="0" t="0" r="r" b="b"/>
              <a:pathLst>
                <a:path w="242" h="264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43" name=""/>
            <p:cNvSpPr/>
            <p:nvPr/>
          </p:nvSpPr>
          <p:spPr>
            <a:xfrm>
              <a:off x="8305200" y="4983840"/>
              <a:ext cx="91080" cy="102600"/>
            </a:xfrm>
            <a:custGeom>
              <a:avLst/>
              <a:gdLst/>
              <a:ahLst/>
              <a:rect l="0" t="0" r="r" b="b"/>
              <a:pathLst>
                <a:path w="253" h="285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44" name=""/>
            <p:cNvSpPr/>
            <p:nvPr/>
          </p:nvSpPr>
          <p:spPr>
            <a:xfrm>
              <a:off x="8333280" y="5011200"/>
              <a:ext cx="51120" cy="57600"/>
            </a:xfrm>
            <a:custGeom>
              <a:avLst/>
              <a:gdLst/>
              <a:ahLst/>
              <a:rect l="0" t="0" r="r" b="b"/>
              <a:pathLst>
                <a:path w="142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45" name=""/>
            <p:cNvSpPr/>
            <p:nvPr/>
          </p:nvSpPr>
          <p:spPr>
            <a:xfrm>
              <a:off x="8477640" y="4988880"/>
              <a:ext cx="86760" cy="95040"/>
            </a:xfrm>
            <a:custGeom>
              <a:avLst/>
              <a:gdLst/>
              <a:ahLst/>
              <a:rect l="0" t="0" r="r" b="b"/>
              <a:pathLst>
                <a:path w="241" h="264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46" name=""/>
            <p:cNvSpPr/>
            <p:nvPr/>
          </p:nvSpPr>
          <p:spPr>
            <a:xfrm>
              <a:off x="8478720" y="4984560"/>
              <a:ext cx="91800" cy="101160"/>
            </a:xfrm>
            <a:custGeom>
              <a:avLst/>
              <a:gdLst/>
              <a:ahLst/>
              <a:rect l="0" t="0" r="r" b="b"/>
              <a:pathLst>
                <a:path w="255" h="281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47" name=""/>
            <p:cNvSpPr/>
            <p:nvPr/>
          </p:nvSpPr>
          <p:spPr>
            <a:xfrm>
              <a:off x="8491680" y="5011200"/>
              <a:ext cx="50760" cy="57600"/>
            </a:xfrm>
            <a:custGeom>
              <a:avLst/>
              <a:gdLst/>
              <a:ahLst/>
              <a:rect l="0" t="0" r="r" b="b"/>
              <a:pathLst>
                <a:path w="141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48" name=""/>
            <p:cNvSpPr/>
            <p:nvPr/>
          </p:nvSpPr>
          <p:spPr>
            <a:xfrm>
              <a:off x="8412120" y="5113080"/>
              <a:ext cx="52200" cy="39600"/>
            </a:xfrm>
            <a:custGeom>
              <a:avLst/>
              <a:gdLst/>
              <a:ahLst/>
              <a:rect l="0" t="0" r="r" b="b"/>
              <a:pathLst>
                <a:path w="145" h="110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49" name=""/>
            <p:cNvSpPr/>
            <p:nvPr/>
          </p:nvSpPr>
          <p:spPr>
            <a:xfrm>
              <a:off x="8340480" y="5079600"/>
              <a:ext cx="196200" cy="64080"/>
            </a:xfrm>
            <a:custGeom>
              <a:avLst/>
              <a:gdLst/>
              <a:ahLst/>
              <a:rect l="0" t="0" r="r" b="b"/>
              <a:pathLst>
                <a:path w="545" h="178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50" name=""/>
            <p:cNvSpPr/>
            <p:nvPr/>
          </p:nvSpPr>
          <p:spPr>
            <a:xfrm>
              <a:off x="8400960" y="5067720"/>
              <a:ext cx="74880" cy="32760"/>
            </a:xfrm>
            <a:custGeom>
              <a:avLst/>
              <a:gdLst/>
              <a:ahLst/>
              <a:rect l="0" t="0" r="r" b="b"/>
              <a:pathLst>
                <a:path w="208" h="91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3300" spc="-1" strike="noStrike">
                <a:latin typeface="Arial"/>
              </a:rPr>
              <a:t>Click to edit the title text format</a:t>
            </a:r>
            <a:endParaRPr b="0" lang="en-CA" sz="3300" spc="-1" strike="noStrike">
              <a:latin typeface="Arial"/>
            </a:endParaRPr>
          </a:p>
        </p:txBody>
      </p:sp>
      <p:sp>
        <p:nvSpPr>
          <p:cNvPr id="1489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Click to edit the outline text format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Second Outline Level</a:t>
            </a:r>
            <a:endParaRPr b="0" lang="en-CA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Third Outline Level</a:t>
            </a:r>
            <a:endParaRPr b="0" lang="en-CA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500" spc="-1" strike="noStrike">
                <a:latin typeface="Arial"/>
              </a:rPr>
              <a:t>Fourth Outline Level</a:t>
            </a:r>
            <a:endParaRPr b="0" lang="en-CA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Fifth Outline Level</a:t>
            </a:r>
            <a:endParaRPr b="0" lang="en-CA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Sixth Outline Level</a:t>
            </a:r>
            <a:endParaRPr b="0" lang="en-CA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Seventh Outline Level</a:t>
            </a:r>
            <a:endParaRPr b="0" lang="en-CA" sz="1500" spc="-1" strike="noStrike">
              <a:latin typeface="Arial"/>
            </a:endParaRPr>
          </a:p>
        </p:txBody>
      </p:sp>
      <p:sp>
        <p:nvSpPr>
          <p:cNvPr id="1490" name="PlaceHolder 3"/>
          <p:cNvSpPr>
            <a:spLocks noGrp="1"/>
          </p:cNvSpPr>
          <p:nvPr>
            <p:ph type="dt" idx="52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CA" sz="1400" spc="-1" strike="noStrike">
                <a:latin typeface="Arial"/>
              </a:defRPr>
            </a:lvl1pPr>
          </a:lstStyle>
          <a:p>
            <a:r>
              <a:rPr b="0" lang="en-CA" sz="1400" spc="-1" strike="noStrike">
                <a:latin typeface="Arial"/>
              </a:rPr>
              <a:t>&lt;date/time&gt;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1491" name="PlaceHolder 4"/>
          <p:cNvSpPr>
            <a:spLocks noGrp="1"/>
          </p:cNvSpPr>
          <p:nvPr>
            <p:ph type="ftr" idx="53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CA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CA" sz="1400" spc="-1" strike="noStrike">
                <a:latin typeface="Arial"/>
              </a:rPr>
              <a:t>&lt;footer&gt;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1492" name="PlaceHolder 5"/>
          <p:cNvSpPr>
            <a:spLocks noGrp="1"/>
          </p:cNvSpPr>
          <p:nvPr>
            <p:ph type="sldNum" idx="54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CA" sz="1400" spc="-1" strike="noStrike">
                <a:latin typeface="Arial"/>
              </a:defRPr>
            </a:lvl1pPr>
          </a:lstStyle>
          <a:p>
            <a:pPr algn="r">
              <a:buNone/>
            </a:pPr>
            <a:fld id="{6C607A51-6FC6-4E8D-9632-F8CE0668495F}" type="slidenum">
              <a:rPr b="0" lang="en-CA" sz="1400" spc="-1" strike="noStrike">
                <a:latin typeface="Arial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  <p:grpSp>
        <p:nvGrpSpPr>
          <p:cNvPr id="1493" name=""/>
          <p:cNvGrpSpPr/>
          <p:nvPr/>
        </p:nvGrpSpPr>
        <p:grpSpPr>
          <a:xfrm>
            <a:off x="7560000" y="4590000"/>
            <a:ext cx="540000" cy="720000"/>
            <a:chOff x="7560000" y="4590000"/>
            <a:chExt cx="540000" cy="720000"/>
          </a:xfrm>
        </p:grpSpPr>
        <p:sp>
          <p:nvSpPr>
            <p:cNvPr id="1494" name=""/>
            <p:cNvSpPr/>
            <p:nvPr/>
          </p:nvSpPr>
          <p:spPr>
            <a:xfrm>
              <a:off x="7560000" y="5083560"/>
              <a:ext cx="94680" cy="105480"/>
            </a:xfrm>
            <a:custGeom>
              <a:avLst/>
              <a:gdLst/>
              <a:ahLst/>
              <a:rect l="0" t="0" r="r" b="b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95" name=""/>
            <p:cNvSpPr/>
            <p:nvPr/>
          </p:nvSpPr>
          <p:spPr>
            <a:xfrm>
              <a:off x="7594200" y="5071320"/>
              <a:ext cx="163800" cy="209880"/>
            </a:xfrm>
            <a:custGeom>
              <a:avLst/>
              <a:gdLst/>
              <a:ahLst/>
              <a:rect l="0" t="0" r="r" b="b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96" name=""/>
            <p:cNvSpPr/>
            <p:nvPr/>
          </p:nvSpPr>
          <p:spPr>
            <a:xfrm>
              <a:off x="7649640" y="5188320"/>
              <a:ext cx="96840" cy="51120"/>
            </a:xfrm>
            <a:custGeom>
              <a:avLst/>
              <a:gdLst/>
              <a:ahLst/>
              <a:rect l="0" t="0" r="r" b="b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97" name=""/>
            <p:cNvSpPr/>
            <p:nvPr/>
          </p:nvSpPr>
          <p:spPr>
            <a:xfrm>
              <a:off x="7726320" y="5054400"/>
              <a:ext cx="139320" cy="255600"/>
            </a:xfrm>
            <a:custGeom>
              <a:avLst/>
              <a:gdLst/>
              <a:ahLst/>
              <a:rect l="0" t="0" r="r" b="b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98" name=""/>
            <p:cNvSpPr/>
            <p:nvPr/>
          </p:nvSpPr>
          <p:spPr>
            <a:xfrm>
              <a:off x="7848360" y="5054400"/>
              <a:ext cx="139680" cy="255600"/>
            </a:xfrm>
            <a:custGeom>
              <a:avLst/>
              <a:gdLst/>
              <a:ahLst/>
              <a:rect l="0" t="0" r="r" b="b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99" name=""/>
            <p:cNvSpPr/>
            <p:nvPr/>
          </p:nvSpPr>
          <p:spPr>
            <a:xfrm>
              <a:off x="7852320" y="5191200"/>
              <a:ext cx="9720" cy="103320"/>
            </a:xfrm>
            <a:custGeom>
              <a:avLst/>
              <a:gdLst/>
              <a:ahLst/>
              <a:rect l="0" t="0" r="r" b="b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00" name=""/>
            <p:cNvSpPr/>
            <p:nvPr/>
          </p:nvSpPr>
          <p:spPr>
            <a:xfrm>
              <a:off x="7751160" y="5044680"/>
              <a:ext cx="212040" cy="208800"/>
            </a:xfrm>
            <a:custGeom>
              <a:avLst/>
              <a:gdLst/>
              <a:ahLst/>
              <a:rect l="0" t="0" r="r" b="b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01" name=""/>
            <p:cNvSpPr/>
            <p:nvPr/>
          </p:nvSpPr>
          <p:spPr>
            <a:xfrm>
              <a:off x="7614720" y="4590000"/>
              <a:ext cx="159480" cy="315720"/>
            </a:xfrm>
            <a:custGeom>
              <a:avLst/>
              <a:gdLst/>
              <a:ahLst/>
              <a:rect l="0" t="0" r="r" b="b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02" name=""/>
            <p:cNvSpPr/>
            <p:nvPr/>
          </p:nvSpPr>
          <p:spPr>
            <a:xfrm>
              <a:off x="7645680" y="4653360"/>
              <a:ext cx="115920" cy="249840"/>
            </a:xfrm>
            <a:custGeom>
              <a:avLst/>
              <a:gdLst/>
              <a:ahLst/>
              <a:rect l="0" t="0" r="r" b="b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03" name=""/>
            <p:cNvSpPr/>
            <p:nvPr/>
          </p:nvSpPr>
          <p:spPr>
            <a:xfrm>
              <a:off x="7939440" y="4590000"/>
              <a:ext cx="160560" cy="315720"/>
            </a:xfrm>
            <a:custGeom>
              <a:avLst/>
              <a:gdLst/>
              <a:ahLst/>
              <a:rect l="0" t="0" r="r" b="b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04" name=""/>
            <p:cNvSpPr/>
            <p:nvPr/>
          </p:nvSpPr>
          <p:spPr>
            <a:xfrm>
              <a:off x="7952400" y="4653360"/>
              <a:ext cx="116280" cy="250920"/>
            </a:xfrm>
            <a:custGeom>
              <a:avLst/>
              <a:gdLst/>
              <a:ahLst/>
              <a:rect l="0" t="0" r="r" b="b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05" name=""/>
            <p:cNvSpPr/>
            <p:nvPr/>
          </p:nvSpPr>
          <p:spPr>
            <a:xfrm>
              <a:off x="7641000" y="4781880"/>
              <a:ext cx="432000" cy="385200"/>
            </a:xfrm>
            <a:custGeom>
              <a:avLst/>
              <a:gdLst/>
              <a:ahLst/>
              <a:rect l="0" t="0" r="r" b="b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06" name=""/>
            <p:cNvSpPr/>
            <p:nvPr/>
          </p:nvSpPr>
          <p:spPr>
            <a:xfrm>
              <a:off x="7669440" y="4834800"/>
              <a:ext cx="377640" cy="319320"/>
            </a:xfrm>
            <a:custGeom>
              <a:avLst/>
              <a:gdLst/>
              <a:ahLst/>
              <a:rect l="0" t="0" r="r" b="b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07" name=""/>
            <p:cNvSpPr/>
            <p:nvPr/>
          </p:nvSpPr>
          <p:spPr>
            <a:xfrm>
              <a:off x="7768080" y="5062680"/>
              <a:ext cx="178200" cy="65880"/>
            </a:xfrm>
            <a:custGeom>
              <a:avLst/>
              <a:gdLst/>
              <a:ahLst/>
              <a:rect l="0" t="0" r="r" b="b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08" name=""/>
            <p:cNvSpPr/>
            <p:nvPr/>
          </p:nvSpPr>
          <p:spPr>
            <a:xfrm>
              <a:off x="7705080" y="4881960"/>
              <a:ext cx="104760" cy="126720"/>
            </a:xfrm>
            <a:custGeom>
              <a:avLst/>
              <a:gdLst/>
              <a:ahLst/>
              <a:rect l="0" t="0" r="r" b="b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09" name=""/>
            <p:cNvSpPr/>
            <p:nvPr/>
          </p:nvSpPr>
          <p:spPr>
            <a:xfrm>
              <a:off x="7698240" y="4875120"/>
              <a:ext cx="109440" cy="136800"/>
            </a:xfrm>
            <a:custGeom>
              <a:avLst/>
              <a:gdLst/>
              <a:ahLst/>
              <a:rect l="0" t="0" r="r" b="b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10" name=""/>
            <p:cNvSpPr/>
            <p:nvPr/>
          </p:nvSpPr>
          <p:spPr>
            <a:xfrm>
              <a:off x="773244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11" name=""/>
            <p:cNvSpPr/>
            <p:nvPr/>
          </p:nvSpPr>
          <p:spPr>
            <a:xfrm>
              <a:off x="7905240" y="4881960"/>
              <a:ext cx="103680" cy="126720"/>
            </a:xfrm>
            <a:custGeom>
              <a:avLst/>
              <a:gdLst/>
              <a:ahLst/>
              <a:rect l="0" t="0" r="r" b="b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12" name=""/>
            <p:cNvSpPr/>
            <p:nvPr/>
          </p:nvSpPr>
          <p:spPr>
            <a:xfrm>
              <a:off x="7906680" y="4876200"/>
              <a:ext cx="110160" cy="135000"/>
            </a:xfrm>
            <a:custGeom>
              <a:avLst/>
              <a:gdLst/>
              <a:ahLst/>
              <a:rect l="0" t="0" r="r" b="b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13" name=""/>
            <p:cNvSpPr/>
            <p:nvPr/>
          </p:nvSpPr>
          <p:spPr>
            <a:xfrm>
              <a:off x="792180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14" name=""/>
            <p:cNvSpPr/>
            <p:nvPr/>
          </p:nvSpPr>
          <p:spPr>
            <a:xfrm>
              <a:off x="7826400" y="5047200"/>
              <a:ext cx="62280" cy="52920"/>
            </a:xfrm>
            <a:custGeom>
              <a:avLst/>
              <a:gdLst/>
              <a:ahLst/>
              <a:rect l="0" t="0" r="r" b="b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15" name=""/>
            <p:cNvSpPr/>
            <p:nvPr/>
          </p:nvSpPr>
          <p:spPr>
            <a:xfrm>
              <a:off x="7740360" y="5002560"/>
              <a:ext cx="235800" cy="85680"/>
            </a:xfrm>
            <a:custGeom>
              <a:avLst/>
              <a:gdLst/>
              <a:ahLst/>
              <a:rect l="0" t="0" r="r" b="b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16" name=""/>
            <p:cNvSpPr/>
            <p:nvPr/>
          </p:nvSpPr>
          <p:spPr>
            <a:xfrm>
              <a:off x="7813440" y="4987080"/>
              <a:ext cx="90000" cy="43200"/>
            </a:xfrm>
            <a:custGeom>
              <a:avLst/>
              <a:gdLst/>
              <a:ahLst/>
              <a:rect l="0" t="0" r="r" b="b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1517" name=""/>
          <p:cNvGrpSpPr/>
          <p:nvPr/>
        </p:nvGrpSpPr>
        <p:grpSpPr>
          <a:xfrm>
            <a:off x="9090000" y="4770000"/>
            <a:ext cx="270000" cy="360000"/>
            <a:chOff x="9090000" y="4770000"/>
            <a:chExt cx="270000" cy="360000"/>
          </a:xfrm>
        </p:grpSpPr>
        <p:sp>
          <p:nvSpPr>
            <p:cNvPr id="1518" name=""/>
            <p:cNvSpPr/>
            <p:nvPr/>
          </p:nvSpPr>
          <p:spPr>
            <a:xfrm>
              <a:off x="9312840" y="5016600"/>
              <a:ext cx="47160" cy="52560"/>
            </a:xfrm>
            <a:custGeom>
              <a:avLst/>
              <a:gdLst/>
              <a:ahLst/>
              <a:rect l="0" t="0" r="r" b="b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19" name=""/>
            <p:cNvSpPr/>
            <p:nvPr/>
          </p:nvSpPr>
          <p:spPr>
            <a:xfrm>
              <a:off x="9261000" y="5010480"/>
              <a:ext cx="82440" cy="105120"/>
            </a:xfrm>
            <a:custGeom>
              <a:avLst/>
              <a:gdLst/>
              <a:ahLst/>
              <a:rect l="0" t="0" r="r" b="b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20" name=""/>
            <p:cNvSpPr/>
            <p:nvPr/>
          </p:nvSpPr>
          <p:spPr>
            <a:xfrm>
              <a:off x="9266760" y="5069160"/>
              <a:ext cx="48240" cy="25560"/>
            </a:xfrm>
            <a:custGeom>
              <a:avLst/>
              <a:gdLst/>
              <a:ahLst/>
              <a:rect l="0" t="0" r="r" b="b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21" name=""/>
            <p:cNvSpPr/>
            <p:nvPr/>
          </p:nvSpPr>
          <p:spPr>
            <a:xfrm>
              <a:off x="9207360" y="5002200"/>
              <a:ext cx="69480" cy="127800"/>
            </a:xfrm>
            <a:custGeom>
              <a:avLst/>
              <a:gdLst/>
              <a:ahLst/>
              <a:rect l="0" t="0" r="r" b="b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22" name=""/>
            <p:cNvSpPr/>
            <p:nvPr/>
          </p:nvSpPr>
          <p:spPr>
            <a:xfrm>
              <a:off x="9145800" y="5002200"/>
              <a:ext cx="69840" cy="127800"/>
            </a:xfrm>
            <a:custGeom>
              <a:avLst/>
              <a:gdLst/>
              <a:ahLst/>
              <a:rect l="0" t="0" r="r" b="b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23" name=""/>
            <p:cNvSpPr/>
            <p:nvPr/>
          </p:nvSpPr>
          <p:spPr>
            <a:xfrm>
              <a:off x="9208800" y="5070240"/>
              <a:ext cx="5040" cy="51840"/>
            </a:xfrm>
            <a:custGeom>
              <a:avLst/>
              <a:gdLst/>
              <a:ahLst/>
              <a:rect l="0" t="0" r="r" b="b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24" name=""/>
            <p:cNvSpPr/>
            <p:nvPr/>
          </p:nvSpPr>
          <p:spPr>
            <a:xfrm>
              <a:off x="9158400" y="4997520"/>
              <a:ext cx="106200" cy="104040"/>
            </a:xfrm>
            <a:custGeom>
              <a:avLst/>
              <a:gdLst/>
              <a:ahLst/>
              <a:rect l="0" t="0" r="r" b="b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25" name=""/>
            <p:cNvSpPr/>
            <p:nvPr/>
          </p:nvSpPr>
          <p:spPr>
            <a:xfrm>
              <a:off x="925272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26" name=""/>
            <p:cNvSpPr/>
            <p:nvPr/>
          </p:nvSpPr>
          <p:spPr>
            <a:xfrm>
              <a:off x="9259200" y="4801680"/>
              <a:ext cx="57960" cy="124920"/>
            </a:xfrm>
            <a:custGeom>
              <a:avLst/>
              <a:gdLst/>
              <a:ahLst/>
              <a:rect l="0" t="0" r="r" b="b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27" name=""/>
            <p:cNvSpPr/>
            <p:nvPr/>
          </p:nvSpPr>
          <p:spPr>
            <a:xfrm>
              <a:off x="909000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28" name=""/>
            <p:cNvSpPr/>
            <p:nvPr/>
          </p:nvSpPr>
          <p:spPr>
            <a:xfrm>
              <a:off x="9105480" y="4801680"/>
              <a:ext cx="58320" cy="125640"/>
            </a:xfrm>
            <a:custGeom>
              <a:avLst/>
              <a:gdLst/>
              <a:ahLst/>
              <a:rect l="0" t="0" r="r" b="b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29" name=""/>
            <p:cNvSpPr/>
            <p:nvPr/>
          </p:nvSpPr>
          <p:spPr>
            <a:xfrm>
              <a:off x="9103320" y="4866120"/>
              <a:ext cx="216360" cy="192240"/>
            </a:xfrm>
            <a:custGeom>
              <a:avLst/>
              <a:gdLst/>
              <a:ahLst/>
              <a:rect l="0" t="0" r="r" b="b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30" name=""/>
            <p:cNvSpPr/>
            <p:nvPr/>
          </p:nvSpPr>
          <p:spPr>
            <a:xfrm>
              <a:off x="9116280" y="4892400"/>
              <a:ext cx="189000" cy="159480"/>
            </a:xfrm>
            <a:custGeom>
              <a:avLst/>
              <a:gdLst/>
              <a:ahLst/>
              <a:rect l="0" t="0" r="r" b="b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31" name=""/>
            <p:cNvSpPr/>
            <p:nvPr/>
          </p:nvSpPr>
          <p:spPr>
            <a:xfrm>
              <a:off x="9166680" y="5006520"/>
              <a:ext cx="89280" cy="32760"/>
            </a:xfrm>
            <a:custGeom>
              <a:avLst/>
              <a:gdLst/>
              <a:ahLst/>
              <a:rect l="0" t="0" r="r" b="b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32" name=""/>
            <p:cNvSpPr/>
            <p:nvPr/>
          </p:nvSpPr>
          <p:spPr>
            <a:xfrm>
              <a:off x="9235080" y="4915800"/>
              <a:ext cx="52560" cy="63360"/>
            </a:xfrm>
            <a:custGeom>
              <a:avLst/>
              <a:gdLst/>
              <a:ahLst/>
              <a:rect l="0" t="0" r="r" b="b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33" name=""/>
            <p:cNvSpPr/>
            <p:nvPr/>
          </p:nvSpPr>
          <p:spPr>
            <a:xfrm>
              <a:off x="9236160" y="4912920"/>
              <a:ext cx="54720" cy="68040"/>
            </a:xfrm>
            <a:custGeom>
              <a:avLst/>
              <a:gdLst/>
              <a:ahLst/>
              <a:rect l="0" t="0" r="r" b="b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34" name=""/>
            <p:cNvSpPr/>
            <p:nvPr/>
          </p:nvSpPr>
          <p:spPr>
            <a:xfrm>
              <a:off x="924336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35" name=""/>
            <p:cNvSpPr/>
            <p:nvPr/>
          </p:nvSpPr>
          <p:spPr>
            <a:xfrm>
              <a:off x="9135360" y="4915800"/>
              <a:ext cx="52200" cy="63360"/>
            </a:xfrm>
            <a:custGeom>
              <a:avLst/>
              <a:gdLst/>
              <a:ahLst/>
              <a:rect l="0" t="0" r="r" b="b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36" name=""/>
            <p:cNvSpPr/>
            <p:nvPr/>
          </p:nvSpPr>
          <p:spPr>
            <a:xfrm>
              <a:off x="9131400" y="4913280"/>
              <a:ext cx="55440" cy="67320"/>
            </a:xfrm>
            <a:custGeom>
              <a:avLst/>
              <a:gdLst/>
              <a:ahLst/>
              <a:rect l="0" t="0" r="r" b="b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37" name=""/>
            <p:cNvSpPr/>
            <p:nvPr/>
          </p:nvSpPr>
          <p:spPr>
            <a:xfrm>
              <a:off x="914832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38" name=""/>
            <p:cNvSpPr/>
            <p:nvPr/>
          </p:nvSpPr>
          <p:spPr>
            <a:xfrm>
              <a:off x="9195480" y="4998600"/>
              <a:ext cx="31320" cy="26280"/>
            </a:xfrm>
            <a:custGeom>
              <a:avLst/>
              <a:gdLst/>
              <a:ahLst/>
              <a:rect l="0" t="0" r="r" b="b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39" name=""/>
            <p:cNvSpPr/>
            <p:nvPr/>
          </p:nvSpPr>
          <p:spPr>
            <a:xfrm>
              <a:off x="9151560" y="4976640"/>
              <a:ext cx="118080" cy="42480"/>
            </a:xfrm>
            <a:custGeom>
              <a:avLst/>
              <a:gdLst/>
              <a:ahLst/>
              <a:rect l="0" t="0" r="r" b="b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40" name=""/>
            <p:cNvSpPr/>
            <p:nvPr/>
          </p:nvSpPr>
          <p:spPr>
            <a:xfrm>
              <a:off x="9188280" y="4968720"/>
              <a:ext cx="45000" cy="21600"/>
            </a:xfrm>
            <a:custGeom>
              <a:avLst/>
              <a:gdLst/>
              <a:ahLst/>
              <a:rect l="0" t="0" r="r" b="b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3300" spc="-1" strike="noStrike">
                <a:latin typeface="Arial"/>
              </a:rPr>
              <a:t>Click to edit the title text format</a:t>
            </a:r>
            <a:endParaRPr b="0" lang="en-CA" sz="33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CA" sz="1400" spc="-1" strike="noStrike">
                <a:latin typeface="Arial"/>
              </a:defRPr>
            </a:lvl1pPr>
          </a:lstStyle>
          <a:p>
            <a:r>
              <a:rPr b="0" lang="en-CA" sz="1400" spc="-1" strike="noStrike">
                <a:latin typeface="Arial"/>
              </a:rPr>
              <a:t>&lt;date/time&gt;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CA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CA" sz="1400" spc="-1" strike="noStrike">
                <a:latin typeface="Arial"/>
              </a:rPr>
              <a:t>&lt;footer&gt;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CA" sz="1400" spc="-1" strike="noStrike">
                <a:latin typeface="Arial"/>
              </a:defRPr>
            </a:lvl1pPr>
          </a:lstStyle>
          <a:p>
            <a:pPr algn="r">
              <a:buNone/>
            </a:pPr>
            <a:fld id="{D4E489F1-3FE1-4DD3-992A-CE81CF756DE1}" type="slidenum">
              <a:rPr b="0" lang="en-CA" sz="1400" spc="-1" strike="noStrike">
                <a:latin typeface="Arial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918036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>
            <a:off x="8820360" y="4500000"/>
            <a:ext cx="900000" cy="270000"/>
          </a:xfrm>
          <a:custGeom>
            <a:avLst/>
            <a:gdLst/>
            <a:ahLst/>
            <a:rect l="0" t="0" r="r" b="b"/>
            <a:pathLst>
              <a:path w="2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2125" y="751"/>
                </a:lnTo>
                <a:lnTo>
                  <a:pt x="2126" y="751"/>
                </a:lnTo>
                <a:cubicBezTo>
                  <a:pt x="2191" y="751"/>
                  <a:pt x="2256" y="734"/>
                  <a:pt x="2313" y="701"/>
                </a:cubicBezTo>
                <a:cubicBezTo>
                  <a:pt x="2370" y="668"/>
                  <a:pt x="2418" y="620"/>
                  <a:pt x="2451" y="563"/>
                </a:cubicBezTo>
                <a:cubicBezTo>
                  <a:pt x="2484" y="506"/>
                  <a:pt x="2501" y="441"/>
                  <a:pt x="2501" y="376"/>
                </a:cubicBezTo>
                <a:lnTo>
                  <a:pt x="2501" y="375"/>
                </a:lnTo>
                <a:lnTo>
                  <a:pt x="2501" y="376"/>
                </a:lnTo>
                <a:lnTo>
                  <a:pt x="2501" y="376"/>
                </a:lnTo>
                <a:cubicBezTo>
                  <a:pt x="2501" y="310"/>
                  <a:pt x="2484" y="245"/>
                  <a:pt x="2451" y="188"/>
                </a:cubicBezTo>
                <a:cubicBezTo>
                  <a:pt x="2418" y="131"/>
                  <a:pt x="2370" y="83"/>
                  <a:pt x="2313" y="50"/>
                </a:cubicBezTo>
                <a:cubicBezTo>
                  <a:pt x="2256" y="17"/>
                  <a:pt x="2191" y="0"/>
                  <a:pt x="2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>
            <a:off x="8910360" y="4320000"/>
            <a:ext cx="720000" cy="270000"/>
          </a:xfrm>
          <a:custGeom>
            <a:avLst/>
            <a:gdLst/>
            <a:ahLst/>
            <a:rect l="0" t="0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"/>
          <p:cNvSpPr/>
          <p:nvPr/>
        </p:nvSpPr>
        <p:spPr>
          <a:xfrm>
            <a:off x="9000720" y="4140000"/>
            <a:ext cx="540000" cy="270000"/>
          </a:xfrm>
          <a:custGeom>
            <a:avLst/>
            <a:gdLst/>
            <a:ahLst/>
            <a:rect l="0" t="0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"/>
          <p:cNvSpPr/>
          <p:nvPr/>
        </p:nvSpPr>
        <p:spPr>
          <a:xfrm>
            <a:off x="9090360" y="3960000"/>
            <a:ext cx="360000" cy="270000"/>
          </a:xfrm>
          <a:custGeom>
            <a:avLst/>
            <a:gdLst/>
            <a:ahLst/>
            <a:rect l="0" t="0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"/>
          <p:cNvSpPr/>
          <p:nvPr/>
        </p:nvSpPr>
        <p:spPr>
          <a:xfrm>
            <a:off x="819072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"/>
          <p:cNvSpPr/>
          <p:nvPr/>
        </p:nvSpPr>
        <p:spPr>
          <a:xfrm>
            <a:off x="7920360" y="4410000"/>
            <a:ext cx="720000" cy="270000"/>
          </a:xfrm>
          <a:custGeom>
            <a:avLst/>
            <a:gdLst/>
            <a:ahLst/>
            <a:rect l="0" t="0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"/>
          <p:cNvSpPr/>
          <p:nvPr/>
        </p:nvSpPr>
        <p:spPr>
          <a:xfrm>
            <a:off x="8010720" y="4230000"/>
            <a:ext cx="540000" cy="270000"/>
          </a:xfrm>
          <a:custGeom>
            <a:avLst/>
            <a:gdLst/>
            <a:ahLst/>
            <a:rect l="0" t="0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"/>
          <p:cNvSpPr/>
          <p:nvPr/>
        </p:nvSpPr>
        <p:spPr>
          <a:xfrm>
            <a:off x="8100360" y="4050000"/>
            <a:ext cx="360000" cy="270000"/>
          </a:xfrm>
          <a:custGeom>
            <a:avLst/>
            <a:gdLst/>
            <a:ahLst/>
            <a:rect l="0" t="0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6" name=""/>
          <p:cNvGrpSpPr/>
          <p:nvPr/>
        </p:nvGrpSpPr>
        <p:grpSpPr>
          <a:xfrm>
            <a:off x="8640000" y="3690000"/>
            <a:ext cx="360000" cy="270000"/>
            <a:chOff x="8640000" y="3690000"/>
            <a:chExt cx="360000" cy="270000"/>
          </a:xfrm>
        </p:grpSpPr>
        <p:sp>
          <p:nvSpPr>
            <p:cNvPr id="147" name=""/>
            <p:cNvSpPr/>
            <p:nvPr/>
          </p:nvSpPr>
          <p:spPr>
            <a:xfrm>
              <a:off x="8788680" y="369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8" name=""/>
            <p:cNvSpPr/>
            <p:nvPr/>
          </p:nvSpPr>
          <p:spPr>
            <a:xfrm>
              <a:off x="8640000" y="369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9" name=""/>
            <p:cNvSpPr/>
            <p:nvPr/>
          </p:nvSpPr>
          <p:spPr>
            <a:xfrm>
              <a:off x="8960400" y="380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0" name=""/>
            <p:cNvSpPr/>
            <p:nvPr/>
          </p:nvSpPr>
          <p:spPr>
            <a:xfrm>
              <a:off x="8914680" y="381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1" name=""/>
            <p:cNvSpPr/>
            <p:nvPr/>
          </p:nvSpPr>
          <p:spPr>
            <a:xfrm>
              <a:off x="8664480" y="373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2" name=""/>
            <p:cNvSpPr/>
            <p:nvPr/>
          </p:nvSpPr>
          <p:spPr>
            <a:xfrm>
              <a:off x="8681400" y="378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3" name=""/>
            <p:cNvSpPr/>
            <p:nvPr/>
          </p:nvSpPr>
          <p:spPr>
            <a:xfrm>
              <a:off x="8707320" y="381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4" name=""/>
            <p:cNvSpPr/>
            <p:nvPr/>
          </p:nvSpPr>
          <p:spPr>
            <a:xfrm>
              <a:off x="8739000" y="385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155" name=""/>
          <p:cNvGrpSpPr/>
          <p:nvPr/>
        </p:nvGrpSpPr>
        <p:grpSpPr>
          <a:xfrm>
            <a:off x="9180000" y="3510000"/>
            <a:ext cx="360000" cy="270000"/>
            <a:chOff x="9180000" y="3510000"/>
            <a:chExt cx="360000" cy="270000"/>
          </a:xfrm>
        </p:grpSpPr>
        <p:sp>
          <p:nvSpPr>
            <p:cNvPr id="156" name=""/>
            <p:cNvSpPr/>
            <p:nvPr/>
          </p:nvSpPr>
          <p:spPr>
            <a:xfrm>
              <a:off x="9328680" y="351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7" name=""/>
            <p:cNvSpPr/>
            <p:nvPr/>
          </p:nvSpPr>
          <p:spPr>
            <a:xfrm>
              <a:off x="9180000" y="351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8" name=""/>
            <p:cNvSpPr/>
            <p:nvPr/>
          </p:nvSpPr>
          <p:spPr>
            <a:xfrm>
              <a:off x="9500400" y="362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9" name=""/>
            <p:cNvSpPr/>
            <p:nvPr/>
          </p:nvSpPr>
          <p:spPr>
            <a:xfrm>
              <a:off x="9454680" y="363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0" name=""/>
            <p:cNvSpPr/>
            <p:nvPr/>
          </p:nvSpPr>
          <p:spPr>
            <a:xfrm>
              <a:off x="9204480" y="355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1" name=""/>
            <p:cNvSpPr/>
            <p:nvPr/>
          </p:nvSpPr>
          <p:spPr>
            <a:xfrm>
              <a:off x="9221400" y="360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2" name=""/>
            <p:cNvSpPr/>
            <p:nvPr/>
          </p:nvSpPr>
          <p:spPr>
            <a:xfrm>
              <a:off x="9247320" y="363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3" name=""/>
            <p:cNvSpPr/>
            <p:nvPr/>
          </p:nvSpPr>
          <p:spPr>
            <a:xfrm>
              <a:off x="9279000" y="367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Click to edit the outline text format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Second Outline Level</a:t>
            </a:r>
            <a:endParaRPr b="0" lang="en-CA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Third Outline Level</a:t>
            </a:r>
            <a:endParaRPr b="0" lang="en-CA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500" spc="-1" strike="noStrike">
                <a:latin typeface="Arial"/>
              </a:rPr>
              <a:t>Fourth Outline Level</a:t>
            </a:r>
            <a:endParaRPr b="0" lang="en-CA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Fifth Outline Level</a:t>
            </a:r>
            <a:endParaRPr b="0" lang="en-CA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Sixth Outline Level</a:t>
            </a:r>
            <a:endParaRPr b="0" lang="en-CA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Seventh Outline Level</a:t>
            </a:r>
            <a:endParaRPr b="0" lang="en-CA" sz="15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3300" spc="-1" strike="noStrike">
                <a:latin typeface="Arial"/>
              </a:rPr>
              <a:t>Click to edit the title text format</a:t>
            </a:r>
            <a:endParaRPr b="0" lang="en-CA" sz="33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Click to edit the outline text format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Second Outline Level</a:t>
            </a:r>
            <a:endParaRPr b="0" lang="en-CA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Third Outline Level</a:t>
            </a:r>
            <a:endParaRPr b="0" lang="en-CA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500" spc="-1" strike="noStrike">
                <a:latin typeface="Arial"/>
              </a:rPr>
              <a:t>Fourth Outline Level</a:t>
            </a:r>
            <a:endParaRPr b="0" lang="en-CA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Fifth Outline Level</a:t>
            </a:r>
            <a:endParaRPr b="0" lang="en-CA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Sixth Outline Level</a:t>
            </a:r>
            <a:endParaRPr b="0" lang="en-CA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Seventh Outline Level</a:t>
            </a:r>
            <a:endParaRPr b="0" lang="en-CA" sz="15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dt" idx="7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CA" sz="1400" spc="-1" strike="noStrike">
                <a:latin typeface="Arial"/>
              </a:defRPr>
            </a:lvl1pPr>
          </a:lstStyle>
          <a:p>
            <a:r>
              <a:rPr b="0" lang="en-CA" sz="1400" spc="-1" strike="noStrike">
                <a:latin typeface="Arial"/>
              </a:rPr>
              <a:t>&lt;date/time&gt;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ftr" idx="8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CA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CA" sz="1400" spc="-1" strike="noStrike">
                <a:latin typeface="Arial"/>
              </a:rPr>
              <a:t>&lt;footer&gt;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CA" sz="1400" spc="-1" strike="noStrike">
                <a:latin typeface="Arial"/>
              </a:defRPr>
            </a:lvl1pPr>
          </a:lstStyle>
          <a:p>
            <a:pPr algn="r">
              <a:buNone/>
            </a:pPr>
            <a:fld id="{5FCFCBBF-DCA6-46D6-AEC7-7F25BBDB886E}" type="slidenum">
              <a:rPr b="0" lang="en-CA" sz="1400" spc="-1" strike="noStrike">
                <a:latin typeface="Arial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  <p:grpSp>
        <p:nvGrpSpPr>
          <p:cNvPr id="207" name=""/>
          <p:cNvGrpSpPr/>
          <p:nvPr/>
        </p:nvGrpSpPr>
        <p:grpSpPr>
          <a:xfrm>
            <a:off x="9000000" y="4766400"/>
            <a:ext cx="497520" cy="397440"/>
            <a:chOff x="9000000" y="4766400"/>
            <a:chExt cx="497520" cy="397440"/>
          </a:xfrm>
        </p:grpSpPr>
        <p:sp>
          <p:nvSpPr>
            <p:cNvPr id="208" name=""/>
            <p:cNvSpPr/>
            <p:nvPr/>
          </p:nvSpPr>
          <p:spPr>
            <a:xfrm>
              <a:off x="9345960" y="4894200"/>
              <a:ext cx="151560" cy="228960"/>
            </a:xfrm>
            <a:custGeom>
              <a:avLst/>
              <a:gdLst/>
              <a:ahLst/>
              <a:rect l="0" t="0" r="r" b="b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09" name=""/>
            <p:cNvSpPr/>
            <p:nvPr/>
          </p:nvSpPr>
          <p:spPr>
            <a:xfrm>
              <a:off x="9331920" y="4887360"/>
              <a:ext cx="143640" cy="234000"/>
            </a:xfrm>
            <a:custGeom>
              <a:avLst/>
              <a:gdLst/>
              <a:ahLst/>
              <a:rect l="0" t="0" r="r" b="b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0" name=""/>
            <p:cNvSpPr/>
            <p:nvPr/>
          </p:nvSpPr>
          <p:spPr>
            <a:xfrm>
              <a:off x="9331920" y="4883040"/>
              <a:ext cx="135360" cy="235080"/>
            </a:xfrm>
            <a:custGeom>
              <a:avLst/>
              <a:gdLst/>
              <a:ahLst/>
              <a:rect l="0" t="0" r="r" b="b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1" name=""/>
            <p:cNvSpPr/>
            <p:nvPr/>
          </p:nvSpPr>
          <p:spPr>
            <a:xfrm>
              <a:off x="9000000" y="4921560"/>
              <a:ext cx="230040" cy="214200"/>
            </a:xfrm>
            <a:custGeom>
              <a:avLst/>
              <a:gdLst/>
              <a:ahLst/>
              <a:rect l="0" t="0" r="r" b="b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2" name=""/>
            <p:cNvSpPr/>
            <p:nvPr/>
          </p:nvSpPr>
          <p:spPr>
            <a:xfrm>
              <a:off x="9083880" y="4851000"/>
              <a:ext cx="267480" cy="312840"/>
            </a:xfrm>
            <a:custGeom>
              <a:avLst/>
              <a:gdLst/>
              <a:ahLst/>
              <a:rect l="0" t="0" r="r" b="b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3" name=""/>
            <p:cNvSpPr/>
            <p:nvPr/>
          </p:nvSpPr>
          <p:spPr>
            <a:xfrm>
              <a:off x="9187200" y="4956840"/>
              <a:ext cx="100080" cy="183960"/>
            </a:xfrm>
            <a:custGeom>
              <a:avLst/>
              <a:gdLst/>
              <a:ahLst/>
              <a:rect l="0" t="0" r="r" b="b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4" name=""/>
            <p:cNvSpPr/>
            <p:nvPr/>
          </p:nvSpPr>
          <p:spPr>
            <a:xfrm>
              <a:off x="9186120" y="4839480"/>
              <a:ext cx="180000" cy="281880"/>
            </a:xfrm>
            <a:custGeom>
              <a:avLst/>
              <a:gdLst/>
              <a:ahLst/>
              <a:rect l="0" t="0" r="r" b="b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5" name=""/>
            <p:cNvSpPr/>
            <p:nvPr/>
          </p:nvSpPr>
          <p:spPr>
            <a:xfrm>
              <a:off x="9182520" y="4831920"/>
              <a:ext cx="196920" cy="290520"/>
            </a:xfrm>
            <a:custGeom>
              <a:avLst/>
              <a:gdLst/>
              <a:ahLst/>
              <a:rect l="0" t="0" r="r" b="b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6" name=""/>
            <p:cNvSpPr/>
            <p:nvPr/>
          </p:nvSpPr>
          <p:spPr>
            <a:xfrm>
              <a:off x="9101880" y="4769640"/>
              <a:ext cx="46800" cy="48960"/>
            </a:xfrm>
            <a:custGeom>
              <a:avLst/>
              <a:gdLst/>
              <a:ahLst/>
              <a:rect l="0" t="0" r="r" b="b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7" name=""/>
            <p:cNvSpPr/>
            <p:nvPr/>
          </p:nvSpPr>
          <p:spPr>
            <a:xfrm>
              <a:off x="9030240" y="4766400"/>
              <a:ext cx="162720" cy="192600"/>
            </a:xfrm>
            <a:custGeom>
              <a:avLst/>
              <a:gdLst/>
              <a:ahLst/>
              <a:rect l="0" t="0" r="r" b="b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8" name=""/>
            <p:cNvSpPr/>
            <p:nvPr/>
          </p:nvSpPr>
          <p:spPr>
            <a:xfrm>
              <a:off x="9125640" y="4789440"/>
              <a:ext cx="36360" cy="70560"/>
            </a:xfrm>
            <a:custGeom>
              <a:avLst/>
              <a:gdLst/>
              <a:ahLst/>
              <a:rect l="0" t="0" r="r" b="b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9" name=""/>
            <p:cNvSpPr/>
            <p:nvPr/>
          </p:nvSpPr>
          <p:spPr>
            <a:xfrm>
              <a:off x="9067320" y="4848480"/>
              <a:ext cx="48960" cy="45000"/>
            </a:xfrm>
            <a:custGeom>
              <a:avLst/>
              <a:gdLst/>
              <a:ahLst/>
              <a:rect l="0" t="0" r="r" b="b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0" name=""/>
            <p:cNvSpPr/>
            <p:nvPr/>
          </p:nvSpPr>
          <p:spPr>
            <a:xfrm>
              <a:off x="9074520" y="4858560"/>
              <a:ext cx="29880" cy="27360"/>
            </a:xfrm>
            <a:custGeom>
              <a:avLst/>
              <a:gdLst/>
              <a:ahLst/>
              <a:rect l="0" t="0" r="r" b="b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1" name=""/>
            <p:cNvSpPr/>
            <p:nvPr/>
          </p:nvSpPr>
          <p:spPr>
            <a:xfrm>
              <a:off x="9060480" y="4864320"/>
              <a:ext cx="141480" cy="120960"/>
            </a:xfrm>
            <a:custGeom>
              <a:avLst/>
              <a:gdLst/>
              <a:ahLst/>
              <a:rect l="0" t="0" r="r" b="b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2" name=""/>
            <p:cNvSpPr/>
            <p:nvPr/>
          </p:nvSpPr>
          <p:spPr>
            <a:xfrm>
              <a:off x="9015120" y="4945680"/>
              <a:ext cx="181440" cy="91800"/>
            </a:xfrm>
            <a:custGeom>
              <a:avLst/>
              <a:gdLst/>
              <a:ahLst/>
              <a:rect l="0" t="0" r="r" b="b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223" name=""/>
          <p:cNvGrpSpPr/>
          <p:nvPr/>
        </p:nvGrpSpPr>
        <p:grpSpPr>
          <a:xfrm>
            <a:off x="8190000" y="4770000"/>
            <a:ext cx="450000" cy="540360"/>
            <a:chOff x="8190000" y="4770000"/>
            <a:chExt cx="450000" cy="540360"/>
          </a:xfrm>
        </p:grpSpPr>
        <p:sp>
          <p:nvSpPr>
            <p:cNvPr id="224" name=""/>
            <p:cNvSpPr/>
            <p:nvPr/>
          </p:nvSpPr>
          <p:spPr>
            <a:xfrm>
              <a:off x="8190000" y="5139720"/>
              <a:ext cx="78480" cy="79200"/>
            </a:xfrm>
            <a:custGeom>
              <a:avLst/>
              <a:gdLst/>
              <a:ahLst/>
              <a:rect l="0" t="0" r="r" b="b"/>
              <a:pathLst>
                <a:path w="218" h="220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5" name=""/>
            <p:cNvSpPr/>
            <p:nvPr/>
          </p:nvSpPr>
          <p:spPr>
            <a:xfrm>
              <a:off x="8218440" y="5131080"/>
              <a:ext cx="136440" cy="157320"/>
            </a:xfrm>
            <a:custGeom>
              <a:avLst/>
              <a:gdLst/>
              <a:ahLst/>
              <a:rect l="0" t="0" r="r" b="b"/>
              <a:pathLst>
                <a:path w="379" h="437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6" name=""/>
            <p:cNvSpPr/>
            <p:nvPr/>
          </p:nvSpPr>
          <p:spPr>
            <a:xfrm>
              <a:off x="8264520" y="5218560"/>
              <a:ext cx="80640" cy="38160"/>
            </a:xfrm>
            <a:custGeom>
              <a:avLst/>
              <a:gdLst/>
              <a:ahLst/>
              <a:rect l="0" t="0" r="r" b="b"/>
              <a:pathLst>
                <a:path w="224" h="106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7" name=""/>
            <p:cNvSpPr/>
            <p:nvPr/>
          </p:nvSpPr>
          <p:spPr>
            <a:xfrm>
              <a:off x="8328600" y="5118480"/>
              <a:ext cx="115920" cy="191520"/>
            </a:xfrm>
            <a:custGeom>
              <a:avLst/>
              <a:gdLst/>
              <a:ahLst/>
              <a:rect l="0" t="0" r="r" b="b"/>
              <a:pathLst>
                <a:path w="322" h="53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8" name=""/>
            <p:cNvSpPr/>
            <p:nvPr/>
          </p:nvSpPr>
          <p:spPr>
            <a:xfrm>
              <a:off x="8430120" y="5118480"/>
              <a:ext cx="116640" cy="191880"/>
            </a:xfrm>
            <a:custGeom>
              <a:avLst/>
              <a:gdLst/>
              <a:ahLst/>
              <a:rect l="0" t="0" r="r" b="b"/>
              <a:pathLst>
                <a:path w="324" h="533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9" name=""/>
            <p:cNvSpPr/>
            <p:nvPr/>
          </p:nvSpPr>
          <p:spPr>
            <a:xfrm>
              <a:off x="8433720" y="5220720"/>
              <a:ext cx="7920" cy="77760"/>
            </a:xfrm>
            <a:custGeom>
              <a:avLst/>
              <a:gdLst/>
              <a:ahLst/>
              <a:rect l="0" t="0" r="r" b="b"/>
              <a:pathLst>
                <a:path w="22" h="216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0" name=""/>
            <p:cNvSpPr/>
            <p:nvPr/>
          </p:nvSpPr>
          <p:spPr>
            <a:xfrm>
              <a:off x="8349120" y="5110920"/>
              <a:ext cx="176760" cy="156960"/>
            </a:xfrm>
            <a:custGeom>
              <a:avLst/>
              <a:gdLst/>
              <a:ahLst/>
              <a:rect l="0" t="0" r="r" b="b"/>
              <a:pathLst>
                <a:path w="491" h="436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1" name=""/>
            <p:cNvSpPr/>
            <p:nvPr/>
          </p:nvSpPr>
          <p:spPr>
            <a:xfrm>
              <a:off x="8235720" y="4770000"/>
              <a:ext cx="133200" cy="236880"/>
            </a:xfrm>
            <a:custGeom>
              <a:avLst/>
              <a:gdLst/>
              <a:ahLst/>
              <a:rect l="0" t="0" r="r" b="b"/>
              <a:pathLst>
                <a:path w="370" h="658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2" name=""/>
            <p:cNvSpPr/>
            <p:nvPr/>
          </p:nvSpPr>
          <p:spPr>
            <a:xfrm>
              <a:off x="8261280" y="4817520"/>
              <a:ext cx="96480" cy="187200"/>
            </a:xfrm>
            <a:custGeom>
              <a:avLst/>
              <a:gdLst/>
              <a:ahLst/>
              <a:rect l="0" t="0" r="r" b="b"/>
              <a:pathLst>
                <a:path w="268" h="520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3" name=""/>
            <p:cNvSpPr/>
            <p:nvPr/>
          </p:nvSpPr>
          <p:spPr>
            <a:xfrm>
              <a:off x="8506080" y="4770000"/>
              <a:ext cx="133920" cy="236880"/>
            </a:xfrm>
            <a:custGeom>
              <a:avLst/>
              <a:gdLst/>
              <a:ahLst/>
              <a:rect l="0" t="0" r="r" b="b"/>
              <a:pathLst>
                <a:path w="372" h="658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4" name=""/>
            <p:cNvSpPr/>
            <p:nvPr/>
          </p:nvSpPr>
          <p:spPr>
            <a:xfrm>
              <a:off x="8517240" y="4817520"/>
              <a:ext cx="96480" cy="188280"/>
            </a:xfrm>
            <a:custGeom>
              <a:avLst/>
              <a:gdLst/>
              <a:ahLst/>
              <a:rect l="0" t="0" r="r" b="b"/>
              <a:pathLst>
                <a:path w="268" h="523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5" name=""/>
            <p:cNvSpPr/>
            <p:nvPr/>
          </p:nvSpPr>
          <p:spPr>
            <a:xfrm>
              <a:off x="8257680" y="4914000"/>
              <a:ext cx="360000" cy="288720"/>
            </a:xfrm>
            <a:custGeom>
              <a:avLst/>
              <a:gdLst/>
              <a:ahLst/>
              <a:rect l="0" t="0" r="r" b="b"/>
              <a:pathLst>
                <a:path w="1000" h="802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6" name=""/>
            <p:cNvSpPr/>
            <p:nvPr/>
          </p:nvSpPr>
          <p:spPr>
            <a:xfrm>
              <a:off x="8281080" y="4953600"/>
              <a:ext cx="315360" cy="239400"/>
            </a:xfrm>
            <a:custGeom>
              <a:avLst/>
              <a:gdLst/>
              <a:ahLst/>
              <a:rect l="0" t="0" r="r" b="b"/>
              <a:pathLst>
                <a:path w="876" h="665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7" name=""/>
            <p:cNvSpPr/>
            <p:nvPr/>
          </p:nvSpPr>
          <p:spPr>
            <a:xfrm>
              <a:off x="8363160" y="5124600"/>
              <a:ext cx="148320" cy="49680"/>
            </a:xfrm>
            <a:custGeom>
              <a:avLst/>
              <a:gdLst/>
              <a:ahLst/>
              <a:rect l="0" t="0" r="r" b="b"/>
              <a:pathLst>
                <a:path w="412" h="138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8" name=""/>
            <p:cNvSpPr/>
            <p:nvPr/>
          </p:nvSpPr>
          <p:spPr>
            <a:xfrm>
              <a:off x="8310600" y="4988880"/>
              <a:ext cx="87120" cy="95040"/>
            </a:xfrm>
            <a:custGeom>
              <a:avLst/>
              <a:gdLst/>
              <a:ahLst/>
              <a:rect l="0" t="0" r="r" b="b"/>
              <a:pathLst>
                <a:path w="242" h="264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9" name=""/>
            <p:cNvSpPr/>
            <p:nvPr/>
          </p:nvSpPr>
          <p:spPr>
            <a:xfrm>
              <a:off x="8305200" y="4983840"/>
              <a:ext cx="91080" cy="102600"/>
            </a:xfrm>
            <a:custGeom>
              <a:avLst/>
              <a:gdLst/>
              <a:ahLst/>
              <a:rect l="0" t="0" r="r" b="b"/>
              <a:pathLst>
                <a:path w="253" h="285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0" name=""/>
            <p:cNvSpPr/>
            <p:nvPr/>
          </p:nvSpPr>
          <p:spPr>
            <a:xfrm>
              <a:off x="8333280" y="5011200"/>
              <a:ext cx="51120" cy="57600"/>
            </a:xfrm>
            <a:custGeom>
              <a:avLst/>
              <a:gdLst/>
              <a:ahLst/>
              <a:rect l="0" t="0" r="r" b="b"/>
              <a:pathLst>
                <a:path w="142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1" name=""/>
            <p:cNvSpPr/>
            <p:nvPr/>
          </p:nvSpPr>
          <p:spPr>
            <a:xfrm>
              <a:off x="8477640" y="4988880"/>
              <a:ext cx="86760" cy="95040"/>
            </a:xfrm>
            <a:custGeom>
              <a:avLst/>
              <a:gdLst/>
              <a:ahLst/>
              <a:rect l="0" t="0" r="r" b="b"/>
              <a:pathLst>
                <a:path w="241" h="264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2" name=""/>
            <p:cNvSpPr/>
            <p:nvPr/>
          </p:nvSpPr>
          <p:spPr>
            <a:xfrm>
              <a:off x="8478720" y="4984560"/>
              <a:ext cx="91800" cy="101160"/>
            </a:xfrm>
            <a:custGeom>
              <a:avLst/>
              <a:gdLst/>
              <a:ahLst/>
              <a:rect l="0" t="0" r="r" b="b"/>
              <a:pathLst>
                <a:path w="255" h="281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3" name=""/>
            <p:cNvSpPr/>
            <p:nvPr/>
          </p:nvSpPr>
          <p:spPr>
            <a:xfrm>
              <a:off x="8491680" y="5011200"/>
              <a:ext cx="50760" cy="57600"/>
            </a:xfrm>
            <a:custGeom>
              <a:avLst/>
              <a:gdLst/>
              <a:ahLst/>
              <a:rect l="0" t="0" r="r" b="b"/>
              <a:pathLst>
                <a:path w="141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4" name=""/>
            <p:cNvSpPr/>
            <p:nvPr/>
          </p:nvSpPr>
          <p:spPr>
            <a:xfrm>
              <a:off x="8412120" y="5113080"/>
              <a:ext cx="52200" cy="39600"/>
            </a:xfrm>
            <a:custGeom>
              <a:avLst/>
              <a:gdLst/>
              <a:ahLst/>
              <a:rect l="0" t="0" r="r" b="b"/>
              <a:pathLst>
                <a:path w="145" h="110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5" name=""/>
            <p:cNvSpPr/>
            <p:nvPr/>
          </p:nvSpPr>
          <p:spPr>
            <a:xfrm>
              <a:off x="8340480" y="5079600"/>
              <a:ext cx="196200" cy="64080"/>
            </a:xfrm>
            <a:custGeom>
              <a:avLst/>
              <a:gdLst/>
              <a:ahLst/>
              <a:rect l="0" t="0" r="r" b="b"/>
              <a:pathLst>
                <a:path w="545" h="178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6" name=""/>
            <p:cNvSpPr/>
            <p:nvPr/>
          </p:nvSpPr>
          <p:spPr>
            <a:xfrm>
              <a:off x="8400960" y="5067720"/>
              <a:ext cx="74880" cy="32760"/>
            </a:xfrm>
            <a:custGeom>
              <a:avLst/>
              <a:gdLst/>
              <a:ahLst/>
              <a:rect l="0" t="0" r="r" b="b"/>
              <a:pathLst>
                <a:path w="208" h="91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3300" spc="-1" strike="noStrike">
                <a:latin typeface="Arial"/>
              </a:rPr>
              <a:t>Click to edit the title text format</a:t>
            </a:r>
            <a:endParaRPr b="0" lang="en-CA" sz="33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Click to edit the outline text format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Second Outline Level</a:t>
            </a:r>
            <a:endParaRPr b="0" lang="en-CA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Third Outline Level</a:t>
            </a:r>
            <a:endParaRPr b="0" lang="en-CA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500" spc="-1" strike="noStrike">
                <a:latin typeface="Arial"/>
              </a:rPr>
              <a:t>Fourth Outline Level</a:t>
            </a:r>
            <a:endParaRPr b="0" lang="en-CA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Fifth Outline Level</a:t>
            </a:r>
            <a:endParaRPr b="0" lang="en-CA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Sixth Outline Level</a:t>
            </a:r>
            <a:endParaRPr b="0" lang="en-CA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Seventh Outline Level</a:t>
            </a:r>
            <a:endParaRPr b="0" lang="en-CA" sz="15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CA" sz="1400" spc="-1" strike="noStrike">
                <a:latin typeface="Arial"/>
              </a:defRPr>
            </a:lvl1pPr>
          </a:lstStyle>
          <a:p>
            <a:r>
              <a:rPr b="0" lang="en-CA" sz="1400" spc="-1" strike="noStrike">
                <a:latin typeface="Arial"/>
              </a:rPr>
              <a:t>&lt;date/time&gt;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CA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CA" sz="1400" spc="-1" strike="noStrike">
                <a:latin typeface="Arial"/>
              </a:rPr>
              <a:t>&lt;footer&gt;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CA" sz="1400" spc="-1" strike="noStrike">
                <a:latin typeface="Arial"/>
              </a:defRPr>
            </a:lvl1pPr>
          </a:lstStyle>
          <a:p>
            <a:pPr algn="r">
              <a:buNone/>
            </a:pPr>
            <a:fld id="{2D11A00A-F9FE-4157-BE5F-0A54297998FB}" type="slidenum">
              <a:rPr b="0" lang="en-CA" sz="1400" spc="-1" strike="noStrike">
                <a:latin typeface="Arial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  <p:grpSp>
        <p:nvGrpSpPr>
          <p:cNvPr id="289" name=""/>
          <p:cNvGrpSpPr/>
          <p:nvPr/>
        </p:nvGrpSpPr>
        <p:grpSpPr>
          <a:xfrm>
            <a:off x="7560000" y="4590000"/>
            <a:ext cx="540000" cy="720000"/>
            <a:chOff x="7560000" y="4590000"/>
            <a:chExt cx="540000" cy="720000"/>
          </a:xfrm>
        </p:grpSpPr>
        <p:sp>
          <p:nvSpPr>
            <p:cNvPr id="290" name=""/>
            <p:cNvSpPr/>
            <p:nvPr/>
          </p:nvSpPr>
          <p:spPr>
            <a:xfrm>
              <a:off x="7560000" y="5083560"/>
              <a:ext cx="94680" cy="105480"/>
            </a:xfrm>
            <a:custGeom>
              <a:avLst/>
              <a:gdLst/>
              <a:ahLst/>
              <a:rect l="0" t="0" r="r" b="b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1" name=""/>
            <p:cNvSpPr/>
            <p:nvPr/>
          </p:nvSpPr>
          <p:spPr>
            <a:xfrm>
              <a:off x="7594200" y="5071320"/>
              <a:ext cx="163800" cy="209880"/>
            </a:xfrm>
            <a:custGeom>
              <a:avLst/>
              <a:gdLst/>
              <a:ahLst/>
              <a:rect l="0" t="0" r="r" b="b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2" name=""/>
            <p:cNvSpPr/>
            <p:nvPr/>
          </p:nvSpPr>
          <p:spPr>
            <a:xfrm>
              <a:off x="7649640" y="5188320"/>
              <a:ext cx="96840" cy="51120"/>
            </a:xfrm>
            <a:custGeom>
              <a:avLst/>
              <a:gdLst/>
              <a:ahLst/>
              <a:rect l="0" t="0" r="r" b="b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3" name=""/>
            <p:cNvSpPr/>
            <p:nvPr/>
          </p:nvSpPr>
          <p:spPr>
            <a:xfrm>
              <a:off x="7726320" y="5054400"/>
              <a:ext cx="139320" cy="255600"/>
            </a:xfrm>
            <a:custGeom>
              <a:avLst/>
              <a:gdLst/>
              <a:ahLst/>
              <a:rect l="0" t="0" r="r" b="b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4" name=""/>
            <p:cNvSpPr/>
            <p:nvPr/>
          </p:nvSpPr>
          <p:spPr>
            <a:xfrm>
              <a:off x="7848360" y="5054400"/>
              <a:ext cx="139680" cy="255600"/>
            </a:xfrm>
            <a:custGeom>
              <a:avLst/>
              <a:gdLst/>
              <a:ahLst/>
              <a:rect l="0" t="0" r="r" b="b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5" name=""/>
            <p:cNvSpPr/>
            <p:nvPr/>
          </p:nvSpPr>
          <p:spPr>
            <a:xfrm>
              <a:off x="7852320" y="5191200"/>
              <a:ext cx="9720" cy="103320"/>
            </a:xfrm>
            <a:custGeom>
              <a:avLst/>
              <a:gdLst/>
              <a:ahLst/>
              <a:rect l="0" t="0" r="r" b="b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6" name=""/>
            <p:cNvSpPr/>
            <p:nvPr/>
          </p:nvSpPr>
          <p:spPr>
            <a:xfrm>
              <a:off x="7751160" y="5044680"/>
              <a:ext cx="212040" cy="208800"/>
            </a:xfrm>
            <a:custGeom>
              <a:avLst/>
              <a:gdLst/>
              <a:ahLst/>
              <a:rect l="0" t="0" r="r" b="b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7" name=""/>
            <p:cNvSpPr/>
            <p:nvPr/>
          </p:nvSpPr>
          <p:spPr>
            <a:xfrm>
              <a:off x="7614720" y="4590000"/>
              <a:ext cx="159480" cy="315720"/>
            </a:xfrm>
            <a:custGeom>
              <a:avLst/>
              <a:gdLst/>
              <a:ahLst/>
              <a:rect l="0" t="0" r="r" b="b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8" name=""/>
            <p:cNvSpPr/>
            <p:nvPr/>
          </p:nvSpPr>
          <p:spPr>
            <a:xfrm>
              <a:off x="7645680" y="4653360"/>
              <a:ext cx="115920" cy="249840"/>
            </a:xfrm>
            <a:custGeom>
              <a:avLst/>
              <a:gdLst/>
              <a:ahLst/>
              <a:rect l="0" t="0" r="r" b="b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9" name=""/>
            <p:cNvSpPr/>
            <p:nvPr/>
          </p:nvSpPr>
          <p:spPr>
            <a:xfrm>
              <a:off x="7939440" y="4590000"/>
              <a:ext cx="160560" cy="315720"/>
            </a:xfrm>
            <a:custGeom>
              <a:avLst/>
              <a:gdLst/>
              <a:ahLst/>
              <a:rect l="0" t="0" r="r" b="b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0" name=""/>
            <p:cNvSpPr/>
            <p:nvPr/>
          </p:nvSpPr>
          <p:spPr>
            <a:xfrm>
              <a:off x="7952400" y="4653360"/>
              <a:ext cx="116280" cy="250920"/>
            </a:xfrm>
            <a:custGeom>
              <a:avLst/>
              <a:gdLst/>
              <a:ahLst/>
              <a:rect l="0" t="0" r="r" b="b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1" name=""/>
            <p:cNvSpPr/>
            <p:nvPr/>
          </p:nvSpPr>
          <p:spPr>
            <a:xfrm>
              <a:off x="7641000" y="4781880"/>
              <a:ext cx="432000" cy="385200"/>
            </a:xfrm>
            <a:custGeom>
              <a:avLst/>
              <a:gdLst/>
              <a:ahLst/>
              <a:rect l="0" t="0" r="r" b="b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2" name=""/>
            <p:cNvSpPr/>
            <p:nvPr/>
          </p:nvSpPr>
          <p:spPr>
            <a:xfrm>
              <a:off x="7669440" y="4834800"/>
              <a:ext cx="377640" cy="319320"/>
            </a:xfrm>
            <a:custGeom>
              <a:avLst/>
              <a:gdLst/>
              <a:ahLst/>
              <a:rect l="0" t="0" r="r" b="b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3" name=""/>
            <p:cNvSpPr/>
            <p:nvPr/>
          </p:nvSpPr>
          <p:spPr>
            <a:xfrm>
              <a:off x="7768080" y="5062680"/>
              <a:ext cx="178200" cy="65880"/>
            </a:xfrm>
            <a:custGeom>
              <a:avLst/>
              <a:gdLst/>
              <a:ahLst/>
              <a:rect l="0" t="0" r="r" b="b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4" name=""/>
            <p:cNvSpPr/>
            <p:nvPr/>
          </p:nvSpPr>
          <p:spPr>
            <a:xfrm>
              <a:off x="7705080" y="4881960"/>
              <a:ext cx="104760" cy="126720"/>
            </a:xfrm>
            <a:custGeom>
              <a:avLst/>
              <a:gdLst/>
              <a:ahLst/>
              <a:rect l="0" t="0" r="r" b="b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5" name=""/>
            <p:cNvSpPr/>
            <p:nvPr/>
          </p:nvSpPr>
          <p:spPr>
            <a:xfrm>
              <a:off x="7698240" y="4875120"/>
              <a:ext cx="109440" cy="136800"/>
            </a:xfrm>
            <a:custGeom>
              <a:avLst/>
              <a:gdLst/>
              <a:ahLst/>
              <a:rect l="0" t="0" r="r" b="b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6" name=""/>
            <p:cNvSpPr/>
            <p:nvPr/>
          </p:nvSpPr>
          <p:spPr>
            <a:xfrm>
              <a:off x="773244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7" name=""/>
            <p:cNvSpPr/>
            <p:nvPr/>
          </p:nvSpPr>
          <p:spPr>
            <a:xfrm>
              <a:off x="7905240" y="4881960"/>
              <a:ext cx="103680" cy="126720"/>
            </a:xfrm>
            <a:custGeom>
              <a:avLst/>
              <a:gdLst/>
              <a:ahLst/>
              <a:rect l="0" t="0" r="r" b="b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8" name=""/>
            <p:cNvSpPr/>
            <p:nvPr/>
          </p:nvSpPr>
          <p:spPr>
            <a:xfrm>
              <a:off x="7906680" y="4876200"/>
              <a:ext cx="110160" cy="135000"/>
            </a:xfrm>
            <a:custGeom>
              <a:avLst/>
              <a:gdLst/>
              <a:ahLst/>
              <a:rect l="0" t="0" r="r" b="b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9" name=""/>
            <p:cNvSpPr/>
            <p:nvPr/>
          </p:nvSpPr>
          <p:spPr>
            <a:xfrm>
              <a:off x="792180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0" name=""/>
            <p:cNvSpPr/>
            <p:nvPr/>
          </p:nvSpPr>
          <p:spPr>
            <a:xfrm>
              <a:off x="7826400" y="5047200"/>
              <a:ext cx="62280" cy="52920"/>
            </a:xfrm>
            <a:custGeom>
              <a:avLst/>
              <a:gdLst/>
              <a:ahLst/>
              <a:rect l="0" t="0" r="r" b="b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1" name=""/>
            <p:cNvSpPr/>
            <p:nvPr/>
          </p:nvSpPr>
          <p:spPr>
            <a:xfrm>
              <a:off x="7740360" y="5002560"/>
              <a:ext cx="235800" cy="85680"/>
            </a:xfrm>
            <a:custGeom>
              <a:avLst/>
              <a:gdLst/>
              <a:ahLst/>
              <a:rect l="0" t="0" r="r" b="b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2" name=""/>
            <p:cNvSpPr/>
            <p:nvPr/>
          </p:nvSpPr>
          <p:spPr>
            <a:xfrm>
              <a:off x="7813440" y="4987080"/>
              <a:ext cx="90000" cy="43200"/>
            </a:xfrm>
            <a:custGeom>
              <a:avLst/>
              <a:gdLst/>
              <a:ahLst/>
              <a:rect l="0" t="0" r="r" b="b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313" name=""/>
          <p:cNvGrpSpPr/>
          <p:nvPr/>
        </p:nvGrpSpPr>
        <p:grpSpPr>
          <a:xfrm>
            <a:off x="9090000" y="4770000"/>
            <a:ext cx="270000" cy="360000"/>
            <a:chOff x="9090000" y="4770000"/>
            <a:chExt cx="270000" cy="360000"/>
          </a:xfrm>
        </p:grpSpPr>
        <p:sp>
          <p:nvSpPr>
            <p:cNvPr id="314" name=""/>
            <p:cNvSpPr/>
            <p:nvPr/>
          </p:nvSpPr>
          <p:spPr>
            <a:xfrm>
              <a:off x="9312840" y="5016600"/>
              <a:ext cx="47160" cy="52560"/>
            </a:xfrm>
            <a:custGeom>
              <a:avLst/>
              <a:gdLst/>
              <a:ahLst/>
              <a:rect l="0" t="0" r="r" b="b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5" name=""/>
            <p:cNvSpPr/>
            <p:nvPr/>
          </p:nvSpPr>
          <p:spPr>
            <a:xfrm>
              <a:off x="9261000" y="5010480"/>
              <a:ext cx="82440" cy="105120"/>
            </a:xfrm>
            <a:custGeom>
              <a:avLst/>
              <a:gdLst/>
              <a:ahLst/>
              <a:rect l="0" t="0" r="r" b="b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6" name=""/>
            <p:cNvSpPr/>
            <p:nvPr/>
          </p:nvSpPr>
          <p:spPr>
            <a:xfrm>
              <a:off x="9266760" y="5069160"/>
              <a:ext cx="48240" cy="25560"/>
            </a:xfrm>
            <a:custGeom>
              <a:avLst/>
              <a:gdLst/>
              <a:ahLst/>
              <a:rect l="0" t="0" r="r" b="b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7" name=""/>
            <p:cNvSpPr/>
            <p:nvPr/>
          </p:nvSpPr>
          <p:spPr>
            <a:xfrm>
              <a:off x="9207360" y="5002200"/>
              <a:ext cx="69480" cy="127800"/>
            </a:xfrm>
            <a:custGeom>
              <a:avLst/>
              <a:gdLst/>
              <a:ahLst/>
              <a:rect l="0" t="0" r="r" b="b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8" name=""/>
            <p:cNvSpPr/>
            <p:nvPr/>
          </p:nvSpPr>
          <p:spPr>
            <a:xfrm>
              <a:off x="9145800" y="5002200"/>
              <a:ext cx="69840" cy="127800"/>
            </a:xfrm>
            <a:custGeom>
              <a:avLst/>
              <a:gdLst/>
              <a:ahLst/>
              <a:rect l="0" t="0" r="r" b="b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9" name=""/>
            <p:cNvSpPr/>
            <p:nvPr/>
          </p:nvSpPr>
          <p:spPr>
            <a:xfrm>
              <a:off x="9208800" y="5070240"/>
              <a:ext cx="5040" cy="51840"/>
            </a:xfrm>
            <a:custGeom>
              <a:avLst/>
              <a:gdLst/>
              <a:ahLst/>
              <a:rect l="0" t="0" r="r" b="b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0" name=""/>
            <p:cNvSpPr/>
            <p:nvPr/>
          </p:nvSpPr>
          <p:spPr>
            <a:xfrm>
              <a:off x="9158400" y="4997520"/>
              <a:ext cx="106200" cy="104040"/>
            </a:xfrm>
            <a:custGeom>
              <a:avLst/>
              <a:gdLst/>
              <a:ahLst/>
              <a:rect l="0" t="0" r="r" b="b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1" name=""/>
            <p:cNvSpPr/>
            <p:nvPr/>
          </p:nvSpPr>
          <p:spPr>
            <a:xfrm>
              <a:off x="925272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2" name=""/>
            <p:cNvSpPr/>
            <p:nvPr/>
          </p:nvSpPr>
          <p:spPr>
            <a:xfrm>
              <a:off x="9259200" y="4801680"/>
              <a:ext cx="57960" cy="124920"/>
            </a:xfrm>
            <a:custGeom>
              <a:avLst/>
              <a:gdLst/>
              <a:ahLst/>
              <a:rect l="0" t="0" r="r" b="b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3" name=""/>
            <p:cNvSpPr/>
            <p:nvPr/>
          </p:nvSpPr>
          <p:spPr>
            <a:xfrm>
              <a:off x="909000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4" name=""/>
            <p:cNvSpPr/>
            <p:nvPr/>
          </p:nvSpPr>
          <p:spPr>
            <a:xfrm>
              <a:off x="9105480" y="4801680"/>
              <a:ext cx="58320" cy="125640"/>
            </a:xfrm>
            <a:custGeom>
              <a:avLst/>
              <a:gdLst/>
              <a:ahLst/>
              <a:rect l="0" t="0" r="r" b="b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5" name=""/>
            <p:cNvSpPr/>
            <p:nvPr/>
          </p:nvSpPr>
          <p:spPr>
            <a:xfrm>
              <a:off x="9103320" y="4866120"/>
              <a:ext cx="216360" cy="192240"/>
            </a:xfrm>
            <a:custGeom>
              <a:avLst/>
              <a:gdLst/>
              <a:ahLst/>
              <a:rect l="0" t="0" r="r" b="b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6" name=""/>
            <p:cNvSpPr/>
            <p:nvPr/>
          </p:nvSpPr>
          <p:spPr>
            <a:xfrm>
              <a:off x="9116280" y="4892400"/>
              <a:ext cx="189000" cy="159480"/>
            </a:xfrm>
            <a:custGeom>
              <a:avLst/>
              <a:gdLst/>
              <a:ahLst/>
              <a:rect l="0" t="0" r="r" b="b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7" name=""/>
            <p:cNvSpPr/>
            <p:nvPr/>
          </p:nvSpPr>
          <p:spPr>
            <a:xfrm>
              <a:off x="9166680" y="5006520"/>
              <a:ext cx="89280" cy="32760"/>
            </a:xfrm>
            <a:custGeom>
              <a:avLst/>
              <a:gdLst/>
              <a:ahLst/>
              <a:rect l="0" t="0" r="r" b="b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8" name=""/>
            <p:cNvSpPr/>
            <p:nvPr/>
          </p:nvSpPr>
          <p:spPr>
            <a:xfrm>
              <a:off x="9235080" y="4915800"/>
              <a:ext cx="52560" cy="63360"/>
            </a:xfrm>
            <a:custGeom>
              <a:avLst/>
              <a:gdLst/>
              <a:ahLst/>
              <a:rect l="0" t="0" r="r" b="b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9" name=""/>
            <p:cNvSpPr/>
            <p:nvPr/>
          </p:nvSpPr>
          <p:spPr>
            <a:xfrm>
              <a:off x="9236160" y="4912920"/>
              <a:ext cx="54720" cy="68040"/>
            </a:xfrm>
            <a:custGeom>
              <a:avLst/>
              <a:gdLst/>
              <a:ahLst/>
              <a:rect l="0" t="0" r="r" b="b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0" name=""/>
            <p:cNvSpPr/>
            <p:nvPr/>
          </p:nvSpPr>
          <p:spPr>
            <a:xfrm>
              <a:off x="924336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1" name=""/>
            <p:cNvSpPr/>
            <p:nvPr/>
          </p:nvSpPr>
          <p:spPr>
            <a:xfrm>
              <a:off x="9135360" y="4915800"/>
              <a:ext cx="52200" cy="63360"/>
            </a:xfrm>
            <a:custGeom>
              <a:avLst/>
              <a:gdLst/>
              <a:ahLst/>
              <a:rect l="0" t="0" r="r" b="b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2" name=""/>
            <p:cNvSpPr/>
            <p:nvPr/>
          </p:nvSpPr>
          <p:spPr>
            <a:xfrm>
              <a:off x="9131400" y="4913280"/>
              <a:ext cx="55440" cy="67320"/>
            </a:xfrm>
            <a:custGeom>
              <a:avLst/>
              <a:gdLst/>
              <a:ahLst/>
              <a:rect l="0" t="0" r="r" b="b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3" name=""/>
            <p:cNvSpPr/>
            <p:nvPr/>
          </p:nvSpPr>
          <p:spPr>
            <a:xfrm>
              <a:off x="914832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4" name=""/>
            <p:cNvSpPr/>
            <p:nvPr/>
          </p:nvSpPr>
          <p:spPr>
            <a:xfrm>
              <a:off x="9195480" y="4998600"/>
              <a:ext cx="31320" cy="26280"/>
            </a:xfrm>
            <a:custGeom>
              <a:avLst/>
              <a:gdLst/>
              <a:ahLst/>
              <a:rect l="0" t="0" r="r" b="b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5" name=""/>
            <p:cNvSpPr/>
            <p:nvPr/>
          </p:nvSpPr>
          <p:spPr>
            <a:xfrm>
              <a:off x="9151560" y="4976640"/>
              <a:ext cx="118080" cy="42480"/>
            </a:xfrm>
            <a:custGeom>
              <a:avLst/>
              <a:gdLst/>
              <a:ahLst/>
              <a:rect l="0" t="0" r="r" b="b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6" name=""/>
            <p:cNvSpPr/>
            <p:nvPr/>
          </p:nvSpPr>
          <p:spPr>
            <a:xfrm>
              <a:off x="9188280" y="4968720"/>
              <a:ext cx="45000" cy="21600"/>
            </a:xfrm>
            <a:custGeom>
              <a:avLst/>
              <a:gdLst/>
              <a:ahLst/>
              <a:rect l="0" t="0" r="r" b="b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3300" spc="-1" strike="noStrike">
                <a:latin typeface="Arial"/>
              </a:rPr>
              <a:t>Click to edit the title text format</a:t>
            </a:r>
            <a:endParaRPr b="0" lang="en-CA" sz="3300" spc="-1" strike="noStrike"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Click to edit the outline text format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Second Outline Level</a:t>
            </a:r>
            <a:endParaRPr b="0" lang="en-CA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Third Outline Level</a:t>
            </a:r>
            <a:endParaRPr b="0" lang="en-CA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500" spc="-1" strike="noStrike">
                <a:latin typeface="Arial"/>
              </a:rPr>
              <a:t>Fourth Outline Level</a:t>
            </a:r>
            <a:endParaRPr b="0" lang="en-CA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Fifth Outline Level</a:t>
            </a:r>
            <a:endParaRPr b="0" lang="en-CA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Sixth Outline Level</a:t>
            </a:r>
            <a:endParaRPr b="0" lang="en-CA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Seventh Outline Level</a:t>
            </a:r>
            <a:endParaRPr b="0" lang="en-CA" sz="150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dt" idx="13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CA" sz="1400" spc="-1" strike="noStrike">
                <a:latin typeface="Arial"/>
              </a:defRPr>
            </a:lvl1pPr>
          </a:lstStyle>
          <a:p>
            <a:r>
              <a:rPr b="0" lang="en-CA" sz="1400" spc="-1" strike="noStrike">
                <a:latin typeface="Arial"/>
              </a:rPr>
              <a:t>&lt;date/time&gt;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 type="ftr" idx="14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CA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CA" sz="1400" spc="-1" strike="noStrike">
                <a:latin typeface="Arial"/>
              </a:rPr>
              <a:t>&lt;footer&gt;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378" name="PlaceHolder 5"/>
          <p:cNvSpPr>
            <a:spLocks noGrp="1"/>
          </p:cNvSpPr>
          <p:nvPr>
            <p:ph type="sldNum" idx="15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CA" sz="1400" spc="-1" strike="noStrike">
                <a:latin typeface="Arial"/>
              </a:defRPr>
            </a:lvl1pPr>
          </a:lstStyle>
          <a:p>
            <a:pPr algn="r">
              <a:buNone/>
            </a:pPr>
            <a:fld id="{B0397ACC-6D08-4062-9946-0DEA857DE957}" type="slidenum">
              <a:rPr b="0" lang="en-CA" sz="1400" spc="-1" strike="noStrike">
                <a:latin typeface="Arial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  <p:grpSp>
        <p:nvGrpSpPr>
          <p:cNvPr id="379" name=""/>
          <p:cNvGrpSpPr/>
          <p:nvPr/>
        </p:nvGrpSpPr>
        <p:grpSpPr>
          <a:xfrm>
            <a:off x="9000000" y="4766400"/>
            <a:ext cx="497520" cy="397440"/>
            <a:chOff x="9000000" y="4766400"/>
            <a:chExt cx="497520" cy="397440"/>
          </a:xfrm>
        </p:grpSpPr>
        <p:sp>
          <p:nvSpPr>
            <p:cNvPr id="380" name=""/>
            <p:cNvSpPr/>
            <p:nvPr/>
          </p:nvSpPr>
          <p:spPr>
            <a:xfrm>
              <a:off x="9345960" y="4894200"/>
              <a:ext cx="151560" cy="228960"/>
            </a:xfrm>
            <a:custGeom>
              <a:avLst/>
              <a:gdLst/>
              <a:ahLst/>
              <a:rect l="0" t="0" r="r" b="b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81" name=""/>
            <p:cNvSpPr/>
            <p:nvPr/>
          </p:nvSpPr>
          <p:spPr>
            <a:xfrm>
              <a:off x="9331920" y="4887360"/>
              <a:ext cx="143640" cy="234000"/>
            </a:xfrm>
            <a:custGeom>
              <a:avLst/>
              <a:gdLst/>
              <a:ahLst/>
              <a:rect l="0" t="0" r="r" b="b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82" name=""/>
            <p:cNvSpPr/>
            <p:nvPr/>
          </p:nvSpPr>
          <p:spPr>
            <a:xfrm>
              <a:off x="9331920" y="4883040"/>
              <a:ext cx="135360" cy="235080"/>
            </a:xfrm>
            <a:custGeom>
              <a:avLst/>
              <a:gdLst/>
              <a:ahLst/>
              <a:rect l="0" t="0" r="r" b="b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83" name=""/>
            <p:cNvSpPr/>
            <p:nvPr/>
          </p:nvSpPr>
          <p:spPr>
            <a:xfrm>
              <a:off x="9000000" y="4921560"/>
              <a:ext cx="230040" cy="214200"/>
            </a:xfrm>
            <a:custGeom>
              <a:avLst/>
              <a:gdLst/>
              <a:ahLst/>
              <a:rect l="0" t="0" r="r" b="b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84" name=""/>
            <p:cNvSpPr/>
            <p:nvPr/>
          </p:nvSpPr>
          <p:spPr>
            <a:xfrm>
              <a:off x="9083880" y="4851000"/>
              <a:ext cx="267480" cy="312840"/>
            </a:xfrm>
            <a:custGeom>
              <a:avLst/>
              <a:gdLst/>
              <a:ahLst/>
              <a:rect l="0" t="0" r="r" b="b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85" name=""/>
            <p:cNvSpPr/>
            <p:nvPr/>
          </p:nvSpPr>
          <p:spPr>
            <a:xfrm>
              <a:off x="9187200" y="4956840"/>
              <a:ext cx="100080" cy="183960"/>
            </a:xfrm>
            <a:custGeom>
              <a:avLst/>
              <a:gdLst/>
              <a:ahLst/>
              <a:rect l="0" t="0" r="r" b="b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86" name=""/>
            <p:cNvSpPr/>
            <p:nvPr/>
          </p:nvSpPr>
          <p:spPr>
            <a:xfrm>
              <a:off x="9186120" y="4839480"/>
              <a:ext cx="180000" cy="281880"/>
            </a:xfrm>
            <a:custGeom>
              <a:avLst/>
              <a:gdLst/>
              <a:ahLst/>
              <a:rect l="0" t="0" r="r" b="b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87" name=""/>
            <p:cNvSpPr/>
            <p:nvPr/>
          </p:nvSpPr>
          <p:spPr>
            <a:xfrm>
              <a:off x="9182520" y="4831920"/>
              <a:ext cx="196920" cy="290520"/>
            </a:xfrm>
            <a:custGeom>
              <a:avLst/>
              <a:gdLst/>
              <a:ahLst/>
              <a:rect l="0" t="0" r="r" b="b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88" name=""/>
            <p:cNvSpPr/>
            <p:nvPr/>
          </p:nvSpPr>
          <p:spPr>
            <a:xfrm>
              <a:off x="9101880" y="4769640"/>
              <a:ext cx="46800" cy="48960"/>
            </a:xfrm>
            <a:custGeom>
              <a:avLst/>
              <a:gdLst/>
              <a:ahLst/>
              <a:rect l="0" t="0" r="r" b="b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89" name=""/>
            <p:cNvSpPr/>
            <p:nvPr/>
          </p:nvSpPr>
          <p:spPr>
            <a:xfrm>
              <a:off x="9030240" y="4766400"/>
              <a:ext cx="162720" cy="192600"/>
            </a:xfrm>
            <a:custGeom>
              <a:avLst/>
              <a:gdLst/>
              <a:ahLst/>
              <a:rect l="0" t="0" r="r" b="b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90" name=""/>
            <p:cNvSpPr/>
            <p:nvPr/>
          </p:nvSpPr>
          <p:spPr>
            <a:xfrm>
              <a:off x="9125640" y="4789440"/>
              <a:ext cx="36360" cy="70560"/>
            </a:xfrm>
            <a:custGeom>
              <a:avLst/>
              <a:gdLst/>
              <a:ahLst/>
              <a:rect l="0" t="0" r="r" b="b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91" name=""/>
            <p:cNvSpPr/>
            <p:nvPr/>
          </p:nvSpPr>
          <p:spPr>
            <a:xfrm>
              <a:off x="9067320" y="4848480"/>
              <a:ext cx="48960" cy="45000"/>
            </a:xfrm>
            <a:custGeom>
              <a:avLst/>
              <a:gdLst/>
              <a:ahLst/>
              <a:rect l="0" t="0" r="r" b="b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92" name=""/>
            <p:cNvSpPr/>
            <p:nvPr/>
          </p:nvSpPr>
          <p:spPr>
            <a:xfrm>
              <a:off x="9074520" y="4858560"/>
              <a:ext cx="29880" cy="27360"/>
            </a:xfrm>
            <a:custGeom>
              <a:avLst/>
              <a:gdLst/>
              <a:ahLst/>
              <a:rect l="0" t="0" r="r" b="b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93" name=""/>
            <p:cNvSpPr/>
            <p:nvPr/>
          </p:nvSpPr>
          <p:spPr>
            <a:xfrm>
              <a:off x="9060480" y="4864320"/>
              <a:ext cx="141480" cy="120960"/>
            </a:xfrm>
            <a:custGeom>
              <a:avLst/>
              <a:gdLst/>
              <a:ahLst/>
              <a:rect l="0" t="0" r="r" b="b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94" name=""/>
            <p:cNvSpPr/>
            <p:nvPr/>
          </p:nvSpPr>
          <p:spPr>
            <a:xfrm>
              <a:off x="9015120" y="4945680"/>
              <a:ext cx="181440" cy="91800"/>
            </a:xfrm>
            <a:custGeom>
              <a:avLst/>
              <a:gdLst/>
              <a:ahLst/>
              <a:rect l="0" t="0" r="r" b="b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395" name=""/>
          <p:cNvGrpSpPr/>
          <p:nvPr/>
        </p:nvGrpSpPr>
        <p:grpSpPr>
          <a:xfrm>
            <a:off x="8190000" y="4770000"/>
            <a:ext cx="450000" cy="540360"/>
            <a:chOff x="8190000" y="4770000"/>
            <a:chExt cx="450000" cy="540360"/>
          </a:xfrm>
        </p:grpSpPr>
        <p:sp>
          <p:nvSpPr>
            <p:cNvPr id="396" name=""/>
            <p:cNvSpPr/>
            <p:nvPr/>
          </p:nvSpPr>
          <p:spPr>
            <a:xfrm>
              <a:off x="8190000" y="5139720"/>
              <a:ext cx="78480" cy="79200"/>
            </a:xfrm>
            <a:custGeom>
              <a:avLst/>
              <a:gdLst/>
              <a:ahLst/>
              <a:rect l="0" t="0" r="r" b="b"/>
              <a:pathLst>
                <a:path w="218" h="220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97" name=""/>
            <p:cNvSpPr/>
            <p:nvPr/>
          </p:nvSpPr>
          <p:spPr>
            <a:xfrm>
              <a:off x="8218440" y="5131080"/>
              <a:ext cx="136440" cy="157320"/>
            </a:xfrm>
            <a:custGeom>
              <a:avLst/>
              <a:gdLst/>
              <a:ahLst/>
              <a:rect l="0" t="0" r="r" b="b"/>
              <a:pathLst>
                <a:path w="379" h="437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98" name=""/>
            <p:cNvSpPr/>
            <p:nvPr/>
          </p:nvSpPr>
          <p:spPr>
            <a:xfrm>
              <a:off x="8264520" y="5218560"/>
              <a:ext cx="80640" cy="38160"/>
            </a:xfrm>
            <a:custGeom>
              <a:avLst/>
              <a:gdLst/>
              <a:ahLst/>
              <a:rect l="0" t="0" r="r" b="b"/>
              <a:pathLst>
                <a:path w="224" h="106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99" name=""/>
            <p:cNvSpPr/>
            <p:nvPr/>
          </p:nvSpPr>
          <p:spPr>
            <a:xfrm>
              <a:off x="8328600" y="5118480"/>
              <a:ext cx="115920" cy="191520"/>
            </a:xfrm>
            <a:custGeom>
              <a:avLst/>
              <a:gdLst/>
              <a:ahLst/>
              <a:rect l="0" t="0" r="r" b="b"/>
              <a:pathLst>
                <a:path w="322" h="53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00" name=""/>
            <p:cNvSpPr/>
            <p:nvPr/>
          </p:nvSpPr>
          <p:spPr>
            <a:xfrm>
              <a:off x="8430120" y="5118480"/>
              <a:ext cx="116640" cy="191880"/>
            </a:xfrm>
            <a:custGeom>
              <a:avLst/>
              <a:gdLst/>
              <a:ahLst/>
              <a:rect l="0" t="0" r="r" b="b"/>
              <a:pathLst>
                <a:path w="324" h="533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01" name=""/>
            <p:cNvSpPr/>
            <p:nvPr/>
          </p:nvSpPr>
          <p:spPr>
            <a:xfrm>
              <a:off x="8433720" y="5220720"/>
              <a:ext cx="7920" cy="77760"/>
            </a:xfrm>
            <a:custGeom>
              <a:avLst/>
              <a:gdLst/>
              <a:ahLst/>
              <a:rect l="0" t="0" r="r" b="b"/>
              <a:pathLst>
                <a:path w="22" h="216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02" name=""/>
            <p:cNvSpPr/>
            <p:nvPr/>
          </p:nvSpPr>
          <p:spPr>
            <a:xfrm>
              <a:off x="8349120" y="5110920"/>
              <a:ext cx="176760" cy="156960"/>
            </a:xfrm>
            <a:custGeom>
              <a:avLst/>
              <a:gdLst/>
              <a:ahLst/>
              <a:rect l="0" t="0" r="r" b="b"/>
              <a:pathLst>
                <a:path w="491" h="436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03" name=""/>
            <p:cNvSpPr/>
            <p:nvPr/>
          </p:nvSpPr>
          <p:spPr>
            <a:xfrm>
              <a:off x="8235720" y="4770000"/>
              <a:ext cx="133200" cy="236880"/>
            </a:xfrm>
            <a:custGeom>
              <a:avLst/>
              <a:gdLst/>
              <a:ahLst/>
              <a:rect l="0" t="0" r="r" b="b"/>
              <a:pathLst>
                <a:path w="370" h="658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04" name=""/>
            <p:cNvSpPr/>
            <p:nvPr/>
          </p:nvSpPr>
          <p:spPr>
            <a:xfrm>
              <a:off x="8261280" y="4817520"/>
              <a:ext cx="96480" cy="187200"/>
            </a:xfrm>
            <a:custGeom>
              <a:avLst/>
              <a:gdLst/>
              <a:ahLst/>
              <a:rect l="0" t="0" r="r" b="b"/>
              <a:pathLst>
                <a:path w="268" h="520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05" name=""/>
            <p:cNvSpPr/>
            <p:nvPr/>
          </p:nvSpPr>
          <p:spPr>
            <a:xfrm>
              <a:off x="8506080" y="4770000"/>
              <a:ext cx="133920" cy="236880"/>
            </a:xfrm>
            <a:custGeom>
              <a:avLst/>
              <a:gdLst/>
              <a:ahLst/>
              <a:rect l="0" t="0" r="r" b="b"/>
              <a:pathLst>
                <a:path w="372" h="658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06" name=""/>
            <p:cNvSpPr/>
            <p:nvPr/>
          </p:nvSpPr>
          <p:spPr>
            <a:xfrm>
              <a:off x="8517240" y="4817520"/>
              <a:ext cx="96480" cy="188280"/>
            </a:xfrm>
            <a:custGeom>
              <a:avLst/>
              <a:gdLst/>
              <a:ahLst/>
              <a:rect l="0" t="0" r="r" b="b"/>
              <a:pathLst>
                <a:path w="268" h="523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07" name=""/>
            <p:cNvSpPr/>
            <p:nvPr/>
          </p:nvSpPr>
          <p:spPr>
            <a:xfrm>
              <a:off x="8257680" y="4914000"/>
              <a:ext cx="360000" cy="288720"/>
            </a:xfrm>
            <a:custGeom>
              <a:avLst/>
              <a:gdLst/>
              <a:ahLst/>
              <a:rect l="0" t="0" r="r" b="b"/>
              <a:pathLst>
                <a:path w="1000" h="802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08" name=""/>
            <p:cNvSpPr/>
            <p:nvPr/>
          </p:nvSpPr>
          <p:spPr>
            <a:xfrm>
              <a:off x="8281080" y="4953600"/>
              <a:ext cx="315360" cy="239400"/>
            </a:xfrm>
            <a:custGeom>
              <a:avLst/>
              <a:gdLst/>
              <a:ahLst/>
              <a:rect l="0" t="0" r="r" b="b"/>
              <a:pathLst>
                <a:path w="876" h="665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09" name=""/>
            <p:cNvSpPr/>
            <p:nvPr/>
          </p:nvSpPr>
          <p:spPr>
            <a:xfrm>
              <a:off x="8363160" y="5124600"/>
              <a:ext cx="148320" cy="49680"/>
            </a:xfrm>
            <a:custGeom>
              <a:avLst/>
              <a:gdLst/>
              <a:ahLst/>
              <a:rect l="0" t="0" r="r" b="b"/>
              <a:pathLst>
                <a:path w="412" h="138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10" name=""/>
            <p:cNvSpPr/>
            <p:nvPr/>
          </p:nvSpPr>
          <p:spPr>
            <a:xfrm>
              <a:off x="8310600" y="4988880"/>
              <a:ext cx="87120" cy="95040"/>
            </a:xfrm>
            <a:custGeom>
              <a:avLst/>
              <a:gdLst/>
              <a:ahLst/>
              <a:rect l="0" t="0" r="r" b="b"/>
              <a:pathLst>
                <a:path w="242" h="264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11" name=""/>
            <p:cNvSpPr/>
            <p:nvPr/>
          </p:nvSpPr>
          <p:spPr>
            <a:xfrm>
              <a:off x="8305200" y="4983840"/>
              <a:ext cx="91080" cy="102600"/>
            </a:xfrm>
            <a:custGeom>
              <a:avLst/>
              <a:gdLst/>
              <a:ahLst/>
              <a:rect l="0" t="0" r="r" b="b"/>
              <a:pathLst>
                <a:path w="253" h="285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12" name=""/>
            <p:cNvSpPr/>
            <p:nvPr/>
          </p:nvSpPr>
          <p:spPr>
            <a:xfrm>
              <a:off x="8333280" y="5011200"/>
              <a:ext cx="51120" cy="57600"/>
            </a:xfrm>
            <a:custGeom>
              <a:avLst/>
              <a:gdLst/>
              <a:ahLst/>
              <a:rect l="0" t="0" r="r" b="b"/>
              <a:pathLst>
                <a:path w="142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13" name=""/>
            <p:cNvSpPr/>
            <p:nvPr/>
          </p:nvSpPr>
          <p:spPr>
            <a:xfrm>
              <a:off x="8477640" y="4988880"/>
              <a:ext cx="86760" cy="95040"/>
            </a:xfrm>
            <a:custGeom>
              <a:avLst/>
              <a:gdLst/>
              <a:ahLst/>
              <a:rect l="0" t="0" r="r" b="b"/>
              <a:pathLst>
                <a:path w="241" h="264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14" name=""/>
            <p:cNvSpPr/>
            <p:nvPr/>
          </p:nvSpPr>
          <p:spPr>
            <a:xfrm>
              <a:off x="8478720" y="4984560"/>
              <a:ext cx="91800" cy="101160"/>
            </a:xfrm>
            <a:custGeom>
              <a:avLst/>
              <a:gdLst/>
              <a:ahLst/>
              <a:rect l="0" t="0" r="r" b="b"/>
              <a:pathLst>
                <a:path w="255" h="281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15" name=""/>
            <p:cNvSpPr/>
            <p:nvPr/>
          </p:nvSpPr>
          <p:spPr>
            <a:xfrm>
              <a:off x="8491680" y="5011200"/>
              <a:ext cx="50760" cy="57600"/>
            </a:xfrm>
            <a:custGeom>
              <a:avLst/>
              <a:gdLst/>
              <a:ahLst/>
              <a:rect l="0" t="0" r="r" b="b"/>
              <a:pathLst>
                <a:path w="141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16" name=""/>
            <p:cNvSpPr/>
            <p:nvPr/>
          </p:nvSpPr>
          <p:spPr>
            <a:xfrm>
              <a:off x="8412120" y="5113080"/>
              <a:ext cx="52200" cy="39600"/>
            </a:xfrm>
            <a:custGeom>
              <a:avLst/>
              <a:gdLst/>
              <a:ahLst/>
              <a:rect l="0" t="0" r="r" b="b"/>
              <a:pathLst>
                <a:path w="145" h="110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17" name=""/>
            <p:cNvSpPr/>
            <p:nvPr/>
          </p:nvSpPr>
          <p:spPr>
            <a:xfrm>
              <a:off x="8340480" y="5079600"/>
              <a:ext cx="196200" cy="64080"/>
            </a:xfrm>
            <a:custGeom>
              <a:avLst/>
              <a:gdLst/>
              <a:ahLst/>
              <a:rect l="0" t="0" r="r" b="b"/>
              <a:pathLst>
                <a:path w="545" h="178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18" name=""/>
            <p:cNvSpPr/>
            <p:nvPr/>
          </p:nvSpPr>
          <p:spPr>
            <a:xfrm>
              <a:off x="8400960" y="5067720"/>
              <a:ext cx="74880" cy="32760"/>
            </a:xfrm>
            <a:custGeom>
              <a:avLst/>
              <a:gdLst/>
              <a:ahLst/>
              <a:rect l="0" t="0" r="r" b="b"/>
              <a:pathLst>
                <a:path w="208" h="91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3300" spc="-1" strike="noStrike">
                <a:latin typeface="Arial"/>
              </a:rPr>
              <a:t>Click to edit the title text format</a:t>
            </a:r>
            <a:endParaRPr b="0" lang="en-CA" sz="3300" spc="-1" strike="noStrike"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Click to edit the outline text format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Second Outline Level</a:t>
            </a:r>
            <a:endParaRPr b="0" lang="en-CA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Third Outline Level</a:t>
            </a:r>
            <a:endParaRPr b="0" lang="en-CA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500" spc="-1" strike="noStrike">
                <a:latin typeface="Arial"/>
              </a:rPr>
              <a:t>Fourth Outline Level</a:t>
            </a:r>
            <a:endParaRPr b="0" lang="en-CA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Fifth Outline Level</a:t>
            </a:r>
            <a:endParaRPr b="0" lang="en-CA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Sixth Outline Level</a:t>
            </a:r>
            <a:endParaRPr b="0" lang="en-CA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Seventh Outline Level</a:t>
            </a:r>
            <a:endParaRPr b="0" lang="en-CA" sz="1500" spc="-1" strike="noStrike"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dt" idx="16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CA" sz="1400" spc="-1" strike="noStrike">
                <a:latin typeface="Arial"/>
              </a:defRPr>
            </a:lvl1pPr>
          </a:lstStyle>
          <a:p>
            <a:r>
              <a:rPr b="0" lang="en-CA" sz="1400" spc="-1" strike="noStrike">
                <a:latin typeface="Arial"/>
              </a:rPr>
              <a:t>&lt;date/time&gt;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459" name="PlaceHolder 4"/>
          <p:cNvSpPr>
            <a:spLocks noGrp="1"/>
          </p:cNvSpPr>
          <p:nvPr>
            <p:ph type="ftr" idx="17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CA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CA" sz="1400" spc="-1" strike="noStrike">
                <a:latin typeface="Arial"/>
              </a:rPr>
              <a:t>&lt;footer&gt;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460" name="PlaceHolder 5"/>
          <p:cNvSpPr>
            <a:spLocks noGrp="1"/>
          </p:cNvSpPr>
          <p:nvPr>
            <p:ph type="sldNum" idx="18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CA" sz="1400" spc="-1" strike="noStrike">
                <a:latin typeface="Arial"/>
              </a:defRPr>
            </a:lvl1pPr>
          </a:lstStyle>
          <a:p>
            <a:pPr algn="r">
              <a:buNone/>
            </a:pPr>
            <a:fld id="{2913144C-CD25-4A06-9E7B-28254C2439E0}" type="slidenum">
              <a:rPr b="0" lang="en-CA" sz="1400" spc="-1" strike="noStrike">
                <a:latin typeface="Arial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  <p:grpSp>
        <p:nvGrpSpPr>
          <p:cNvPr id="461" name=""/>
          <p:cNvGrpSpPr/>
          <p:nvPr/>
        </p:nvGrpSpPr>
        <p:grpSpPr>
          <a:xfrm>
            <a:off x="7560000" y="4590000"/>
            <a:ext cx="540000" cy="720000"/>
            <a:chOff x="7560000" y="4590000"/>
            <a:chExt cx="540000" cy="720000"/>
          </a:xfrm>
        </p:grpSpPr>
        <p:sp>
          <p:nvSpPr>
            <p:cNvPr id="462" name=""/>
            <p:cNvSpPr/>
            <p:nvPr/>
          </p:nvSpPr>
          <p:spPr>
            <a:xfrm>
              <a:off x="7560000" y="5083560"/>
              <a:ext cx="94680" cy="105480"/>
            </a:xfrm>
            <a:custGeom>
              <a:avLst/>
              <a:gdLst/>
              <a:ahLst/>
              <a:rect l="0" t="0" r="r" b="b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63" name=""/>
            <p:cNvSpPr/>
            <p:nvPr/>
          </p:nvSpPr>
          <p:spPr>
            <a:xfrm>
              <a:off x="7594200" y="5071320"/>
              <a:ext cx="163800" cy="209880"/>
            </a:xfrm>
            <a:custGeom>
              <a:avLst/>
              <a:gdLst/>
              <a:ahLst/>
              <a:rect l="0" t="0" r="r" b="b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64" name=""/>
            <p:cNvSpPr/>
            <p:nvPr/>
          </p:nvSpPr>
          <p:spPr>
            <a:xfrm>
              <a:off x="7649640" y="5188320"/>
              <a:ext cx="96840" cy="51120"/>
            </a:xfrm>
            <a:custGeom>
              <a:avLst/>
              <a:gdLst/>
              <a:ahLst/>
              <a:rect l="0" t="0" r="r" b="b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65" name=""/>
            <p:cNvSpPr/>
            <p:nvPr/>
          </p:nvSpPr>
          <p:spPr>
            <a:xfrm>
              <a:off x="7726320" y="5054400"/>
              <a:ext cx="139320" cy="255600"/>
            </a:xfrm>
            <a:custGeom>
              <a:avLst/>
              <a:gdLst/>
              <a:ahLst/>
              <a:rect l="0" t="0" r="r" b="b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66" name=""/>
            <p:cNvSpPr/>
            <p:nvPr/>
          </p:nvSpPr>
          <p:spPr>
            <a:xfrm>
              <a:off x="7848360" y="5054400"/>
              <a:ext cx="139680" cy="255600"/>
            </a:xfrm>
            <a:custGeom>
              <a:avLst/>
              <a:gdLst/>
              <a:ahLst/>
              <a:rect l="0" t="0" r="r" b="b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67" name=""/>
            <p:cNvSpPr/>
            <p:nvPr/>
          </p:nvSpPr>
          <p:spPr>
            <a:xfrm>
              <a:off x="7852320" y="5191200"/>
              <a:ext cx="9720" cy="103320"/>
            </a:xfrm>
            <a:custGeom>
              <a:avLst/>
              <a:gdLst/>
              <a:ahLst/>
              <a:rect l="0" t="0" r="r" b="b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68" name=""/>
            <p:cNvSpPr/>
            <p:nvPr/>
          </p:nvSpPr>
          <p:spPr>
            <a:xfrm>
              <a:off x="7751160" y="5044680"/>
              <a:ext cx="212040" cy="208800"/>
            </a:xfrm>
            <a:custGeom>
              <a:avLst/>
              <a:gdLst/>
              <a:ahLst/>
              <a:rect l="0" t="0" r="r" b="b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69" name=""/>
            <p:cNvSpPr/>
            <p:nvPr/>
          </p:nvSpPr>
          <p:spPr>
            <a:xfrm>
              <a:off x="7614720" y="4590000"/>
              <a:ext cx="159480" cy="315720"/>
            </a:xfrm>
            <a:custGeom>
              <a:avLst/>
              <a:gdLst/>
              <a:ahLst/>
              <a:rect l="0" t="0" r="r" b="b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70" name=""/>
            <p:cNvSpPr/>
            <p:nvPr/>
          </p:nvSpPr>
          <p:spPr>
            <a:xfrm>
              <a:off x="7645680" y="4653360"/>
              <a:ext cx="115920" cy="249840"/>
            </a:xfrm>
            <a:custGeom>
              <a:avLst/>
              <a:gdLst/>
              <a:ahLst/>
              <a:rect l="0" t="0" r="r" b="b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71" name=""/>
            <p:cNvSpPr/>
            <p:nvPr/>
          </p:nvSpPr>
          <p:spPr>
            <a:xfrm>
              <a:off x="7939440" y="4590000"/>
              <a:ext cx="160560" cy="315720"/>
            </a:xfrm>
            <a:custGeom>
              <a:avLst/>
              <a:gdLst/>
              <a:ahLst/>
              <a:rect l="0" t="0" r="r" b="b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72" name=""/>
            <p:cNvSpPr/>
            <p:nvPr/>
          </p:nvSpPr>
          <p:spPr>
            <a:xfrm>
              <a:off x="7952400" y="4653360"/>
              <a:ext cx="116280" cy="250920"/>
            </a:xfrm>
            <a:custGeom>
              <a:avLst/>
              <a:gdLst/>
              <a:ahLst/>
              <a:rect l="0" t="0" r="r" b="b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73" name=""/>
            <p:cNvSpPr/>
            <p:nvPr/>
          </p:nvSpPr>
          <p:spPr>
            <a:xfrm>
              <a:off x="7641000" y="4781880"/>
              <a:ext cx="432000" cy="385200"/>
            </a:xfrm>
            <a:custGeom>
              <a:avLst/>
              <a:gdLst/>
              <a:ahLst/>
              <a:rect l="0" t="0" r="r" b="b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74" name=""/>
            <p:cNvSpPr/>
            <p:nvPr/>
          </p:nvSpPr>
          <p:spPr>
            <a:xfrm>
              <a:off x="7669440" y="4834800"/>
              <a:ext cx="377640" cy="319320"/>
            </a:xfrm>
            <a:custGeom>
              <a:avLst/>
              <a:gdLst/>
              <a:ahLst/>
              <a:rect l="0" t="0" r="r" b="b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75" name=""/>
            <p:cNvSpPr/>
            <p:nvPr/>
          </p:nvSpPr>
          <p:spPr>
            <a:xfrm>
              <a:off x="7768080" y="5062680"/>
              <a:ext cx="178200" cy="65880"/>
            </a:xfrm>
            <a:custGeom>
              <a:avLst/>
              <a:gdLst/>
              <a:ahLst/>
              <a:rect l="0" t="0" r="r" b="b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76" name=""/>
            <p:cNvSpPr/>
            <p:nvPr/>
          </p:nvSpPr>
          <p:spPr>
            <a:xfrm>
              <a:off x="7705080" y="4881960"/>
              <a:ext cx="104760" cy="126720"/>
            </a:xfrm>
            <a:custGeom>
              <a:avLst/>
              <a:gdLst/>
              <a:ahLst/>
              <a:rect l="0" t="0" r="r" b="b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77" name=""/>
            <p:cNvSpPr/>
            <p:nvPr/>
          </p:nvSpPr>
          <p:spPr>
            <a:xfrm>
              <a:off x="7698240" y="4875120"/>
              <a:ext cx="109440" cy="136800"/>
            </a:xfrm>
            <a:custGeom>
              <a:avLst/>
              <a:gdLst/>
              <a:ahLst/>
              <a:rect l="0" t="0" r="r" b="b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78" name=""/>
            <p:cNvSpPr/>
            <p:nvPr/>
          </p:nvSpPr>
          <p:spPr>
            <a:xfrm>
              <a:off x="773244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79" name=""/>
            <p:cNvSpPr/>
            <p:nvPr/>
          </p:nvSpPr>
          <p:spPr>
            <a:xfrm>
              <a:off x="7905240" y="4881960"/>
              <a:ext cx="103680" cy="126720"/>
            </a:xfrm>
            <a:custGeom>
              <a:avLst/>
              <a:gdLst/>
              <a:ahLst/>
              <a:rect l="0" t="0" r="r" b="b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80" name=""/>
            <p:cNvSpPr/>
            <p:nvPr/>
          </p:nvSpPr>
          <p:spPr>
            <a:xfrm>
              <a:off x="7906680" y="4876200"/>
              <a:ext cx="110160" cy="135000"/>
            </a:xfrm>
            <a:custGeom>
              <a:avLst/>
              <a:gdLst/>
              <a:ahLst/>
              <a:rect l="0" t="0" r="r" b="b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81" name=""/>
            <p:cNvSpPr/>
            <p:nvPr/>
          </p:nvSpPr>
          <p:spPr>
            <a:xfrm>
              <a:off x="792180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82" name=""/>
            <p:cNvSpPr/>
            <p:nvPr/>
          </p:nvSpPr>
          <p:spPr>
            <a:xfrm>
              <a:off x="7826400" y="5047200"/>
              <a:ext cx="62280" cy="52920"/>
            </a:xfrm>
            <a:custGeom>
              <a:avLst/>
              <a:gdLst/>
              <a:ahLst/>
              <a:rect l="0" t="0" r="r" b="b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83" name=""/>
            <p:cNvSpPr/>
            <p:nvPr/>
          </p:nvSpPr>
          <p:spPr>
            <a:xfrm>
              <a:off x="7740360" y="5002560"/>
              <a:ext cx="235800" cy="85680"/>
            </a:xfrm>
            <a:custGeom>
              <a:avLst/>
              <a:gdLst/>
              <a:ahLst/>
              <a:rect l="0" t="0" r="r" b="b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84" name=""/>
            <p:cNvSpPr/>
            <p:nvPr/>
          </p:nvSpPr>
          <p:spPr>
            <a:xfrm>
              <a:off x="7813440" y="4987080"/>
              <a:ext cx="90000" cy="43200"/>
            </a:xfrm>
            <a:custGeom>
              <a:avLst/>
              <a:gdLst/>
              <a:ahLst/>
              <a:rect l="0" t="0" r="r" b="b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485" name=""/>
          <p:cNvGrpSpPr/>
          <p:nvPr/>
        </p:nvGrpSpPr>
        <p:grpSpPr>
          <a:xfrm>
            <a:off x="9090000" y="4770000"/>
            <a:ext cx="270000" cy="360000"/>
            <a:chOff x="9090000" y="4770000"/>
            <a:chExt cx="270000" cy="360000"/>
          </a:xfrm>
        </p:grpSpPr>
        <p:sp>
          <p:nvSpPr>
            <p:cNvPr id="486" name=""/>
            <p:cNvSpPr/>
            <p:nvPr/>
          </p:nvSpPr>
          <p:spPr>
            <a:xfrm>
              <a:off x="9312840" y="5016600"/>
              <a:ext cx="47160" cy="52560"/>
            </a:xfrm>
            <a:custGeom>
              <a:avLst/>
              <a:gdLst/>
              <a:ahLst/>
              <a:rect l="0" t="0" r="r" b="b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87" name=""/>
            <p:cNvSpPr/>
            <p:nvPr/>
          </p:nvSpPr>
          <p:spPr>
            <a:xfrm>
              <a:off x="9261000" y="5010480"/>
              <a:ext cx="82440" cy="105120"/>
            </a:xfrm>
            <a:custGeom>
              <a:avLst/>
              <a:gdLst/>
              <a:ahLst/>
              <a:rect l="0" t="0" r="r" b="b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88" name=""/>
            <p:cNvSpPr/>
            <p:nvPr/>
          </p:nvSpPr>
          <p:spPr>
            <a:xfrm>
              <a:off x="9266760" y="5069160"/>
              <a:ext cx="48240" cy="25560"/>
            </a:xfrm>
            <a:custGeom>
              <a:avLst/>
              <a:gdLst/>
              <a:ahLst/>
              <a:rect l="0" t="0" r="r" b="b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89" name=""/>
            <p:cNvSpPr/>
            <p:nvPr/>
          </p:nvSpPr>
          <p:spPr>
            <a:xfrm>
              <a:off x="9207360" y="5002200"/>
              <a:ext cx="69480" cy="127800"/>
            </a:xfrm>
            <a:custGeom>
              <a:avLst/>
              <a:gdLst/>
              <a:ahLst/>
              <a:rect l="0" t="0" r="r" b="b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90" name=""/>
            <p:cNvSpPr/>
            <p:nvPr/>
          </p:nvSpPr>
          <p:spPr>
            <a:xfrm>
              <a:off x="9145800" y="5002200"/>
              <a:ext cx="69840" cy="127800"/>
            </a:xfrm>
            <a:custGeom>
              <a:avLst/>
              <a:gdLst/>
              <a:ahLst/>
              <a:rect l="0" t="0" r="r" b="b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91" name=""/>
            <p:cNvSpPr/>
            <p:nvPr/>
          </p:nvSpPr>
          <p:spPr>
            <a:xfrm>
              <a:off x="9208800" y="5070240"/>
              <a:ext cx="5040" cy="51840"/>
            </a:xfrm>
            <a:custGeom>
              <a:avLst/>
              <a:gdLst/>
              <a:ahLst/>
              <a:rect l="0" t="0" r="r" b="b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92" name=""/>
            <p:cNvSpPr/>
            <p:nvPr/>
          </p:nvSpPr>
          <p:spPr>
            <a:xfrm>
              <a:off x="9158400" y="4997520"/>
              <a:ext cx="106200" cy="104040"/>
            </a:xfrm>
            <a:custGeom>
              <a:avLst/>
              <a:gdLst/>
              <a:ahLst/>
              <a:rect l="0" t="0" r="r" b="b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93" name=""/>
            <p:cNvSpPr/>
            <p:nvPr/>
          </p:nvSpPr>
          <p:spPr>
            <a:xfrm>
              <a:off x="925272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94" name=""/>
            <p:cNvSpPr/>
            <p:nvPr/>
          </p:nvSpPr>
          <p:spPr>
            <a:xfrm>
              <a:off x="9259200" y="4801680"/>
              <a:ext cx="57960" cy="124920"/>
            </a:xfrm>
            <a:custGeom>
              <a:avLst/>
              <a:gdLst/>
              <a:ahLst/>
              <a:rect l="0" t="0" r="r" b="b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95" name=""/>
            <p:cNvSpPr/>
            <p:nvPr/>
          </p:nvSpPr>
          <p:spPr>
            <a:xfrm>
              <a:off x="909000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96" name=""/>
            <p:cNvSpPr/>
            <p:nvPr/>
          </p:nvSpPr>
          <p:spPr>
            <a:xfrm>
              <a:off x="9105480" y="4801680"/>
              <a:ext cx="58320" cy="125640"/>
            </a:xfrm>
            <a:custGeom>
              <a:avLst/>
              <a:gdLst/>
              <a:ahLst/>
              <a:rect l="0" t="0" r="r" b="b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97" name=""/>
            <p:cNvSpPr/>
            <p:nvPr/>
          </p:nvSpPr>
          <p:spPr>
            <a:xfrm>
              <a:off x="9103320" y="4866120"/>
              <a:ext cx="216360" cy="192240"/>
            </a:xfrm>
            <a:custGeom>
              <a:avLst/>
              <a:gdLst/>
              <a:ahLst/>
              <a:rect l="0" t="0" r="r" b="b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98" name=""/>
            <p:cNvSpPr/>
            <p:nvPr/>
          </p:nvSpPr>
          <p:spPr>
            <a:xfrm>
              <a:off x="9116280" y="4892400"/>
              <a:ext cx="189000" cy="159480"/>
            </a:xfrm>
            <a:custGeom>
              <a:avLst/>
              <a:gdLst/>
              <a:ahLst/>
              <a:rect l="0" t="0" r="r" b="b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99" name=""/>
            <p:cNvSpPr/>
            <p:nvPr/>
          </p:nvSpPr>
          <p:spPr>
            <a:xfrm>
              <a:off x="9166680" y="5006520"/>
              <a:ext cx="89280" cy="32760"/>
            </a:xfrm>
            <a:custGeom>
              <a:avLst/>
              <a:gdLst/>
              <a:ahLst/>
              <a:rect l="0" t="0" r="r" b="b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00" name=""/>
            <p:cNvSpPr/>
            <p:nvPr/>
          </p:nvSpPr>
          <p:spPr>
            <a:xfrm>
              <a:off x="9235080" y="4915800"/>
              <a:ext cx="52560" cy="63360"/>
            </a:xfrm>
            <a:custGeom>
              <a:avLst/>
              <a:gdLst/>
              <a:ahLst/>
              <a:rect l="0" t="0" r="r" b="b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01" name=""/>
            <p:cNvSpPr/>
            <p:nvPr/>
          </p:nvSpPr>
          <p:spPr>
            <a:xfrm>
              <a:off x="9236160" y="4912920"/>
              <a:ext cx="54720" cy="68040"/>
            </a:xfrm>
            <a:custGeom>
              <a:avLst/>
              <a:gdLst/>
              <a:ahLst/>
              <a:rect l="0" t="0" r="r" b="b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02" name=""/>
            <p:cNvSpPr/>
            <p:nvPr/>
          </p:nvSpPr>
          <p:spPr>
            <a:xfrm>
              <a:off x="924336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03" name=""/>
            <p:cNvSpPr/>
            <p:nvPr/>
          </p:nvSpPr>
          <p:spPr>
            <a:xfrm>
              <a:off x="9135360" y="4915800"/>
              <a:ext cx="52200" cy="63360"/>
            </a:xfrm>
            <a:custGeom>
              <a:avLst/>
              <a:gdLst/>
              <a:ahLst/>
              <a:rect l="0" t="0" r="r" b="b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04" name=""/>
            <p:cNvSpPr/>
            <p:nvPr/>
          </p:nvSpPr>
          <p:spPr>
            <a:xfrm>
              <a:off x="9131400" y="4913280"/>
              <a:ext cx="55440" cy="67320"/>
            </a:xfrm>
            <a:custGeom>
              <a:avLst/>
              <a:gdLst/>
              <a:ahLst/>
              <a:rect l="0" t="0" r="r" b="b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05" name=""/>
            <p:cNvSpPr/>
            <p:nvPr/>
          </p:nvSpPr>
          <p:spPr>
            <a:xfrm>
              <a:off x="914832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06" name=""/>
            <p:cNvSpPr/>
            <p:nvPr/>
          </p:nvSpPr>
          <p:spPr>
            <a:xfrm>
              <a:off x="9195480" y="4998600"/>
              <a:ext cx="31320" cy="26280"/>
            </a:xfrm>
            <a:custGeom>
              <a:avLst/>
              <a:gdLst/>
              <a:ahLst/>
              <a:rect l="0" t="0" r="r" b="b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07" name=""/>
            <p:cNvSpPr/>
            <p:nvPr/>
          </p:nvSpPr>
          <p:spPr>
            <a:xfrm>
              <a:off x="9151560" y="4976640"/>
              <a:ext cx="118080" cy="42480"/>
            </a:xfrm>
            <a:custGeom>
              <a:avLst/>
              <a:gdLst/>
              <a:ahLst/>
              <a:rect l="0" t="0" r="r" b="b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08" name=""/>
            <p:cNvSpPr/>
            <p:nvPr/>
          </p:nvSpPr>
          <p:spPr>
            <a:xfrm>
              <a:off x="9188280" y="4968720"/>
              <a:ext cx="45000" cy="21600"/>
            </a:xfrm>
            <a:custGeom>
              <a:avLst/>
              <a:gdLst/>
              <a:ahLst/>
              <a:rect l="0" t="0" r="r" b="b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3300" spc="-1" strike="noStrike">
                <a:latin typeface="Arial"/>
              </a:rPr>
              <a:t>Click to edit the title text format</a:t>
            </a:r>
            <a:endParaRPr b="0" lang="en-CA" sz="3300" spc="-1" strike="noStrike"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Click to edit the outline text format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Second Outline Level</a:t>
            </a:r>
            <a:endParaRPr b="0" lang="en-CA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Third Outline Level</a:t>
            </a:r>
            <a:endParaRPr b="0" lang="en-CA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500" spc="-1" strike="noStrike">
                <a:latin typeface="Arial"/>
              </a:rPr>
              <a:t>Fourth Outline Level</a:t>
            </a:r>
            <a:endParaRPr b="0" lang="en-CA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Fifth Outline Level</a:t>
            </a:r>
            <a:endParaRPr b="0" lang="en-CA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Sixth Outline Level</a:t>
            </a:r>
            <a:endParaRPr b="0" lang="en-CA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Seventh Outline Level</a:t>
            </a:r>
            <a:endParaRPr b="0" lang="en-CA" sz="1500" spc="-1" strike="noStrike"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 type="dt" idx="19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CA" sz="1400" spc="-1" strike="noStrike">
                <a:latin typeface="Arial"/>
              </a:defRPr>
            </a:lvl1pPr>
          </a:lstStyle>
          <a:p>
            <a:r>
              <a:rPr b="0" lang="en-CA" sz="1400" spc="-1" strike="noStrike">
                <a:latin typeface="Arial"/>
              </a:rPr>
              <a:t>&lt;date/time&gt;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549" name="PlaceHolder 4"/>
          <p:cNvSpPr>
            <a:spLocks noGrp="1"/>
          </p:cNvSpPr>
          <p:nvPr>
            <p:ph type="ftr" idx="20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CA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CA" sz="1400" spc="-1" strike="noStrike">
                <a:latin typeface="Arial"/>
              </a:rPr>
              <a:t>&lt;footer&gt;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550" name="PlaceHolder 5"/>
          <p:cNvSpPr>
            <a:spLocks noGrp="1"/>
          </p:cNvSpPr>
          <p:nvPr>
            <p:ph type="sldNum" idx="21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CA" sz="1400" spc="-1" strike="noStrike">
                <a:latin typeface="Arial"/>
              </a:defRPr>
            </a:lvl1pPr>
          </a:lstStyle>
          <a:p>
            <a:pPr algn="r">
              <a:buNone/>
            </a:pPr>
            <a:fld id="{1E26F7E7-DD6F-44A2-ACED-BEBD85EA2916}" type="slidenum">
              <a:rPr b="0" lang="en-CA" sz="1400" spc="-1" strike="noStrike">
                <a:latin typeface="Arial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  <p:grpSp>
        <p:nvGrpSpPr>
          <p:cNvPr id="551" name=""/>
          <p:cNvGrpSpPr/>
          <p:nvPr/>
        </p:nvGrpSpPr>
        <p:grpSpPr>
          <a:xfrm>
            <a:off x="9000000" y="4766400"/>
            <a:ext cx="497520" cy="397440"/>
            <a:chOff x="9000000" y="4766400"/>
            <a:chExt cx="497520" cy="397440"/>
          </a:xfrm>
        </p:grpSpPr>
        <p:sp>
          <p:nvSpPr>
            <p:cNvPr id="552" name=""/>
            <p:cNvSpPr/>
            <p:nvPr/>
          </p:nvSpPr>
          <p:spPr>
            <a:xfrm>
              <a:off x="9345960" y="4894200"/>
              <a:ext cx="151560" cy="228960"/>
            </a:xfrm>
            <a:custGeom>
              <a:avLst/>
              <a:gdLst/>
              <a:ahLst/>
              <a:rect l="0" t="0" r="r" b="b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53" name=""/>
            <p:cNvSpPr/>
            <p:nvPr/>
          </p:nvSpPr>
          <p:spPr>
            <a:xfrm>
              <a:off x="9331920" y="4887360"/>
              <a:ext cx="143640" cy="234000"/>
            </a:xfrm>
            <a:custGeom>
              <a:avLst/>
              <a:gdLst/>
              <a:ahLst/>
              <a:rect l="0" t="0" r="r" b="b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54" name=""/>
            <p:cNvSpPr/>
            <p:nvPr/>
          </p:nvSpPr>
          <p:spPr>
            <a:xfrm>
              <a:off x="9331920" y="4883040"/>
              <a:ext cx="135360" cy="235080"/>
            </a:xfrm>
            <a:custGeom>
              <a:avLst/>
              <a:gdLst/>
              <a:ahLst/>
              <a:rect l="0" t="0" r="r" b="b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55" name=""/>
            <p:cNvSpPr/>
            <p:nvPr/>
          </p:nvSpPr>
          <p:spPr>
            <a:xfrm>
              <a:off x="9000000" y="4921560"/>
              <a:ext cx="230040" cy="214200"/>
            </a:xfrm>
            <a:custGeom>
              <a:avLst/>
              <a:gdLst/>
              <a:ahLst/>
              <a:rect l="0" t="0" r="r" b="b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56" name=""/>
            <p:cNvSpPr/>
            <p:nvPr/>
          </p:nvSpPr>
          <p:spPr>
            <a:xfrm>
              <a:off x="9083880" y="4851000"/>
              <a:ext cx="267480" cy="312840"/>
            </a:xfrm>
            <a:custGeom>
              <a:avLst/>
              <a:gdLst/>
              <a:ahLst/>
              <a:rect l="0" t="0" r="r" b="b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57" name=""/>
            <p:cNvSpPr/>
            <p:nvPr/>
          </p:nvSpPr>
          <p:spPr>
            <a:xfrm>
              <a:off x="9187200" y="4956840"/>
              <a:ext cx="100080" cy="183960"/>
            </a:xfrm>
            <a:custGeom>
              <a:avLst/>
              <a:gdLst/>
              <a:ahLst/>
              <a:rect l="0" t="0" r="r" b="b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58" name=""/>
            <p:cNvSpPr/>
            <p:nvPr/>
          </p:nvSpPr>
          <p:spPr>
            <a:xfrm>
              <a:off x="9186120" y="4839480"/>
              <a:ext cx="180000" cy="281880"/>
            </a:xfrm>
            <a:custGeom>
              <a:avLst/>
              <a:gdLst/>
              <a:ahLst/>
              <a:rect l="0" t="0" r="r" b="b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59" name=""/>
            <p:cNvSpPr/>
            <p:nvPr/>
          </p:nvSpPr>
          <p:spPr>
            <a:xfrm>
              <a:off x="9182520" y="4831920"/>
              <a:ext cx="196920" cy="290520"/>
            </a:xfrm>
            <a:custGeom>
              <a:avLst/>
              <a:gdLst/>
              <a:ahLst/>
              <a:rect l="0" t="0" r="r" b="b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60" name=""/>
            <p:cNvSpPr/>
            <p:nvPr/>
          </p:nvSpPr>
          <p:spPr>
            <a:xfrm>
              <a:off x="9101880" y="4769640"/>
              <a:ext cx="46800" cy="48960"/>
            </a:xfrm>
            <a:custGeom>
              <a:avLst/>
              <a:gdLst/>
              <a:ahLst/>
              <a:rect l="0" t="0" r="r" b="b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61" name=""/>
            <p:cNvSpPr/>
            <p:nvPr/>
          </p:nvSpPr>
          <p:spPr>
            <a:xfrm>
              <a:off x="9030240" y="4766400"/>
              <a:ext cx="162720" cy="192600"/>
            </a:xfrm>
            <a:custGeom>
              <a:avLst/>
              <a:gdLst/>
              <a:ahLst/>
              <a:rect l="0" t="0" r="r" b="b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62" name=""/>
            <p:cNvSpPr/>
            <p:nvPr/>
          </p:nvSpPr>
          <p:spPr>
            <a:xfrm>
              <a:off x="9125640" y="4789440"/>
              <a:ext cx="36360" cy="70560"/>
            </a:xfrm>
            <a:custGeom>
              <a:avLst/>
              <a:gdLst/>
              <a:ahLst/>
              <a:rect l="0" t="0" r="r" b="b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63" name=""/>
            <p:cNvSpPr/>
            <p:nvPr/>
          </p:nvSpPr>
          <p:spPr>
            <a:xfrm>
              <a:off x="9067320" y="4848480"/>
              <a:ext cx="48960" cy="45000"/>
            </a:xfrm>
            <a:custGeom>
              <a:avLst/>
              <a:gdLst/>
              <a:ahLst/>
              <a:rect l="0" t="0" r="r" b="b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64" name=""/>
            <p:cNvSpPr/>
            <p:nvPr/>
          </p:nvSpPr>
          <p:spPr>
            <a:xfrm>
              <a:off x="9074520" y="4858560"/>
              <a:ext cx="29880" cy="27360"/>
            </a:xfrm>
            <a:custGeom>
              <a:avLst/>
              <a:gdLst/>
              <a:ahLst/>
              <a:rect l="0" t="0" r="r" b="b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65" name=""/>
            <p:cNvSpPr/>
            <p:nvPr/>
          </p:nvSpPr>
          <p:spPr>
            <a:xfrm>
              <a:off x="9060480" y="4864320"/>
              <a:ext cx="141480" cy="120960"/>
            </a:xfrm>
            <a:custGeom>
              <a:avLst/>
              <a:gdLst/>
              <a:ahLst/>
              <a:rect l="0" t="0" r="r" b="b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66" name=""/>
            <p:cNvSpPr/>
            <p:nvPr/>
          </p:nvSpPr>
          <p:spPr>
            <a:xfrm>
              <a:off x="9015120" y="4945680"/>
              <a:ext cx="181440" cy="91800"/>
            </a:xfrm>
            <a:custGeom>
              <a:avLst/>
              <a:gdLst/>
              <a:ahLst/>
              <a:rect l="0" t="0" r="r" b="b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567" name=""/>
          <p:cNvGrpSpPr/>
          <p:nvPr/>
        </p:nvGrpSpPr>
        <p:grpSpPr>
          <a:xfrm>
            <a:off x="8190000" y="4770000"/>
            <a:ext cx="450000" cy="540360"/>
            <a:chOff x="8190000" y="4770000"/>
            <a:chExt cx="450000" cy="540360"/>
          </a:xfrm>
        </p:grpSpPr>
        <p:sp>
          <p:nvSpPr>
            <p:cNvPr id="568" name=""/>
            <p:cNvSpPr/>
            <p:nvPr/>
          </p:nvSpPr>
          <p:spPr>
            <a:xfrm>
              <a:off x="8190000" y="5139720"/>
              <a:ext cx="78480" cy="79200"/>
            </a:xfrm>
            <a:custGeom>
              <a:avLst/>
              <a:gdLst/>
              <a:ahLst/>
              <a:rect l="0" t="0" r="r" b="b"/>
              <a:pathLst>
                <a:path w="218" h="220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69" name=""/>
            <p:cNvSpPr/>
            <p:nvPr/>
          </p:nvSpPr>
          <p:spPr>
            <a:xfrm>
              <a:off x="8218440" y="5131080"/>
              <a:ext cx="136440" cy="157320"/>
            </a:xfrm>
            <a:custGeom>
              <a:avLst/>
              <a:gdLst/>
              <a:ahLst/>
              <a:rect l="0" t="0" r="r" b="b"/>
              <a:pathLst>
                <a:path w="379" h="437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70" name=""/>
            <p:cNvSpPr/>
            <p:nvPr/>
          </p:nvSpPr>
          <p:spPr>
            <a:xfrm>
              <a:off x="8264520" y="5218560"/>
              <a:ext cx="80640" cy="38160"/>
            </a:xfrm>
            <a:custGeom>
              <a:avLst/>
              <a:gdLst/>
              <a:ahLst/>
              <a:rect l="0" t="0" r="r" b="b"/>
              <a:pathLst>
                <a:path w="224" h="106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71" name=""/>
            <p:cNvSpPr/>
            <p:nvPr/>
          </p:nvSpPr>
          <p:spPr>
            <a:xfrm>
              <a:off x="8328600" y="5118480"/>
              <a:ext cx="115920" cy="191520"/>
            </a:xfrm>
            <a:custGeom>
              <a:avLst/>
              <a:gdLst/>
              <a:ahLst/>
              <a:rect l="0" t="0" r="r" b="b"/>
              <a:pathLst>
                <a:path w="322" h="53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72" name=""/>
            <p:cNvSpPr/>
            <p:nvPr/>
          </p:nvSpPr>
          <p:spPr>
            <a:xfrm>
              <a:off x="8430120" y="5118480"/>
              <a:ext cx="116640" cy="191880"/>
            </a:xfrm>
            <a:custGeom>
              <a:avLst/>
              <a:gdLst/>
              <a:ahLst/>
              <a:rect l="0" t="0" r="r" b="b"/>
              <a:pathLst>
                <a:path w="324" h="533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73" name=""/>
            <p:cNvSpPr/>
            <p:nvPr/>
          </p:nvSpPr>
          <p:spPr>
            <a:xfrm>
              <a:off x="8433720" y="5220720"/>
              <a:ext cx="7920" cy="77760"/>
            </a:xfrm>
            <a:custGeom>
              <a:avLst/>
              <a:gdLst/>
              <a:ahLst/>
              <a:rect l="0" t="0" r="r" b="b"/>
              <a:pathLst>
                <a:path w="22" h="216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74" name=""/>
            <p:cNvSpPr/>
            <p:nvPr/>
          </p:nvSpPr>
          <p:spPr>
            <a:xfrm>
              <a:off x="8349120" y="5110920"/>
              <a:ext cx="176760" cy="156960"/>
            </a:xfrm>
            <a:custGeom>
              <a:avLst/>
              <a:gdLst/>
              <a:ahLst/>
              <a:rect l="0" t="0" r="r" b="b"/>
              <a:pathLst>
                <a:path w="491" h="436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75" name=""/>
            <p:cNvSpPr/>
            <p:nvPr/>
          </p:nvSpPr>
          <p:spPr>
            <a:xfrm>
              <a:off x="8235720" y="4770000"/>
              <a:ext cx="133200" cy="236880"/>
            </a:xfrm>
            <a:custGeom>
              <a:avLst/>
              <a:gdLst/>
              <a:ahLst/>
              <a:rect l="0" t="0" r="r" b="b"/>
              <a:pathLst>
                <a:path w="370" h="658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76" name=""/>
            <p:cNvSpPr/>
            <p:nvPr/>
          </p:nvSpPr>
          <p:spPr>
            <a:xfrm>
              <a:off x="8261280" y="4817520"/>
              <a:ext cx="96480" cy="187200"/>
            </a:xfrm>
            <a:custGeom>
              <a:avLst/>
              <a:gdLst/>
              <a:ahLst/>
              <a:rect l="0" t="0" r="r" b="b"/>
              <a:pathLst>
                <a:path w="268" h="520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77" name=""/>
            <p:cNvSpPr/>
            <p:nvPr/>
          </p:nvSpPr>
          <p:spPr>
            <a:xfrm>
              <a:off x="8506080" y="4770000"/>
              <a:ext cx="133920" cy="236880"/>
            </a:xfrm>
            <a:custGeom>
              <a:avLst/>
              <a:gdLst/>
              <a:ahLst/>
              <a:rect l="0" t="0" r="r" b="b"/>
              <a:pathLst>
                <a:path w="372" h="658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78" name=""/>
            <p:cNvSpPr/>
            <p:nvPr/>
          </p:nvSpPr>
          <p:spPr>
            <a:xfrm>
              <a:off x="8517240" y="4817520"/>
              <a:ext cx="96480" cy="188280"/>
            </a:xfrm>
            <a:custGeom>
              <a:avLst/>
              <a:gdLst/>
              <a:ahLst/>
              <a:rect l="0" t="0" r="r" b="b"/>
              <a:pathLst>
                <a:path w="268" h="523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79" name=""/>
            <p:cNvSpPr/>
            <p:nvPr/>
          </p:nvSpPr>
          <p:spPr>
            <a:xfrm>
              <a:off x="8257680" y="4914000"/>
              <a:ext cx="360000" cy="288720"/>
            </a:xfrm>
            <a:custGeom>
              <a:avLst/>
              <a:gdLst/>
              <a:ahLst/>
              <a:rect l="0" t="0" r="r" b="b"/>
              <a:pathLst>
                <a:path w="1000" h="802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80" name=""/>
            <p:cNvSpPr/>
            <p:nvPr/>
          </p:nvSpPr>
          <p:spPr>
            <a:xfrm>
              <a:off x="8281080" y="4953600"/>
              <a:ext cx="315360" cy="239400"/>
            </a:xfrm>
            <a:custGeom>
              <a:avLst/>
              <a:gdLst/>
              <a:ahLst/>
              <a:rect l="0" t="0" r="r" b="b"/>
              <a:pathLst>
                <a:path w="876" h="665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81" name=""/>
            <p:cNvSpPr/>
            <p:nvPr/>
          </p:nvSpPr>
          <p:spPr>
            <a:xfrm>
              <a:off x="8363160" y="5124600"/>
              <a:ext cx="148320" cy="49680"/>
            </a:xfrm>
            <a:custGeom>
              <a:avLst/>
              <a:gdLst/>
              <a:ahLst/>
              <a:rect l="0" t="0" r="r" b="b"/>
              <a:pathLst>
                <a:path w="412" h="138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82" name=""/>
            <p:cNvSpPr/>
            <p:nvPr/>
          </p:nvSpPr>
          <p:spPr>
            <a:xfrm>
              <a:off x="8310600" y="4988880"/>
              <a:ext cx="87120" cy="95040"/>
            </a:xfrm>
            <a:custGeom>
              <a:avLst/>
              <a:gdLst/>
              <a:ahLst/>
              <a:rect l="0" t="0" r="r" b="b"/>
              <a:pathLst>
                <a:path w="242" h="264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83" name=""/>
            <p:cNvSpPr/>
            <p:nvPr/>
          </p:nvSpPr>
          <p:spPr>
            <a:xfrm>
              <a:off x="8305200" y="4983840"/>
              <a:ext cx="91080" cy="102600"/>
            </a:xfrm>
            <a:custGeom>
              <a:avLst/>
              <a:gdLst/>
              <a:ahLst/>
              <a:rect l="0" t="0" r="r" b="b"/>
              <a:pathLst>
                <a:path w="253" h="285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84" name=""/>
            <p:cNvSpPr/>
            <p:nvPr/>
          </p:nvSpPr>
          <p:spPr>
            <a:xfrm>
              <a:off x="8333280" y="5011200"/>
              <a:ext cx="51120" cy="57600"/>
            </a:xfrm>
            <a:custGeom>
              <a:avLst/>
              <a:gdLst/>
              <a:ahLst/>
              <a:rect l="0" t="0" r="r" b="b"/>
              <a:pathLst>
                <a:path w="142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85" name=""/>
            <p:cNvSpPr/>
            <p:nvPr/>
          </p:nvSpPr>
          <p:spPr>
            <a:xfrm>
              <a:off x="8477640" y="4988880"/>
              <a:ext cx="86760" cy="95040"/>
            </a:xfrm>
            <a:custGeom>
              <a:avLst/>
              <a:gdLst/>
              <a:ahLst/>
              <a:rect l="0" t="0" r="r" b="b"/>
              <a:pathLst>
                <a:path w="241" h="264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86" name=""/>
            <p:cNvSpPr/>
            <p:nvPr/>
          </p:nvSpPr>
          <p:spPr>
            <a:xfrm>
              <a:off x="8478720" y="4984560"/>
              <a:ext cx="91800" cy="101160"/>
            </a:xfrm>
            <a:custGeom>
              <a:avLst/>
              <a:gdLst/>
              <a:ahLst/>
              <a:rect l="0" t="0" r="r" b="b"/>
              <a:pathLst>
                <a:path w="255" h="281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87" name=""/>
            <p:cNvSpPr/>
            <p:nvPr/>
          </p:nvSpPr>
          <p:spPr>
            <a:xfrm>
              <a:off x="8491680" y="5011200"/>
              <a:ext cx="50760" cy="57600"/>
            </a:xfrm>
            <a:custGeom>
              <a:avLst/>
              <a:gdLst/>
              <a:ahLst/>
              <a:rect l="0" t="0" r="r" b="b"/>
              <a:pathLst>
                <a:path w="141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88" name=""/>
            <p:cNvSpPr/>
            <p:nvPr/>
          </p:nvSpPr>
          <p:spPr>
            <a:xfrm>
              <a:off x="8412120" y="5113080"/>
              <a:ext cx="52200" cy="39600"/>
            </a:xfrm>
            <a:custGeom>
              <a:avLst/>
              <a:gdLst/>
              <a:ahLst/>
              <a:rect l="0" t="0" r="r" b="b"/>
              <a:pathLst>
                <a:path w="145" h="110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89" name=""/>
            <p:cNvSpPr/>
            <p:nvPr/>
          </p:nvSpPr>
          <p:spPr>
            <a:xfrm>
              <a:off x="8340480" y="5079600"/>
              <a:ext cx="196200" cy="64080"/>
            </a:xfrm>
            <a:custGeom>
              <a:avLst/>
              <a:gdLst/>
              <a:ahLst/>
              <a:rect l="0" t="0" r="r" b="b"/>
              <a:pathLst>
                <a:path w="545" h="178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90" name=""/>
            <p:cNvSpPr/>
            <p:nvPr/>
          </p:nvSpPr>
          <p:spPr>
            <a:xfrm>
              <a:off x="8400960" y="5067720"/>
              <a:ext cx="74880" cy="32760"/>
            </a:xfrm>
            <a:custGeom>
              <a:avLst/>
              <a:gdLst/>
              <a:ahLst/>
              <a:rect l="0" t="0" r="r" b="b"/>
              <a:pathLst>
                <a:path w="208" h="91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3300" spc="-1" strike="noStrike">
                <a:latin typeface="Arial"/>
              </a:rPr>
              <a:t>Click to edit the title text format</a:t>
            </a:r>
            <a:endParaRPr b="0" lang="en-CA" sz="3300" spc="-1" strike="noStrike"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Click to edit the outline text format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Second Outline Level</a:t>
            </a:r>
            <a:endParaRPr b="0" lang="en-CA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Third Outline Level</a:t>
            </a:r>
            <a:endParaRPr b="0" lang="en-CA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500" spc="-1" strike="noStrike">
                <a:latin typeface="Arial"/>
              </a:rPr>
              <a:t>Fourth Outline Level</a:t>
            </a:r>
            <a:endParaRPr b="0" lang="en-CA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Fifth Outline Level</a:t>
            </a:r>
            <a:endParaRPr b="0" lang="en-CA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Sixth Outline Level</a:t>
            </a:r>
            <a:endParaRPr b="0" lang="en-CA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Seventh Outline Level</a:t>
            </a:r>
            <a:endParaRPr b="0" lang="en-CA" sz="1500" spc="-1" strike="noStrike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dt" idx="22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CA" sz="1400" spc="-1" strike="noStrike">
                <a:latin typeface="Arial"/>
              </a:defRPr>
            </a:lvl1pPr>
          </a:lstStyle>
          <a:p>
            <a:r>
              <a:rPr b="0" lang="en-CA" sz="1400" spc="-1" strike="noStrike">
                <a:latin typeface="Arial"/>
              </a:rPr>
              <a:t>&lt;date/time&gt;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631" name="PlaceHolder 4"/>
          <p:cNvSpPr>
            <a:spLocks noGrp="1"/>
          </p:cNvSpPr>
          <p:nvPr>
            <p:ph type="ftr" idx="23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CA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CA" sz="1400" spc="-1" strike="noStrike">
                <a:latin typeface="Arial"/>
              </a:rPr>
              <a:t>&lt;footer&gt;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632" name="PlaceHolder 5"/>
          <p:cNvSpPr>
            <a:spLocks noGrp="1"/>
          </p:cNvSpPr>
          <p:nvPr>
            <p:ph type="sldNum" idx="24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CA" sz="1400" spc="-1" strike="noStrike">
                <a:latin typeface="Arial"/>
              </a:defRPr>
            </a:lvl1pPr>
          </a:lstStyle>
          <a:p>
            <a:pPr algn="r">
              <a:buNone/>
            </a:pPr>
            <a:fld id="{07B0CA4E-FE58-4550-8952-7DFCF7578ABC}" type="slidenum">
              <a:rPr b="0" lang="en-CA" sz="1400" spc="-1" strike="noStrike">
                <a:latin typeface="Arial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  <p:grpSp>
        <p:nvGrpSpPr>
          <p:cNvPr id="633" name=""/>
          <p:cNvGrpSpPr/>
          <p:nvPr/>
        </p:nvGrpSpPr>
        <p:grpSpPr>
          <a:xfrm>
            <a:off x="7560000" y="4590000"/>
            <a:ext cx="540000" cy="720000"/>
            <a:chOff x="7560000" y="4590000"/>
            <a:chExt cx="540000" cy="720000"/>
          </a:xfrm>
        </p:grpSpPr>
        <p:sp>
          <p:nvSpPr>
            <p:cNvPr id="634" name=""/>
            <p:cNvSpPr/>
            <p:nvPr/>
          </p:nvSpPr>
          <p:spPr>
            <a:xfrm>
              <a:off x="7560000" y="5083560"/>
              <a:ext cx="94680" cy="105480"/>
            </a:xfrm>
            <a:custGeom>
              <a:avLst/>
              <a:gdLst/>
              <a:ahLst/>
              <a:rect l="0" t="0" r="r" b="b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635" name=""/>
            <p:cNvSpPr/>
            <p:nvPr/>
          </p:nvSpPr>
          <p:spPr>
            <a:xfrm>
              <a:off x="7594200" y="5071320"/>
              <a:ext cx="163800" cy="209880"/>
            </a:xfrm>
            <a:custGeom>
              <a:avLst/>
              <a:gdLst/>
              <a:ahLst/>
              <a:rect l="0" t="0" r="r" b="b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636" name=""/>
            <p:cNvSpPr/>
            <p:nvPr/>
          </p:nvSpPr>
          <p:spPr>
            <a:xfrm>
              <a:off x="7649640" y="5188320"/>
              <a:ext cx="96840" cy="51120"/>
            </a:xfrm>
            <a:custGeom>
              <a:avLst/>
              <a:gdLst/>
              <a:ahLst/>
              <a:rect l="0" t="0" r="r" b="b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637" name=""/>
            <p:cNvSpPr/>
            <p:nvPr/>
          </p:nvSpPr>
          <p:spPr>
            <a:xfrm>
              <a:off x="7726320" y="5054400"/>
              <a:ext cx="139320" cy="255600"/>
            </a:xfrm>
            <a:custGeom>
              <a:avLst/>
              <a:gdLst/>
              <a:ahLst/>
              <a:rect l="0" t="0" r="r" b="b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638" name=""/>
            <p:cNvSpPr/>
            <p:nvPr/>
          </p:nvSpPr>
          <p:spPr>
            <a:xfrm>
              <a:off x="7848360" y="5054400"/>
              <a:ext cx="139680" cy="255600"/>
            </a:xfrm>
            <a:custGeom>
              <a:avLst/>
              <a:gdLst/>
              <a:ahLst/>
              <a:rect l="0" t="0" r="r" b="b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639" name=""/>
            <p:cNvSpPr/>
            <p:nvPr/>
          </p:nvSpPr>
          <p:spPr>
            <a:xfrm>
              <a:off x="7852320" y="5191200"/>
              <a:ext cx="9720" cy="103320"/>
            </a:xfrm>
            <a:custGeom>
              <a:avLst/>
              <a:gdLst/>
              <a:ahLst/>
              <a:rect l="0" t="0" r="r" b="b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640" name=""/>
            <p:cNvSpPr/>
            <p:nvPr/>
          </p:nvSpPr>
          <p:spPr>
            <a:xfrm>
              <a:off x="7751160" y="5044680"/>
              <a:ext cx="212040" cy="208800"/>
            </a:xfrm>
            <a:custGeom>
              <a:avLst/>
              <a:gdLst/>
              <a:ahLst/>
              <a:rect l="0" t="0" r="r" b="b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641" name=""/>
            <p:cNvSpPr/>
            <p:nvPr/>
          </p:nvSpPr>
          <p:spPr>
            <a:xfrm>
              <a:off x="7614720" y="4590000"/>
              <a:ext cx="159480" cy="315720"/>
            </a:xfrm>
            <a:custGeom>
              <a:avLst/>
              <a:gdLst/>
              <a:ahLst/>
              <a:rect l="0" t="0" r="r" b="b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642" name=""/>
            <p:cNvSpPr/>
            <p:nvPr/>
          </p:nvSpPr>
          <p:spPr>
            <a:xfrm>
              <a:off x="7645680" y="4653360"/>
              <a:ext cx="115920" cy="249840"/>
            </a:xfrm>
            <a:custGeom>
              <a:avLst/>
              <a:gdLst/>
              <a:ahLst/>
              <a:rect l="0" t="0" r="r" b="b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643" name=""/>
            <p:cNvSpPr/>
            <p:nvPr/>
          </p:nvSpPr>
          <p:spPr>
            <a:xfrm>
              <a:off x="7939440" y="4590000"/>
              <a:ext cx="160560" cy="315720"/>
            </a:xfrm>
            <a:custGeom>
              <a:avLst/>
              <a:gdLst/>
              <a:ahLst/>
              <a:rect l="0" t="0" r="r" b="b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644" name=""/>
            <p:cNvSpPr/>
            <p:nvPr/>
          </p:nvSpPr>
          <p:spPr>
            <a:xfrm>
              <a:off x="7952400" y="4653360"/>
              <a:ext cx="116280" cy="250920"/>
            </a:xfrm>
            <a:custGeom>
              <a:avLst/>
              <a:gdLst/>
              <a:ahLst/>
              <a:rect l="0" t="0" r="r" b="b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645" name=""/>
            <p:cNvSpPr/>
            <p:nvPr/>
          </p:nvSpPr>
          <p:spPr>
            <a:xfrm>
              <a:off x="7641000" y="4781880"/>
              <a:ext cx="432000" cy="385200"/>
            </a:xfrm>
            <a:custGeom>
              <a:avLst/>
              <a:gdLst/>
              <a:ahLst/>
              <a:rect l="0" t="0" r="r" b="b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646" name=""/>
            <p:cNvSpPr/>
            <p:nvPr/>
          </p:nvSpPr>
          <p:spPr>
            <a:xfrm>
              <a:off x="7669440" y="4834800"/>
              <a:ext cx="377640" cy="319320"/>
            </a:xfrm>
            <a:custGeom>
              <a:avLst/>
              <a:gdLst/>
              <a:ahLst/>
              <a:rect l="0" t="0" r="r" b="b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647" name=""/>
            <p:cNvSpPr/>
            <p:nvPr/>
          </p:nvSpPr>
          <p:spPr>
            <a:xfrm>
              <a:off x="7768080" y="5062680"/>
              <a:ext cx="178200" cy="65880"/>
            </a:xfrm>
            <a:custGeom>
              <a:avLst/>
              <a:gdLst/>
              <a:ahLst/>
              <a:rect l="0" t="0" r="r" b="b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648" name=""/>
            <p:cNvSpPr/>
            <p:nvPr/>
          </p:nvSpPr>
          <p:spPr>
            <a:xfrm>
              <a:off x="7705080" y="4881960"/>
              <a:ext cx="104760" cy="126720"/>
            </a:xfrm>
            <a:custGeom>
              <a:avLst/>
              <a:gdLst/>
              <a:ahLst/>
              <a:rect l="0" t="0" r="r" b="b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649" name=""/>
            <p:cNvSpPr/>
            <p:nvPr/>
          </p:nvSpPr>
          <p:spPr>
            <a:xfrm>
              <a:off x="7698240" y="4875120"/>
              <a:ext cx="109440" cy="136800"/>
            </a:xfrm>
            <a:custGeom>
              <a:avLst/>
              <a:gdLst/>
              <a:ahLst/>
              <a:rect l="0" t="0" r="r" b="b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650" name=""/>
            <p:cNvSpPr/>
            <p:nvPr/>
          </p:nvSpPr>
          <p:spPr>
            <a:xfrm>
              <a:off x="773244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651" name=""/>
            <p:cNvSpPr/>
            <p:nvPr/>
          </p:nvSpPr>
          <p:spPr>
            <a:xfrm>
              <a:off x="7905240" y="4881960"/>
              <a:ext cx="103680" cy="126720"/>
            </a:xfrm>
            <a:custGeom>
              <a:avLst/>
              <a:gdLst/>
              <a:ahLst/>
              <a:rect l="0" t="0" r="r" b="b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652" name=""/>
            <p:cNvSpPr/>
            <p:nvPr/>
          </p:nvSpPr>
          <p:spPr>
            <a:xfrm>
              <a:off x="7906680" y="4876200"/>
              <a:ext cx="110160" cy="135000"/>
            </a:xfrm>
            <a:custGeom>
              <a:avLst/>
              <a:gdLst/>
              <a:ahLst/>
              <a:rect l="0" t="0" r="r" b="b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653" name=""/>
            <p:cNvSpPr/>
            <p:nvPr/>
          </p:nvSpPr>
          <p:spPr>
            <a:xfrm>
              <a:off x="792180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654" name=""/>
            <p:cNvSpPr/>
            <p:nvPr/>
          </p:nvSpPr>
          <p:spPr>
            <a:xfrm>
              <a:off x="7826400" y="5047200"/>
              <a:ext cx="62280" cy="52920"/>
            </a:xfrm>
            <a:custGeom>
              <a:avLst/>
              <a:gdLst/>
              <a:ahLst/>
              <a:rect l="0" t="0" r="r" b="b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655" name=""/>
            <p:cNvSpPr/>
            <p:nvPr/>
          </p:nvSpPr>
          <p:spPr>
            <a:xfrm>
              <a:off x="7740360" y="5002560"/>
              <a:ext cx="235800" cy="85680"/>
            </a:xfrm>
            <a:custGeom>
              <a:avLst/>
              <a:gdLst/>
              <a:ahLst/>
              <a:rect l="0" t="0" r="r" b="b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656" name=""/>
            <p:cNvSpPr/>
            <p:nvPr/>
          </p:nvSpPr>
          <p:spPr>
            <a:xfrm>
              <a:off x="7813440" y="4987080"/>
              <a:ext cx="90000" cy="43200"/>
            </a:xfrm>
            <a:custGeom>
              <a:avLst/>
              <a:gdLst/>
              <a:ahLst/>
              <a:rect l="0" t="0" r="r" b="b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657" name=""/>
          <p:cNvGrpSpPr/>
          <p:nvPr/>
        </p:nvGrpSpPr>
        <p:grpSpPr>
          <a:xfrm>
            <a:off x="9090000" y="4770000"/>
            <a:ext cx="270000" cy="360000"/>
            <a:chOff x="9090000" y="4770000"/>
            <a:chExt cx="270000" cy="360000"/>
          </a:xfrm>
        </p:grpSpPr>
        <p:sp>
          <p:nvSpPr>
            <p:cNvPr id="658" name=""/>
            <p:cNvSpPr/>
            <p:nvPr/>
          </p:nvSpPr>
          <p:spPr>
            <a:xfrm>
              <a:off x="9312840" y="5016600"/>
              <a:ext cx="47160" cy="52560"/>
            </a:xfrm>
            <a:custGeom>
              <a:avLst/>
              <a:gdLst/>
              <a:ahLst/>
              <a:rect l="0" t="0" r="r" b="b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659" name=""/>
            <p:cNvSpPr/>
            <p:nvPr/>
          </p:nvSpPr>
          <p:spPr>
            <a:xfrm>
              <a:off x="9261000" y="5010480"/>
              <a:ext cx="82440" cy="105120"/>
            </a:xfrm>
            <a:custGeom>
              <a:avLst/>
              <a:gdLst/>
              <a:ahLst/>
              <a:rect l="0" t="0" r="r" b="b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660" name=""/>
            <p:cNvSpPr/>
            <p:nvPr/>
          </p:nvSpPr>
          <p:spPr>
            <a:xfrm>
              <a:off x="9266760" y="5069160"/>
              <a:ext cx="48240" cy="25560"/>
            </a:xfrm>
            <a:custGeom>
              <a:avLst/>
              <a:gdLst/>
              <a:ahLst/>
              <a:rect l="0" t="0" r="r" b="b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661" name=""/>
            <p:cNvSpPr/>
            <p:nvPr/>
          </p:nvSpPr>
          <p:spPr>
            <a:xfrm>
              <a:off x="9207360" y="5002200"/>
              <a:ext cx="69480" cy="127800"/>
            </a:xfrm>
            <a:custGeom>
              <a:avLst/>
              <a:gdLst/>
              <a:ahLst/>
              <a:rect l="0" t="0" r="r" b="b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662" name=""/>
            <p:cNvSpPr/>
            <p:nvPr/>
          </p:nvSpPr>
          <p:spPr>
            <a:xfrm>
              <a:off x="9145800" y="5002200"/>
              <a:ext cx="69840" cy="127800"/>
            </a:xfrm>
            <a:custGeom>
              <a:avLst/>
              <a:gdLst/>
              <a:ahLst/>
              <a:rect l="0" t="0" r="r" b="b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663" name=""/>
            <p:cNvSpPr/>
            <p:nvPr/>
          </p:nvSpPr>
          <p:spPr>
            <a:xfrm>
              <a:off x="9208800" y="5070240"/>
              <a:ext cx="5040" cy="51840"/>
            </a:xfrm>
            <a:custGeom>
              <a:avLst/>
              <a:gdLst/>
              <a:ahLst/>
              <a:rect l="0" t="0" r="r" b="b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664" name=""/>
            <p:cNvSpPr/>
            <p:nvPr/>
          </p:nvSpPr>
          <p:spPr>
            <a:xfrm>
              <a:off x="9158400" y="4997520"/>
              <a:ext cx="106200" cy="104040"/>
            </a:xfrm>
            <a:custGeom>
              <a:avLst/>
              <a:gdLst/>
              <a:ahLst/>
              <a:rect l="0" t="0" r="r" b="b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665" name=""/>
            <p:cNvSpPr/>
            <p:nvPr/>
          </p:nvSpPr>
          <p:spPr>
            <a:xfrm>
              <a:off x="925272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666" name=""/>
            <p:cNvSpPr/>
            <p:nvPr/>
          </p:nvSpPr>
          <p:spPr>
            <a:xfrm>
              <a:off x="9259200" y="4801680"/>
              <a:ext cx="57960" cy="124920"/>
            </a:xfrm>
            <a:custGeom>
              <a:avLst/>
              <a:gdLst/>
              <a:ahLst/>
              <a:rect l="0" t="0" r="r" b="b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667" name=""/>
            <p:cNvSpPr/>
            <p:nvPr/>
          </p:nvSpPr>
          <p:spPr>
            <a:xfrm>
              <a:off x="909000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668" name=""/>
            <p:cNvSpPr/>
            <p:nvPr/>
          </p:nvSpPr>
          <p:spPr>
            <a:xfrm>
              <a:off x="9105480" y="4801680"/>
              <a:ext cx="58320" cy="125640"/>
            </a:xfrm>
            <a:custGeom>
              <a:avLst/>
              <a:gdLst/>
              <a:ahLst/>
              <a:rect l="0" t="0" r="r" b="b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669" name=""/>
            <p:cNvSpPr/>
            <p:nvPr/>
          </p:nvSpPr>
          <p:spPr>
            <a:xfrm>
              <a:off x="9103320" y="4866120"/>
              <a:ext cx="216360" cy="192240"/>
            </a:xfrm>
            <a:custGeom>
              <a:avLst/>
              <a:gdLst/>
              <a:ahLst/>
              <a:rect l="0" t="0" r="r" b="b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670" name=""/>
            <p:cNvSpPr/>
            <p:nvPr/>
          </p:nvSpPr>
          <p:spPr>
            <a:xfrm>
              <a:off x="9116280" y="4892400"/>
              <a:ext cx="189000" cy="159480"/>
            </a:xfrm>
            <a:custGeom>
              <a:avLst/>
              <a:gdLst/>
              <a:ahLst/>
              <a:rect l="0" t="0" r="r" b="b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671" name=""/>
            <p:cNvSpPr/>
            <p:nvPr/>
          </p:nvSpPr>
          <p:spPr>
            <a:xfrm>
              <a:off x="9166680" y="5006520"/>
              <a:ext cx="89280" cy="32760"/>
            </a:xfrm>
            <a:custGeom>
              <a:avLst/>
              <a:gdLst/>
              <a:ahLst/>
              <a:rect l="0" t="0" r="r" b="b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672" name=""/>
            <p:cNvSpPr/>
            <p:nvPr/>
          </p:nvSpPr>
          <p:spPr>
            <a:xfrm>
              <a:off x="9235080" y="4915800"/>
              <a:ext cx="52560" cy="63360"/>
            </a:xfrm>
            <a:custGeom>
              <a:avLst/>
              <a:gdLst/>
              <a:ahLst/>
              <a:rect l="0" t="0" r="r" b="b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673" name=""/>
            <p:cNvSpPr/>
            <p:nvPr/>
          </p:nvSpPr>
          <p:spPr>
            <a:xfrm>
              <a:off x="9236160" y="4912920"/>
              <a:ext cx="54720" cy="68040"/>
            </a:xfrm>
            <a:custGeom>
              <a:avLst/>
              <a:gdLst/>
              <a:ahLst/>
              <a:rect l="0" t="0" r="r" b="b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674" name=""/>
            <p:cNvSpPr/>
            <p:nvPr/>
          </p:nvSpPr>
          <p:spPr>
            <a:xfrm>
              <a:off x="924336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675" name=""/>
            <p:cNvSpPr/>
            <p:nvPr/>
          </p:nvSpPr>
          <p:spPr>
            <a:xfrm>
              <a:off x="9135360" y="4915800"/>
              <a:ext cx="52200" cy="63360"/>
            </a:xfrm>
            <a:custGeom>
              <a:avLst/>
              <a:gdLst/>
              <a:ahLst/>
              <a:rect l="0" t="0" r="r" b="b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676" name=""/>
            <p:cNvSpPr/>
            <p:nvPr/>
          </p:nvSpPr>
          <p:spPr>
            <a:xfrm>
              <a:off x="9131400" y="4913280"/>
              <a:ext cx="55440" cy="67320"/>
            </a:xfrm>
            <a:custGeom>
              <a:avLst/>
              <a:gdLst/>
              <a:ahLst/>
              <a:rect l="0" t="0" r="r" b="b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677" name=""/>
            <p:cNvSpPr/>
            <p:nvPr/>
          </p:nvSpPr>
          <p:spPr>
            <a:xfrm>
              <a:off x="914832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678" name=""/>
            <p:cNvSpPr/>
            <p:nvPr/>
          </p:nvSpPr>
          <p:spPr>
            <a:xfrm>
              <a:off x="9195480" y="4998600"/>
              <a:ext cx="31320" cy="26280"/>
            </a:xfrm>
            <a:custGeom>
              <a:avLst/>
              <a:gdLst/>
              <a:ahLst/>
              <a:rect l="0" t="0" r="r" b="b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679" name=""/>
            <p:cNvSpPr/>
            <p:nvPr/>
          </p:nvSpPr>
          <p:spPr>
            <a:xfrm>
              <a:off x="9151560" y="4976640"/>
              <a:ext cx="118080" cy="42480"/>
            </a:xfrm>
            <a:custGeom>
              <a:avLst/>
              <a:gdLst/>
              <a:ahLst/>
              <a:rect l="0" t="0" r="r" b="b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680" name=""/>
            <p:cNvSpPr/>
            <p:nvPr/>
          </p:nvSpPr>
          <p:spPr>
            <a:xfrm>
              <a:off x="9188280" y="4968720"/>
              <a:ext cx="45000" cy="21600"/>
            </a:xfrm>
            <a:custGeom>
              <a:avLst/>
              <a:gdLst/>
              <a:ahLst/>
              <a:rect l="0" t="0" r="r" b="b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3300" spc="-1" strike="noStrike">
                <a:latin typeface="Arial"/>
              </a:rPr>
              <a:t>Click to edit the title text format</a:t>
            </a:r>
            <a:endParaRPr b="0" lang="en-CA" sz="3300" spc="-1" strike="noStrike">
              <a:latin typeface="Arial"/>
            </a:endParaRPr>
          </a:p>
        </p:txBody>
      </p:sp>
      <p:sp>
        <p:nvSpPr>
          <p:cNvPr id="719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Click to edit the outline text format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Second Outline Level</a:t>
            </a:r>
            <a:endParaRPr b="0" lang="en-CA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Third Outline Level</a:t>
            </a:r>
            <a:endParaRPr b="0" lang="en-CA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500" spc="-1" strike="noStrike">
                <a:latin typeface="Arial"/>
              </a:rPr>
              <a:t>Fourth Outline Level</a:t>
            </a:r>
            <a:endParaRPr b="0" lang="en-CA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Fifth Outline Level</a:t>
            </a:r>
            <a:endParaRPr b="0" lang="en-CA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Sixth Outline Level</a:t>
            </a:r>
            <a:endParaRPr b="0" lang="en-CA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>
                <a:latin typeface="Arial"/>
              </a:rPr>
              <a:t>Seventh Outline Level</a:t>
            </a:r>
            <a:endParaRPr b="0" lang="en-CA" sz="1500" spc="-1" strike="noStrike">
              <a:latin typeface="Arial"/>
            </a:endParaRPr>
          </a:p>
        </p:txBody>
      </p:sp>
      <p:sp>
        <p:nvSpPr>
          <p:cNvPr id="720" name="PlaceHolder 3"/>
          <p:cNvSpPr>
            <a:spLocks noGrp="1"/>
          </p:cNvSpPr>
          <p:nvPr>
            <p:ph type="dt" idx="25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CA" sz="1400" spc="-1" strike="noStrike">
                <a:latin typeface="Arial"/>
              </a:defRPr>
            </a:lvl1pPr>
          </a:lstStyle>
          <a:p>
            <a:r>
              <a:rPr b="0" lang="en-CA" sz="1400" spc="-1" strike="noStrike">
                <a:latin typeface="Arial"/>
              </a:rPr>
              <a:t>&lt;date/time&gt;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721" name="PlaceHolder 4"/>
          <p:cNvSpPr>
            <a:spLocks noGrp="1"/>
          </p:cNvSpPr>
          <p:nvPr>
            <p:ph type="ftr" idx="26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CA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CA" sz="1400" spc="-1" strike="noStrike">
                <a:latin typeface="Arial"/>
              </a:rPr>
              <a:t>&lt;footer&gt;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722" name="PlaceHolder 5"/>
          <p:cNvSpPr>
            <a:spLocks noGrp="1"/>
          </p:cNvSpPr>
          <p:nvPr>
            <p:ph type="sldNum" idx="27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CA" sz="1400" spc="-1" strike="noStrike">
                <a:latin typeface="Arial"/>
              </a:defRPr>
            </a:lvl1pPr>
          </a:lstStyle>
          <a:p>
            <a:pPr algn="r">
              <a:buNone/>
            </a:pPr>
            <a:fld id="{0E96400D-431E-4D3A-A2CA-D4ED592DD4F6}" type="slidenum">
              <a:rPr b="0" lang="en-CA" sz="1400" spc="-1" strike="noStrike">
                <a:latin typeface="Arial"/>
              </a:rPr>
              <a:t>&lt;number&gt;</a:t>
            </a:fld>
            <a:endParaRPr b="0" lang="en-CA" sz="1400" spc="-1" strike="noStrike">
              <a:latin typeface="Arial"/>
            </a:endParaRPr>
          </a:p>
        </p:txBody>
      </p:sp>
      <p:grpSp>
        <p:nvGrpSpPr>
          <p:cNvPr id="723" name=""/>
          <p:cNvGrpSpPr/>
          <p:nvPr/>
        </p:nvGrpSpPr>
        <p:grpSpPr>
          <a:xfrm>
            <a:off x="9000000" y="4766400"/>
            <a:ext cx="497520" cy="397440"/>
            <a:chOff x="9000000" y="4766400"/>
            <a:chExt cx="497520" cy="397440"/>
          </a:xfrm>
        </p:grpSpPr>
        <p:sp>
          <p:nvSpPr>
            <p:cNvPr id="724" name=""/>
            <p:cNvSpPr/>
            <p:nvPr/>
          </p:nvSpPr>
          <p:spPr>
            <a:xfrm>
              <a:off x="9345960" y="4894200"/>
              <a:ext cx="151560" cy="228960"/>
            </a:xfrm>
            <a:custGeom>
              <a:avLst/>
              <a:gdLst/>
              <a:ahLst/>
              <a:rect l="0" t="0" r="r" b="b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725" name=""/>
            <p:cNvSpPr/>
            <p:nvPr/>
          </p:nvSpPr>
          <p:spPr>
            <a:xfrm>
              <a:off x="9331920" y="4887360"/>
              <a:ext cx="143640" cy="234000"/>
            </a:xfrm>
            <a:custGeom>
              <a:avLst/>
              <a:gdLst/>
              <a:ahLst/>
              <a:rect l="0" t="0" r="r" b="b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726" name=""/>
            <p:cNvSpPr/>
            <p:nvPr/>
          </p:nvSpPr>
          <p:spPr>
            <a:xfrm>
              <a:off x="9331920" y="4883040"/>
              <a:ext cx="135360" cy="235080"/>
            </a:xfrm>
            <a:custGeom>
              <a:avLst/>
              <a:gdLst/>
              <a:ahLst/>
              <a:rect l="0" t="0" r="r" b="b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727" name=""/>
            <p:cNvSpPr/>
            <p:nvPr/>
          </p:nvSpPr>
          <p:spPr>
            <a:xfrm>
              <a:off x="9000000" y="4921560"/>
              <a:ext cx="230040" cy="214200"/>
            </a:xfrm>
            <a:custGeom>
              <a:avLst/>
              <a:gdLst/>
              <a:ahLst/>
              <a:rect l="0" t="0" r="r" b="b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728" name=""/>
            <p:cNvSpPr/>
            <p:nvPr/>
          </p:nvSpPr>
          <p:spPr>
            <a:xfrm>
              <a:off x="9083880" y="4851000"/>
              <a:ext cx="267480" cy="312840"/>
            </a:xfrm>
            <a:custGeom>
              <a:avLst/>
              <a:gdLst/>
              <a:ahLst/>
              <a:rect l="0" t="0" r="r" b="b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729" name=""/>
            <p:cNvSpPr/>
            <p:nvPr/>
          </p:nvSpPr>
          <p:spPr>
            <a:xfrm>
              <a:off x="9187200" y="4956840"/>
              <a:ext cx="100080" cy="183960"/>
            </a:xfrm>
            <a:custGeom>
              <a:avLst/>
              <a:gdLst/>
              <a:ahLst/>
              <a:rect l="0" t="0" r="r" b="b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730" name=""/>
            <p:cNvSpPr/>
            <p:nvPr/>
          </p:nvSpPr>
          <p:spPr>
            <a:xfrm>
              <a:off x="9186120" y="4839480"/>
              <a:ext cx="180000" cy="281880"/>
            </a:xfrm>
            <a:custGeom>
              <a:avLst/>
              <a:gdLst/>
              <a:ahLst/>
              <a:rect l="0" t="0" r="r" b="b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731" name=""/>
            <p:cNvSpPr/>
            <p:nvPr/>
          </p:nvSpPr>
          <p:spPr>
            <a:xfrm>
              <a:off x="9182520" y="4831920"/>
              <a:ext cx="196920" cy="290520"/>
            </a:xfrm>
            <a:custGeom>
              <a:avLst/>
              <a:gdLst/>
              <a:ahLst/>
              <a:rect l="0" t="0" r="r" b="b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732" name=""/>
            <p:cNvSpPr/>
            <p:nvPr/>
          </p:nvSpPr>
          <p:spPr>
            <a:xfrm>
              <a:off x="9101880" y="4769640"/>
              <a:ext cx="46800" cy="48960"/>
            </a:xfrm>
            <a:custGeom>
              <a:avLst/>
              <a:gdLst/>
              <a:ahLst/>
              <a:rect l="0" t="0" r="r" b="b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733" name=""/>
            <p:cNvSpPr/>
            <p:nvPr/>
          </p:nvSpPr>
          <p:spPr>
            <a:xfrm>
              <a:off x="9030240" y="4766400"/>
              <a:ext cx="162720" cy="192600"/>
            </a:xfrm>
            <a:custGeom>
              <a:avLst/>
              <a:gdLst/>
              <a:ahLst/>
              <a:rect l="0" t="0" r="r" b="b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734" name=""/>
            <p:cNvSpPr/>
            <p:nvPr/>
          </p:nvSpPr>
          <p:spPr>
            <a:xfrm>
              <a:off x="9125640" y="4789440"/>
              <a:ext cx="36360" cy="70560"/>
            </a:xfrm>
            <a:custGeom>
              <a:avLst/>
              <a:gdLst/>
              <a:ahLst/>
              <a:rect l="0" t="0" r="r" b="b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735" name=""/>
            <p:cNvSpPr/>
            <p:nvPr/>
          </p:nvSpPr>
          <p:spPr>
            <a:xfrm>
              <a:off x="9067320" y="4848480"/>
              <a:ext cx="48960" cy="45000"/>
            </a:xfrm>
            <a:custGeom>
              <a:avLst/>
              <a:gdLst/>
              <a:ahLst/>
              <a:rect l="0" t="0" r="r" b="b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736" name=""/>
            <p:cNvSpPr/>
            <p:nvPr/>
          </p:nvSpPr>
          <p:spPr>
            <a:xfrm>
              <a:off x="9074520" y="4858560"/>
              <a:ext cx="29880" cy="27360"/>
            </a:xfrm>
            <a:custGeom>
              <a:avLst/>
              <a:gdLst/>
              <a:ahLst/>
              <a:rect l="0" t="0" r="r" b="b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737" name=""/>
            <p:cNvSpPr/>
            <p:nvPr/>
          </p:nvSpPr>
          <p:spPr>
            <a:xfrm>
              <a:off x="9060480" y="4864320"/>
              <a:ext cx="141480" cy="120960"/>
            </a:xfrm>
            <a:custGeom>
              <a:avLst/>
              <a:gdLst/>
              <a:ahLst/>
              <a:rect l="0" t="0" r="r" b="b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738" name=""/>
            <p:cNvSpPr/>
            <p:nvPr/>
          </p:nvSpPr>
          <p:spPr>
            <a:xfrm>
              <a:off x="9015120" y="4945680"/>
              <a:ext cx="181440" cy="91800"/>
            </a:xfrm>
            <a:custGeom>
              <a:avLst/>
              <a:gdLst/>
              <a:ahLst/>
              <a:rect l="0" t="0" r="r" b="b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739" name=""/>
          <p:cNvGrpSpPr/>
          <p:nvPr/>
        </p:nvGrpSpPr>
        <p:grpSpPr>
          <a:xfrm>
            <a:off x="8190000" y="4770000"/>
            <a:ext cx="450000" cy="540360"/>
            <a:chOff x="8190000" y="4770000"/>
            <a:chExt cx="450000" cy="540360"/>
          </a:xfrm>
        </p:grpSpPr>
        <p:sp>
          <p:nvSpPr>
            <p:cNvPr id="740" name=""/>
            <p:cNvSpPr/>
            <p:nvPr/>
          </p:nvSpPr>
          <p:spPr>
            <a:xfrm>
              <a:off x="8190000" y="5139720"/>
              <a:ext cx="78480" cy="79200"/>
            </a:xfrm>
            <a:custGeom>
              <a:avLst/>
              <a:gdLst/>
              <a:ahLst/>
              <a:rect l="0" t="0" r="r" b="b"/>
              <a:pathLst>
                <a:path w="218" h="220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741" name=""/>
            <p:cNvSpPr/>
            <p:nvPr/>
          </p:nvSpPr>
          <p:spPr>
            <a:xfrm>
              <a:off x="8218440" y="5131080"/>
              <a:ext cx="136440" cy="157320"/>
            </a:xfrm>
            <a:custGeom>
              <a:avLst/>
              <a:gdLst/>
              <a:ahLst/>
              <a:rect l="0" t="0" r="r" b="b"/>
              <a:pathLst>
                <a:path w="379" h="437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742" name=""/>
            <p:cNvSpPr/>
            <p:nvPr/>
          </p:nvSpPr>
          <p:spPr>
            <a:xfrm>
              <a:off x="8264520" y="5218560"/>
              <a:ext cx="80640" cy="38160"/>
            </a:xfrm>
            <a:custGeom>
              <a:avLst/>
              <a:gdLst/>
              <a:ahLst/>
              <a:rect l="0" t="0" r="r" b="b"/>
              <a:pathLst>
                <a:path w="224" h="106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743" name=""/>
            <p:cNvSpPr/>
            <p:nvPr/>
          </p:nvSpPr>
          <p:spPr>
            <a:xfrm>
              <a:off x="8328600" y="5118480"/>
              <a:ext cx="115920" cy="191520"/>
            </a:xfrm>
            <a:custGeom>
              <a:avLst/>
              <a:gdLst/>
              <a:ahLst/>
              <a:rect l="0" t="0" r="r" b="b"/>
              <a:pathLst>
                <a:path w="322" h="53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744" name=""/>
            <p:cNvSpPr/>
            <p:nvPr/>
          </p:nvSpPr>
          <p:spPr>
            <a:xfrm>
              <a:off x="8430120" y="5118480"/>
              <a:ext cx="116640" cy="191880"/>
            </a:xfrm>
            <a:custGeom>
              <a:avLst/>
              <a:gdLst/>
              <a:ahLst/>
              <a:rect l="0" t="0" r="r" b="b"/>
              <a:pathLst>
                <a:path w="324" h="533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745" name=""/>
            <p:cNvSpPr/>
            <p:nvPr/>
          </p:nvSpPr>
          <p:spPr>
            <a:xfrm>
              <a:off x="8433720" y="5220720"/>
              <a:ext cx="7920" cy="77760"/>
            </a:xfrm>
            <a:custGeom>
              <a:avLst/>
              <a:gdLst/>
              <a:ahLst/>
              <a:rect l="0" t="0" r="r" b="b"/>
              <a:pathLst>
                <a:path w="22" h="216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746" name=""/>
            <p:cNvSpPr/>
            <p:nvPr/>
          </p:nvSpPr>
          <p:spPr>
            <a:xfrm>
              <a:off x="8349120" y="5110920"/>
              <a:ext cx="176760" cy="156960"/>
            </a:xfrm>
            <a:custGeom>
              <a:avLst/>
              <a:gdLst/>
              <a:ahLst/>
              <a:rect l="0" t="0" r="r" b="b"/>
              <a:pathLst>
                <a:path w="491" h="436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747" name=""/>
            <p:cNvSpPr/>
            <p:nvPr/>
          </p:nvSpPr>
          <p:spPr>
            <a:xfrm>
              <a:off x="8235720" y="4770000"/>
              <a:ext cx="133200" cy="236880"/>
            </a:xfrm>
            <a:custGeom>
              <a:avLst/>
              <a:gdLst/>
              <a:ahLst/>
              <a:rect l="0" t="0" r="r" b="b"/>
              <a:pathLst>
                <a:path w="370" h="658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748" name=""/>
            <p:cNvSpPr/>
            <p:nvPr/>
          </p:nvSpPr>
          <p:spPr>
            <a:xfrm>
              <a:off x="8261280" y="4817520"/>
              <a:ext cx="96480" cy="187200"/>
            </a:xfrm>
            <a:custGeom>
              <a:avLst/>
              <a:gdLst/>
              <a:ahLst/>
              <a:rect l="0" t="0" r="r" b="b"/>
              <a:pathLst>
                <a:path w="268" h="520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749" name=""/>
            <p:cNvSpPr/>
            <p:nvPr/>
          </p:nvSpPr>
          <p:spPr>
            <a:xfrm>
              <a:off x="8506080" y="4770000"/>
              <a:ext cx="133920" cy="236880"/>
            </a:xfrm>
            <a:custGeom>
              <a:avLst/>
              <a:gdLst/>
              <a:ahLst/>
              <a:rect l="0" t="0" r="r" b="b"/>
              <a:pathLst>
                <a:path w="372" h="658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750" name=""/>
            <p:cNvSpPr/>
            <p:nvPr/>
          </p:nvSpPr>
          <p:spPr>
            <a:xfrm>
              <a:off x="8517240" y="4817520"/>
              <a:ext cx="96480" cy="188280"/>
            </a:xfrm>
            <a:custGeom>
              <a:avLst/>
              <a:gdLst/>
              <a:ahLst/>
              <a:rect l="0" t="0" r="r" b="b"/>
              <a:pathLst>
                <a:path w="268" h="523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751" name=""/>
            <p:cNvSpPr/>
            <p:nvPr/>
          </p:nvSpPr>
          <p:spPr>
            <a:xfrm>
              <a:off x="8257680" y="4914000"/>
              <a:ext cx="360000" cy="288720"/>
            </a:xfrm>
            <a:custGeom>
              <a:avLst/>
              <a:gdLst/>
              <a:ahLst/>
              <a:rect l="0" t="0" r="r" b="b"/>
              <a:pathLst>
                <a:path w="1000" h="802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752" name=""/>
            <p:cNvSpPr/>
            <p:nvPr/>
          </p:nvSpPr>
          <p:spPr>
            <a:xfrm>
              <a:off x="8281080" y="4953600"/>
              <a:ext cx="315360" cy="239400"/>
            </a:xfrm>
            <a:custGeom>
              <a:avLst/>
              <a:gdLst/>
              <a:ahLst/>
              <a:rect l="0" t="0" r="r" b="b"/>
              <a:pathLst>
                <a:path w="876" h="665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753" name=""/>
            <p:cNvSpPr/>
            <p:nvPr/>
          </p:nvSpPr>
          <p:spPr>
            <a:xfrm>
              <a:off x="8363160" y="5124600"/>
              <a:ext cx="148320" cy="49680"/>
            </a:xfrm>
            <a:custGeom>
              <a:avLst/>
              <a:gdLst/>
              <a:ahLst/>
              <a:rect l="0" t="0" r="r" b="b"/>
              <a:pathLst>
                <a:path w="412" h="138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754" name=""/>
            <p:cNvSpPr/>
            <p:nvPr/>
          </p:nvSpPr>
          <p:spPr>
            <a:xfrm>
              <a:off x="8310600" y="4988880"/>
              <a:ext cx="87120" cy="95040"/>
            </a:xfrm>
            <a:custGeom>
              <a:avLst/>
              <a:gdLst/>
              <a:ahLst/>
              <a:rect l="0" t="0" r="r" b="b"/>
              <a:pathLst>
                <a:path w="242" h="264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755" name=""/>
            <p:cNvSpPr/>
            <p:nvPr/>
          </p:nvSpPr>
          <p:spPr>
            <a:xfrm>
              <a:off x="8305200" y="4983840"/>
              <a:ext cx="91080" cy="102600"/>
            </a:xfrm>
            <a:custGeom>
              <a:avLst/>
              <a:gdLst/>
              <a:ahLst/>
              <a:rect l="0" t="0" r="r" b="b"/>
              <a:pathLst>
                <a:path w="253" h="285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756" name=""/>
            <p:cNvSpPr/>
            <p:nvPr/>
          </p:nvSpPr>
          <p:spPr>
            <a:xfrm>
              <a:off x="8333280" y="5011200"/>
              <a:ext cx="51120" cy="57600"/>
            </a:xfrm>
            <a:custGeom>
              <a:avLst/>
              <a:gdLst/>
              <a:ahLst/>
              <a:rect l="0" t="0" r="r" b="b"/>
              <a:pathLst>
                <a:path w="142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757" name=""/>
            <p:cNvSpPr/>
            <p:nvPr/>
          </p:nvSpPr>
          <p:spPr>
            <a:xfrm>
              <a:off x="8477640" y="4988880"/>
              <a:ext cx="86760" cy="95040"/>
            </a:xfrm>
            <a:custGeom>
              <a:avLst/>
              <a:gdLst/>
              <a:ahLst/>
              <a:rect l="0" t="0" r="r" b="b"/>
              <a:pathLst>
                <a:path w="241" h="264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758" name=""/>
            <p:cNvSpPr/>
            <p:nvPr/>
          </p:nvSpPr>
          <p:spPr>
            <a:xfrm>
              <a:off x="8478720" y="4984560"/>
              <a:ext cx="91800" cy="101160"/>
            </a:xfrm>
            <a:custGeom>
              <a:avLst/>
              <a:gdLst/>
              <a:ahLst/>
              <a:rect l="0" t="0" r="r" b="b"/>
              <a:pathLst>
                <a:path w="255" h="281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759" name=""/>
            <p:cNvSpPr/>
            <p:nvPr/>
          </p:nvSpPr>
          <p:spPr>
            <a:xfrm>
              <a:off x="8491680" y="5011200"/>
              <a:ext cx="50760" cy="57600"/>
            </a:xfrm>
            <a:custGeom>
              <a:avLst/>
              <a:gdLst/>
              <a:ahLst/>
              <a:rect l="0" t="0" r="r" b="b"/>
              <a:pathLst>
                <a:path w="141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760" name=""/>
            <p:cNvSpPr/>
            <p:nvPr/>
          </p:nvSpPr>
          <p:spPr>
            <a:xfrm>
              <a:off x="8412120" y="5113080"/>
              <a:ext cx="52200" cy="39600"/>
            </a:xfrm>
            <a:custGeom>
              <a:avLst/>
              <a:gdLst/>
              <a:ahLst/>
              <a:rect l="0" t="0" r="r" b="b"/>
              <a:pathLst>
                <a:path w="145" h="110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761" name=""/>
            <p:cNvSpPr/>
            <p:nvPr/>
          </p:nvSpPr>
          <p:spPr>
            <a:xfrm>
              <a:off x="8340480" y="5079600"/>
              <a:ext cx="196200" cy="64080"/>
            </a:xfrm>
            <a:custGeom>
              <a:avLst/>
              <a:gdLst/>
              <a:ahLst/>
              <a:rect l="0" t="0" r="r" b="b"/>
              <a:pathLst>
                <a:path w="545" h="178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762" name=""/>
            <p:cNvSpPr/>
            <p:nvPr/>
          </p:nvSpPr>
          <p:spPr>
            <a:xfrm>
              <a:off x="8400960" y="5067720"/>
              <a:ext cx="74880" cy="32760"/>
            </a:xfrm>
            <a:custGeom>
              <a:avLst/>
              <a:gdLst/>
              <a:ahLst/>
              <a:rect l="0" t="0" r="r" b="b"/>
              <a:pathLst>
                <a:path w="208" h="91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3300" spc="-1" strike="noStrike">
                <a:latin typeface="Arial"/>
              </a:rPr>
              <a:t>Computational Geometry Engines</a:t>
            </a:r>
            <a:endParaRPr b="0" lang="en-CA" sz="3300" spc="-1" strike="noStrike">
              <a:latin typeface="Arial"/>
            </a:endParaRPr>
          </a:p>
        </p:txBody>
      </p:sp>
      <p:pic>
        <p:nvPicPr>
          <p:cNvPr id="1578" name="" descr=""/>
          <p:cNvPicPr/>
          <p:nvPr/>
        </p:nvPicPr>
        <p:blipFill>
          <a:blip r:embed="rId1"/>
          <a:stretch/>
        </p:blipFill>
        <p:spPr>
          <a:xfrm>
            <a:off x="3240360" y="1080000"/>
            <a:ext cx="3779640" cy="3779640"/>
          </a:xfrm>
          <a:prstGeom prst="rect">
            <a:avLst/>
          </a:prstGeom>
          <a:ln w="18000">
            <a:noFill/>
          </a:ln>
        </p:spPr>
      </p:pic>
      <p:sp>
        <p:nvSpPr>
          <p:cNvPr id="1579" name=""/>
          <p:cNvSpPr txBox="1"/>
          <p:nvPr/>
        </p:nvSpPr>
        <p:spPr>
          <a:xfrm>
            <a:off x="2182320" y="5220000"/>
            <a:ext cx="5377680" cy="3459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CA" sz="1800" spc="-1" strike="noStrike">
                <a:latin typeface="Arial"/>
              </a:rPr>
              <a:t>https://www.pinterest.de/pin/559501953679319170/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300" spc="-1" strike="noStrike">
                <a:latin typeface="Arial"/>
              </a:rPr>
              <a:t>3. Shapely</a:t>
            </a:r>
            <a:endParaRPr b="0" lang="en-CA" sz="3300" spc="-1" strike="noStrike">
              <a:latin typeface="Arial"/>
            </a:endParaRPr>
          </a:p>
        </p:txBody>
      </p:sp>
      <p:sp>
        <p:nvSpPr>
          <p:cNvPr id="159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Advantages: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400" spc="-1" strike="noStrike">
                <a:latin typeface="Arial"/>
              </a:rPr>
              <a:t>Widely used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400" spc="-1" strike="noStrike">
                <a:latin typeface="Arial"/>
              </a:rPr>
              <a:t>Compatible with Numpy types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400" spc="-1" strike="noStrike">
                <a:latin typeface="Arial"/>
              </a:rPr>
              <a:t>Stable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CA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Disadvantage: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Only 2D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CA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300" spc="-1" strike="noStrike">
                <a:latin typeface="Arial"/>
              </a:rPr>
              <a:t>4. ArcGIS-Geometry</a:t>
            </a:r>
            <a:endParaRPr b="0" lang="en-CA" sz="3300" spc="-1" strike="noStrike">
              <a:latin typeface="Arial"/>
            </a:endParaRPr>
          </a:p>
        </p:txBody>
      </p:sp>
      <p:sp>
        <p:nvSpPr>
          <p:cNvPr id="160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Primitives: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Point, Polyline, Polygon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CA" sz="21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Functionality: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Based on Shapely, ArcPy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to_shapely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Difference, intersect, contains, angle_distance_to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Convex hull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Centroid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CA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300" spc="-1" strike="noStrike">
                <a:latin typeface="Arial"/>
              </a:rPr>
              <a:t>4. ArcGIS-Geometry</a:t>
            </a:r>
            <a:endParaRPr b="0" lang="en-CA" sz="3300" spc="-1" strike="noStrike">
              <a:latin typeface="Arial"/>
            </a:endParaRPr>
          </a:p>
        </p:txBody>
      </p:sp>
      <p:sp>
        <p:nvSpPr>
          <p:cNvPr id="160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Advantages: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400" spc="-1" strike="noStrike">
                <a:latin typeface="Arial"/>
              </a:rPr>
              <a:t>Compatible with Shapely and ArcPy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400" spc="-1" strike="noStrike">
                <a:latin typeface="Arial"/>
              </a:rPr>
              <a:t>Auto-complete to complete polygon from partial LinearRings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CA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Disadvantages: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400" spc="-1" strike="noStrike">
                <a:latin typeface="Arial"/>
              </a:rPr>
              <a:t>Limited primitives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400" spc="-1" strike="noStrike">
                <a:latin typeface="Arial"/>
              </a:rPr>
              <a:t>More tailored for GIS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400" spc="-1" strike="noStrike">
                <a:latin typeface="Arial"/>
              </a:rPr>
              <a:t>JSON format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300" spc="-1" strike="noStrike">
                <a:latin typeface="Arial"/>
              </a:rPr>
              <a:t>5. QGIS</a:t>
            </a:r>
            <a:endParaRPr b="0" lang="en-CA" sz="3300" spc="-1" strike="noStrike">
              <a:latin typeface="Arial"/>
            </a:endParaRPr>
          </a:p>
        </p:txBody>
      </p:sp>
      <p:sp>
        <p:nvSpPr>
          <p:cNvPr id="160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Advantages: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Support for 1D, 2D and 3D mesh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Both desktop tool and API available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Can import shapefile data from files and databases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Includes a Python console 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CA" sz="21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Disadvantages: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 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CA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300" spc="-1" strike="noStrike">
                <a:latin typeface="Arial"/>
              </a:rPr>
              <a:t>3. Geopandas</a:t>
            </a:r>
            <a:endParaRPr b="0" lang="en-CA" sz="3300" spc="-1" strike="noStrike">
              <a:latin typeface="Arial"/>
            </a:endParaRPr>
          </a:p>
        </p:txBody>
      </p:sp>
      <p:sp>
        <p:nvSpPr>
          <p:cNvPr id="160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Primitives: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Point, Line, Polygon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CA" sz="21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Functionality: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Distance, centroid, representative_point, plot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Contains, intersection, difference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Convex hull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CA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300" spc="-1" strike="noStrike">
                <a:latin typeface="Arial"/>
              </a:rPr>
              <a:t>3. Geopandas</a:t>
            </a:r>
            <a:endParaRPr b="0" lang="en-CA" sz="3300" spc="-1" strike="noStrike">
              <a:latin typeface="Arial"/>
            </a:endParaRPr>
          </a:p>
        </p:txBody>
      </p:sp>
      <p:sp>
        <p:nvSpPr>
          <p:cNvPr id="160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Advantages: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Built on top of Pandas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Native Python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CA" sz="21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Disadvantages: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No known support for 3D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CA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3300" spc="-1" strike="noStrike">
                <a:latin typeface="Arial"/>
              </a:rPr>
              <a:t>Why We Need Them</a:t>
            </a:r>
            <a:endParaRPr b="0" lang="en-CA" sz="3300" spc="-1" strike="noStrike">
              <a:latin typeface="Arial"/>
            </a:endParaRPr>
          </a:p>
        </p:txBody>
      </p:sp>
      <p:sp>
        <p:nvSpPr>
          <p:cNvPr id="158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Computer Vision</a:t>
            </a:r>
            <a:endParaRPr b="0" lang="en-CA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Graphics/Modelling</a:t>
            </a:r>
            <a:endParaRPr b="0" lang="en-CA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Image Processing</a:t>
            </a:r>
            <a:endParaRPr b="0" lang="en-CA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Computer-Aided Design</a:t>
            </a:r>
            <a:endParaRPr b="0" lang="en-CA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Computational Fluid Dynamics</a:t>
            </a: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3300" spc="-1" strike="noStrike">
                <a:latin typeface="Arial"/>
              </a:rPr>
              <a:t>Open-Source Engines</a:t>
            </a:r>
            <a:endParaRPr b="0" lang="en-CA" sz="3300" spc="-1" strike="noStrike">
              <a:latin typeface="Arial"/>
            </a:endParaRPr>
          </a:p>
        </p:txBody>
      </p:sp>
      <p:sp>
        <p:nvSpPr>
          <p:cNvPr id="158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1. Scikit-Geometry</a:t>
            </a:r>
            <a:endParaRPr b="0" lang="en-CA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2. Sympy</a:t>
            </a:r>
            <a:endParaRPr b="0" lang="en-CA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3. Shapely</a:t>
            </a:r>
            <a:endParaRPr b="0" lang="en-CA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4. ArcGIS-Geometry</a:t>
            </a:r>
            <a:endParaRPr b="0" lang="en-CA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5. QGIS</a:t>
            </a: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3300" spc="-1" strike="noStrike">
                <a:latin typeface="Arial"/>
              </a:rPr>
              <a:t>Requirements</a:t>
            </a:r>
            <a:endParaRPr b="0" lang="en-CA" sz="3300" spc="-1" strike="noStrike">
              <a:latin typeface="Arial"/>
            </a:endParaRPr>
          </a:p>
        </p:txBody>
      </p:sp>
      <p:sp>
        <p:nvSpPr>
          <p:cNvPr id="158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396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Geometrical primitives: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point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edge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line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plane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polygon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circle, sector, arc</a:t>
            </a:r>
            <a:endParaRPr b="0" lang="en-CA" sz="2100" spc="-1" strike="noStrike">
              <a:latin typeface="Arial"/>
            </a:endParaRPr>
          </a:p>
        </p:txBody>
      </p:sp>
      <p:sp>
        <p:nvSpPr>
          <p:cNvPr id="1586" name="PlaceHolder 3"/>
          <p:cNvSpPr>
            <a:spLocks noGrp="1"/>
          </p:cNvSpPr>
          <p:nvPr>
            <p:ph/>
          </p:nvPr>
        </p:nvSpPr>
        <p:spPr>
          <a:xfrm>
            <a:off x="5220000" y="1260000"/>
            <a:ext cx="396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Functionality: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angle calculation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intersection between point and line, two lines, circle and line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sector angle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speed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3D support for future work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user-friendliness</a:t>
            </a:r>
            <a:endParaRPr b="0" lang="en-CA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300" spc="-1" strike="noStrike">
                <a:latin typeface="Arial"/>
              </a:rPr>
              <a:t>1. Scikit-Geometry</a:t>
            </a:r>
            <a:endParaRPr b="0" lang="en-CA" sz="3300" spc="-1" strike="noStrike">
              <a:latin typeface="Arial"/>
            </a:endParaRPr>
          </a:p>
        </p:txBody>
      </p:sp>
      <p:sp>
        <p:nvSpPr>
          <p:cNvPr id="158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Primitives: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Point2, Line2, Ray2, Circle2, Segment2, Polygon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Point3, Line3, Plane3, Polyhedron3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CA" sz="21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Functionality: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Convex hull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Polygon difference, intersection, union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Line intersection</a:t>
            </a:r>
            <a:endParaRPr b="0" lang="en-CA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300" spc="-1" strike="noStrike">
                <a:latin typeface="Arial"/>
              </a:rPr>
              <a:t>1. Scikit-Geometry</a:t>
            </a:r>
            <a:endParaRPr b="0" lang="en-CA" sz="3300" spc="-1" strike="noStrike">
              <a:latin typeface="Arial"/>
            </a:endParaRPr>
          </a:p>
        </p:txBody>
      </p:sp>
      <p:sp>
        <p:nvSpPr>
          <p:cNvPr id="159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Advantages: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Based on a mature C++ library (CGAL)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Easy to use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Support for 3D primitives 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CA" sz="21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Disadvantages: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Limited documentation and examples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No built-in angle functions</a:t>
            </a:r>
            <a:endParaRPr b="0" lang="en-CA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300" spc="-1" strike="noStrike">
                <a:latin typeface="Arial"/>
              </a:rPr>
              <a:t>2. Sympy</a:t>
            </a:r>
            <a:endParaRPr b="0" lang="en-CA" sz="3300" spc="-1" strike="noStrike">
              <a:latin typeface="Arial"/>
            </a:endParaRPr>
          </a:p>
        </p:txBody>
      </p:sp>
      <p:sp>
        <p:nvSpPr>
          <p:cNvPr id="159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Primitives: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 </a:t>
            </a:r>
            <a:r>
              <a:rPr b="0" lang="en-CA" sz="2100" spc="-1" strike="noStrike">
                <a:latin typeface="Arial"/>
              </a:rPr>
              <a:t>Point, Line, Segment, Ray, Circle, Polygon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Support for 3D ongoing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CA" sz="21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Functionality: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Convex hull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Polygon intersection, centroid, angles, area, perimeter, distance, encloses_point  </a:t>
            </a:r>
            <a:endParaRPr b="0" lang="en-CA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300" spc="-1" strike="noStrike">
                <a:latin typeface="Arial"/>
              </a:rPr>
              <a:t>2. Sympy</a:t>
            </a:r>
            <a:endParaRPr b="0" lang="en-CA" sz="3300" spc="-1" strike="noStrike">
              <a:latin typeface="Arial"/>
            </a:endParaRPr>
          </a:p>
        </p:txBody>
      </p:sp>
      <p:sp>
        <p:nvSpPr>
          <p:cNvPr id="159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Advantages: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Good documentation with examples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Used in many projects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More functionality 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CA" sz="21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Disadvantages: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Support for 3D still ongoing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Angles returned as a formula</a:t>
            </a:r>
            <a:endParaRPr b="0" lang="en-CA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300" spc="-1" strike="noStrike">
                <a:latin typeface="Arial"/>
              </a:rPr>
              <a:t>3. Shapely</a:t>
            </a:r>
            <a:endParaRPr b="0" lang="en-CA" sz="3300" spc="-1" strike="noStrike">
              <a:latin typeface="Arial"/>
            </a:endParaRPr>
          </a:p>
        </p:txBody>
      </p:sp>
      <p:sp>
        <p:nvSpPr>
          <p:cNvPr id="159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Primitives: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Point, LineString, LinearRing (simple, complex), MultiLineString(simple, complex), Polygon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CA" sz="21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Functionality:</a:t>
            </a:r>
            <a:endParaRPr b="0" lang="en-CA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Intersection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Create polygon from LinearRing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100" spc="-1" strike="noStrike">
                <a:latin typeface="Arial"/>
              </a:rPr>
              <a:t>is_ccw, is_ring, is_simple, intersects, within</a:t>
            </a:r>
            <a:endParaRPr b="0" lang="en-CA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CA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Application>LibreOffice/7.3.0.3$Windows_X86_64 LibreOffice_project/0f246aa12d0eee4a0f7adcefbf7c878fc2238db3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2022-05-19T20:58:45Z</dcterms:created>
  <dc:creator/>
  <dc:description/>
  <dc:language>en-CA</dc:language>
  <cp:lastModifiedBy/>
  <dcterms:modified xsi:type="dcterms:W3CDTF">2022-05-20T17:09:43Z</dcterms:modified>
  <cp:revision>12</cp:revision>
  <dc:subject/>
  <dc:title>Forestbird</dc:title>
</cp:coreProperties>
</file>