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1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314" r:id="rId11"/>
    <p:sldId id="267" r:id="rId12"/>
    <p:sldId id="298" r:id="rId13"/>
    <p:sldId id="265" r:id="rId14"/>
    <p:sldId id="266" r:id="rId15"/>
    <p:sldId id="268" r:id="rId16"/>
    <p:sldId id="269" r:id="rId17"/>
    <p:sldId id="270" r:id="rId18"/>
    <p:sldId id="271" r:id="rId19"/>
    <p:sldId id="278" r:id="rId20"/>
    <p:sldId id="279" r:id="rId21"/>
    <p:sldId id="273" r:id="rId22"/>
    <p:sldId id="280" r:id="rId23"/>
    <p:sldId id="316" r:id="rId24"/>
    <p:sldId id="315" r:id="rId25"/>
    <p:sldId id="318" r:id="rId26"/>
    <p:sldId id="347" r:id="rId27"/>
    <p:sldId id="320" r:id="rId28"/>
    <p:sldId id="317" r:id="rId29"/>
    <p:sldId id="319" r:id="rId30"/>
    <p:sldId id="299" r:id="rId31"/>
    <p:sldId id="300" r:id="rId32"/>
    <p:sldId id="334" r:id="rId33"/>
    <p:sldId id="301" r:id="rId34"/>
    <p:sldId id="311" r:id="rId35"/>
    <p:sldId id="305" r:id="rId36"/>
    <p:sldId id="308" r:id="rId37"/>
    <p:sldId id="307" r:id="rId38"/>
    <p:sldId id="309" r:id="rId39"/>
    <p:sldId id="302" r:id="rId40"/>
    <p:sldId id="287" r:id="rId41"/>
    <p:sldId id="304" r:id="rId42"/>
    <p:sldId id="312" r:id="rId43"/>
    <p:sldId id="282" r:id="rId44"/>
    <p:sldId id="322" r:id="rId45"/>
    <p:sldId id="330" r:id="rId46"/>
    <p:sldId id="331" r:id="rId47"/>
    <p:sldId id="323" r:id="rId48"/>
    <p:sldId id="326" r:id="rId49"/>
    <p:sldId id="324" r:id="rId50"/>
    <p:sldId id="328" r:id="rId51"/>
    <p:sldId id="332" r:id="rId52"/>
    <p:sldId id="327" r:id="rId53"/>
    <p:sldId id="345" r:id="rId54"/>
    <p:sldId id="343" r:id="rId55"/>
    <p:sldId id="338" r:id="rId56"/>
    <p:sldId id="329" r:id="rId57"/>
    <p:sldId id="344" r:id="rId58"/>
    <p:sldId id="352" r:id="rId59"/>
    <p:sldId id="336" r:id="rId60"/>
    <p:sldId id="340" r:id="rId61"/>
    <p:sldId id="348" r:id="rId62"/>
    <p:sldId id="349" r:id="rId63"/>
    <p:sldId id="350" r:id="rId64"/>
    <p:sldId id="353" r:id="rId65"/>
    <p:sldId id="335" r:id="rId66"/>
    <p:sldId id="354" r:id="rId67"/>
    <p:sldId id="34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CCFF"/>
    <a:srgbClr val="75DBFF"/>
    <a:srgbClr val="61D6FF"/>
    <a:srgbClr val="FF7C80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660"/>
  </p:normalViewPr>
  <p:slideViewPr>
    <p:cSldViewPr snapToGrid="0">
      <p:cViewPr>
        <p:scale>
          <a:sx n="90" d="100"/>
          <a:sy n="90" d="100"/>
        </p:scale>
        <p:origin x="17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B20B-8DD1-624E-801C-A7B8DCD70E8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DEFE-0486-714D-9530-10423519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54A12-01AF-42C9-9813-102E1638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11BC1C0-0BB4-42A6-BB84-3328452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EB8A20-FF20-4970-9E30-FFA00EA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8382D-2AE0-42E8-A86A-E2AD84D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DA8EA9-28D5-4EEA-906D-8A27B24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AF39B-976B-4795-B9F1-90B1F10F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AA3AE5-93EB-405F-BDA7-0D521808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A37461-B98F-4D2D-B933-F23148BB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E70C69-E4F0-4EBD-91C6-277D54F5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087536-65A8-4108-BF69-B341EFE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C74D40-6A1D-4070-AEC6-08D95B61E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FB77D9-B7AC-4A2C-88B9-1BA02AE0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D66C4F-950A-401D-8AC6-4FF2146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D687F0-3F83-4EFD-BD0E-8E1AD374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49FAC2-FE6A-4D78-A822-8640D90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2790435"/>
            <a:ext cx="119964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7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45361-D401-4DBC-9961-05A4F4D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19C082-CF91-4826-AC28-FEF48C98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A3A7D2-551E-4D49-B76B-F19DFE86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53E6E3-C3BA-4EDC-A2DD-213DB12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2DB514-CF17-4F8D-84F0-55989D6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7C116-7F77-40B9-B671-0BBA98E4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82F17E-6000-4568-8A5F-D3BF771A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025606-DCAC-4431-83D0-602609D8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3DE8D3-10F3-45F0-8868-36413AE2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BAD4EF-9B15-458A-8679-C114394C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B0845-30BF-495D-9B1E-FB28DF50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920123-53C4-4BF7-8913-D3104A95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F896C1-1F3A-481E-B153-04E477E8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39819C-6B36-4DF4-B400-B906526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77FE23-44A3-4C63-A202-A76B7840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5AB494-2E4A-4588-9A40-0A6A60B0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F2232-9C4A-4D40-8130-982E7C2F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CB2127-C52F-428A-8CEF-B168AA4CD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22C16F-7527-4D47-B3BA-866D279E2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AC0A31-9D88-4583-AEC6-59DA4978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A8E91E-D5A4-4BF8-B60D-126F65D4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04E5CC-3BF2-41D1-B736-64909F68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2761EE-B0B3-42AB-8517-9F4464F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F2B8CD-CD06-41C6-B144-FC202C1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7F361-D953-4103-8790-32CDEAF9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9149F4-371C-45B5-9C4C-8C5CD9AD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247582-7060-4565-AA6B-55C0AE58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CB8CD2-0171-4BDE-A174-34AD229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3CCA20-58DB-42CB-A9FE-F3AFD9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E6AE8E0-0A5D-4ED2-9570-42689959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FE3DA1-FEDB-405C-BAA7-D017C1E9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0965F-1242-431D-8E2C-FA371FCE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BC7400-9F69-4DCF-BCE9-29467DD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B16107-01AC-4532-907E-720F7598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7D26DF-07E6-46A9-9D32-0BD717A0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494472-7F9F-4665-B88E-865336C9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F64898-1241-4446-AD70-9BCCFEB0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AB7DE3-B8DC-44C3-AC6D-49D02BB8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75CB98E-5A02-4C67-A6F0-1A246051F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DBBFDE-E51E-4D46-890B-CC91E7F1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D044BA-BEAF-4860-8D4B-D7F92661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87B550-1682-403D-8164-B04F0CBD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B6AF09-6A32-4A3D-AA68-2A8284EC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65C2C4-1A8D-45B9-88CD-97EC8CA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E43309-C139-4D66-BA81-C16E3F25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A06526-9E3B-4F5E-A0EB-D49D6690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9A5-4228-4EE4-A06E-D014A20A888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7E0587-E593-492C-8971-2B2F2B1B4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2EB2F2-EF03-4E7F-8275-5007A9E73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NUL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1" TargetMode="External"/><Relationship Id="rId4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2" TargetMode="External"/><Relationship Id="rId5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3" TargetMode="External"/><Relationship Id="rId6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4" TargetMode="External"/><Relationship Id="rId7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5" TargetMode="External"/><Relationship Id="rId8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6" TargetMode="External"/><Relationship Id="rId9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7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0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humayun/udacity_nanodegree/tree/master/p2_dog_project" TargetMode="External"/><Relationship Id="rId3" Type="http://schemas.openxmlformats.org/officeDocument/2006/relationships/hyperlink" Target="https://github.com/humayun/udacity_nanodegree/blob/master/p2_dog_project/dog_app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" dirty="0"/>
              <a:t>Humayun Irshad</a:t>
            </a:r>
          </a:p>
          <a:p>
            <a:pPr lvl="0">
              <a:spcBef>
                <a:spcPts val="0"/>
              </a:spcBef>
            </a:pPr>
            <a:r>
              <a:rPr lang="en" dirty="0"/>
              <a:t>Lead Scientist</a:t>
            </a:r>
          </a:p>
          <a:p>
            <a:pPr lvl="0">
              <a:spcBef>
                <a:spcPts val="0"/>
              </a:spcBef>
            </a:pPr>
            <a:r>
              <a:rPr lang="en" dirty="0"/>
              <a:t>Machine Learning &amp; Computer Vision</a:t>
            </a:r>
          </a:p>
          <a:p>
            <a:pPr lvl="0">
              <a:spcBef>
                <a:spcPts val="0"/>
              </a:spcBef>
            </a:pPr>
            <a:r>
              <a:rPr lang="en" dirty="0" err="1" smtClean="0"/>
              <a:t>CrowdFlower</a:t>
            </a:r>
            <a:r>
              <a:rPr lang="en-US" dirty="0" smtClean="0"/>
              <a:t>, </a:t>
            </a:r>
            <a:r>
              <a:rPr lang="en-US" dirty="0" err="1" smtClean="0"/>
              <a:t>Inc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506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Perceptron </a:t>
            </a:r>
            <a:r>
              <a:rPr lang="mr-IN" sz="3200" b="1" dirty="0" smtClean="0"/>
              <a:t>–</a:t>
            </a:r>
            <a:r>
              <a:rPr lang="en-US" sz="3200" b="1" dirty="0" smtClean="0"/>
              <a:t> Basic Functions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4375" y="1167499"/>
                <a:ext cx="11301413" cy="5021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Step Function 			Y’  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  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Predict Function		 	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Error Function 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</m:oMath>
                </a14:m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Update Weights Function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 ←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𝐸𝑟𝑟𝑜𝑟</m:t>
                    </m:r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b="0" dirty="0" smtClean="0">
                    <a:ea typeface="Cambria Math" charset="0"/>
                    <a:cs typeface="Cambria Math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←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𝐸𝑟𝑟𝑜𝑟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2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167499"/>
                <a:ext cx="11301413" cy="5021375"/>
              </a:xfrm>
              <a:prstGeom prst="rect">
                <a:avLst/>
              </a:prstGeom>
              <a:blipFill rotWithShape="0"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44977" y="1701693"/>
            <a:ext cx="6034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perceptron_1.py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initialize </a:t>
            </a:r>
            <a:r>
              <a:rPr lang="en-US" sz="2400" b="1" dirty="0" smtClean="0">
                <a:solidFill>
                  <a:srgbClr val="0070C0"/>
                </a:solidFill>
              </a:rPr>
              <a:t>weights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bias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ow </a:t>
            </a:r>
            <a:r>
              <a:rPr lang="en-US" sz="2400" b="1" dirty="0" smtClean="0">
                <a:solidFill>
                  <a:schemeClr val="accent1"/>
                </a:solidFill>
              </a:rPr>
              <a:t>learning rate </a:t>
            </a:r>
            <a:r>
              <a:rPr lang="en-US" sz="2400" dirty="0" smtClean="0"/>
              <a:t>effects on model training?</a:t>
            </a:r>
          </a:p>
        </p:txBody>
      </p:sp>
    </p:spTree>
    <p:extLst>
      <p:ext uri="{BB962C8B-B14F-4D97-AF65-F5344CB8AC3E}">
        <p14:creationId xmlns:p14="http://schemas.microsoft.com/office/powerpoint/2010/main" val="23854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081" y="1644542"/>
            <a:ext cx="63339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perceptron_2.py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</a:t>
            </a:r>
            <a:r>
              <a:rPr lang="en-US" sz="2400" b="1" dirty="0" smtClean="0">
                <a:solidFill>
                  <a:schemeClr val="accent1"/>
                </a:solidFill>
              </a:rPr>
              <a:t>epoch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epochs=100 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Is our model better when we have high epoch?</a:t>
            </a:r>
          </a:p>
        </p:txBody>
      </p:sp>
    </p:spTree>
    <p:extLst>
      <p:ext uri="{BB962C8B-B14F-4D97-AF65-F5344CB8AC3E}">
        <p14:creationId xmlns:p14="http://schemas.microsoft.com/office/powerpoint/2010/main" val="3163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10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Function &amp; Log-Loss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54E595-E507-4A95-81A6-71DCD1D1CD48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947652C-7F8B-4D6A-8080-86B78A19BB7C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4621994-ECCB-4042-844F-5B5C05D07C2E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847839C-A78C-4741-A6E0-1ACCE4A2C3BB}"/>
              </a:ext>
            </a:extLst>
          </p:cNvPr>
          <p:cNvCxnSpPr>
            <a:cxnSpLocks/>
          </p:cNvCxnSpPr>
          <p:nvPr/>
        </p:nvCxnSpPr>
        <p:spPr>
          <a:xfrm>
            <a:off x="2294390" y="2176945"/>
            <a:ext cx="4022520" cy="2483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39CC188-E1C0-4FEA-B85B-A7319C03EB77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1D1A1B3-A645-45AF-B92D-DE3786AB93ED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5EAEDAE7-F144-40CA-8151-A14E3BDFE7F7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="" xmlns:a16="http://schemas.microsoft.com/office/drawing/2014/main" id="{97267CE4-34A9-439E-920B-119B9391DE6F}"/>
              </a:ext>
            </a:extLst>
          </p:cNvPr>
          <p:cNvSpPr/>
          <p:nvPr/>
        </p:nvSpPr>
        <p:spPr>
          <a:xfrm>
            <a:off x="2294390" y="2189530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5A2932F0-7B91-4539-B5A6-CEE9F71C0B3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06990BF-8A51-4830-8192-5A1FAB938495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488B226-8C21-43FC-988A-35EA7C6D74F0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C77F19-EA3D-4C2D-ACB6-1FC91FF9BD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="" xmlns:a16="http://schemas.microsoft.com/office/drawing/2014/main" id="{FF0D966C-5F56-4A92-B87F-EFCC3FC86EC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6926E2FA-ABE1-404E-907D-C8C73C2F7616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="" xmlns:a16="http://schemas.microsoft.com/office/drawing/2014/main" id="{2C7CE1E6-6FBD-4AA1-AE97-E33313C08F9F}"/>
              </a:ext>
            </a:extLst>
          </p:cNvPr>
          <p:cNvSpPr/>
          <p:nvPr/>
        </p:nvSpPr>
        <p:spPr>
          <a:xfrm rot="16472960">
            <a:off x="5240194" y="3352804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="" xmlns:a16="http://schemas.microsoft.com/office/drawing/2014/main" id="{CA769C59-2BC9-4074-A86C-20FB737ED168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="" xmlns:a16="http://schemas.microsoft.com/office/drawing/2014/main" id="{F7CFA4BD-1215-4907-97E5-3FDE25D3A6DB}"/>
              </a:ext>
            </a:extLst>
          </p:cNvPr>
          <p:cNvSpPr/>
          <p:nvPr/>
        </p:nvSpPr>
        <p:spPr>
          <a:xfrm rot="16910679">
            <a:off x="2974105" y="2906778"/>
            <a:ext cx="182880" cy="18288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="" xmlns:a16="http://schemas.microsoft.com/office/drawing/2014/main" id="{5210BF9B-6A9F-408A-A034-B80508703C48}"/>
              </a:ext>
            </a:extLst>
          </p:cNvPr>
          <p:cNvSpPr/>
          <p:nvPr/>
        </p:nvSpPr>
        <p:spPr>
          <a:xfrm rot="16910679">
            <a:off x="8110418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="" xmlns:a16="http://schemas.microsoft.com/office/drawing/2014/main" id="{F96126A1-93FD-49F4-B60D-1DA42CB12EBA}"/>
              </a:ext>
            </a:extLst>
          </p:cNvPr>
          <p:cNvSpPr/>
          <p:nvPr/>
        </p:nvSpPr>
        <p:spPr>
          <a:xfrm rot="16910679">
            <a:off x="8583576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="" xmlns:a16="http://schemas.microsoft.com/office/drawing/2014/main" id="{2839CB25-7108-44BF-BC88-133588AEB9CD}"/>
              </a:ext>
            </a:extLst>
          </p:cNvPr>
          <p:cNvSpPr/>
          <p:nvPr/>
        </p:nvSpPr>
        <p:spPr>
          <a:xfrm rot="16472960">
            <a:off x="9961437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="" xmlns:a16="http://schemas.microsoft.com/office/drawing/2014/main" id="{71EEDC59-8905-44B8-8768-1CA399113D32}"/>
              </a:ext>
            </a:extLst>
          </p:cNvPr>
          <p:cNvSpPr/>
          <p:nvPr/>
        </p:nvSpPr>
        <p:spPr>
          <a:xfrm rot="16472960">
            <a:off x="10421164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="" xmlns:a16="http://schemas.microsoft.com/office/drawing/2014/main" id="{2142A597-6365-48DA-925D-22C47D2E4B75}"/>
              </a:ext>
            </a:extLst>
          </p:cNvPr>
          <p:cNvSpPr/>
          <p:nvPr/>
        </p:nvSpPr>
        <p:spPr>
          <a:xfrm rot="16472960">
            <a:off x="9498041" y="2101809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="" xmlns:a16="http://schemas.microsoft.com/office/drawing/2014/main" id="{3B0E8E93-E9A0-488C-B97E-28D785AEF7C5}"/>
              </a:ext>
            </a:extLst>
          </p:cNvPr>
          <p:cNvSpPr/>
          <p:nvPr/>
        </p:nvSpPr>
        <p:spPr>
          <a:xfrm rot="16910679">
            <a:off x="8983114" y="2101809"/>
            <a:ext cx="182880" cy="18288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0A22D7-3CFE-4C8F-B41C-9EEB440F169F}"/>
              </a:ext>
            </a:extLst>
          </p:cNvPr>
          <p:cNvSpPr txBox="1"/>
          <p:nvPr/>
        </p:nvSpPr>
        <p:spPr>
          <a:xfrm flipH="1">
            <a:off x="7233769" y="2006646"/>
            <a:ext cx="33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=        +      +       +       +      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7618B9C-B096-43AD-8897-35A6A33FF165}"/>
              </a:ext>
            </a:extLst>
          </p:cNvPr>
          <p:cNvSpPr txBox="1"/>
          <p:nvPr/>
        </p:nvSpPr>
        <p:spPr>
          <a:xfrm>
            <a:off x="1988191" y="5268286"/>
            <a:ext cx="6060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happened if error function is </a:t>
            </a:r>
            <a:r>
              <a:rPr lang="en-US" sz="2000" b="1" dirty="0"/>
              <a:t>discrete</a:t>
            </a:r>
            <a:r>
              <a:rPr lang="en-US" sz="2000" dirty="0" smtClean="0"/>
              <a:t>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Error </a:t>
            </a:r>
            <a:r>
              <a:rPr lang="en-US" sz="2000" dirty="0"/>
              <a:t>function should be </a:t>
            </a:r>
            <a:r>
              <a:rPr lang="en-US" sz="2000" b="1" dirty="0"/>
              <a:t>continues</a:t>
            </a:r>
            <a:r>
              <a:rPr lang="en-US" sz="2000" dirty="0"/>
              <a:t> and </a:t>
            </a:r>
            <a:r>
              <a:rPr lang="en-US" sz="2000" b="1" dirty="0" smtClean="0"/>
              <a:t>differentiable</a:t>
            </a:r>
          </a:p>
        </p:txBody>
      </p:sp>
    </p:spTree>
    <p:extLst>
      <p:ext uri="{BB962C8B-B14F-4D97-AF65-F5344CB8AC3E}">
        <p14:creationId xmlns:p14="http://schemas.microsoft.com/office/powerpoint/2010/main" val="33659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0A22D7-3CFE-4C8F-B41C-9EEB440F169F}"/>
              </a:ext>
            </a:extLst>
          </p:cNvPr>
          <p:cNvSpPr txBox="1"/>
          <p:nvPr/>
        </p:nvSpPr>
        <p:spPr>
          <a:xfrm flipH="1">
            <a:off x="7233769" y="2006646"/>
            <a:ext cx="33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=        +      +       +       +      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10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Function &amp; Log-Loss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54E595-E507-4A95-81A6-71DCD1D1CD48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947652C-7F8B-4D6A-8080-86B78A19BB7C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4621994-ECCB-4042-844F-5B5C05D07C2E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39CC188-E1C0-4FEA-B85B-A7319C03EB77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1D1A1B3-A645-45AF-B92D-DE3786AB93ED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="" xmlns:a16="http://schemas.microsoft.com/office/drawing/2014/main" id="{5EAEDAE7-F144-40CA-8151-A14E3BDFE7F7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="" xmlns:a16="http://schemas.microsoft.com/office/drawing/2014/main" id="{97267CE4-34A9-439E-920B-119B9391DE6F}"/>
              </a:ext>
            </a:extLst>
          </p:cNvPr>
          <p:cNvSpPr/>
          <p:nvPr/>
        </p:nvSpPr>
        <p:spPr>
          <a:xfrm>
            <a:off x="2294390" y="3004656"/>
            <a:ext cx="4170478" cy="627752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06990BF-8A51-4830-8192-5A1FAB938495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C77F19-EA3D-4C2D-ACB6-1FC91FF9BD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="" xmlns:a16="http://schemas.microsoft.com/office/drawing/2014/main" id="{FF0D966C-5F56-4A92-B87F-EFCC3FC86EC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6926E2FA-ABE1-404E-907D-C8C73C2F7616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="" xmlns:a16="http://schemas.microsoft.com/office/drawing/2014/main" id="{CA769C59-2BC9-4074-A86C-20FB737ED168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="" xmlns:a16="http://schemas.microsoft.com/office/drawing/2014/main" id="{F7CFA4BD-1215-4907-97E5-3FDE25D3A6DB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="" xmlns:a16="http://schemas.microsoft.com/office/drawing/2014/main" id="{5210BF9B-6A9F-408A-A034-B80508703C48}"/>
              </a:ext>
            </a:extLst>
          </p:cNvPr>
          <p:cNvSpPr/>
          <p:nvPr/>
        </p:nvSpPr>
        <p:spPr>
          <a:xfrm rot="16910679">
            <a:off x="8110418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="" xmlns:a16="http://schemas.microsoft.com/office/drawing/2014/main" id="{F96126A1-93FD-49F4-B60D-1DA42CB12EBA}"/>
              </a:ext>
            </a:extLst>
          </p:cNvPr>
          <p:cNvSpPr/>
          <p:nvPr/>
        </p:nvSpPr>
        <p:spPr>
          <a:xfrm rot="16910679">
            <a:off x="8583576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="" xmlns:a16="http://schemas.microsoft.com/office/drawing/2014/main" id="{2839CB25-7108-44BF-BC88-133588AEB9CD}"/>
              </a:ext>
            </a:extLst>
          </p:cNvPr>
          <p:cNvSpPr/>
          <p:nvPr/>
        </p:nvSpPr>
        <p:spPr>
          <a:xfrm rot="16472960">
            <a:off x="9961437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="" xmlns:a16="http://schemas.microsoft.com/office/drawing/2014/main" id="{71EEDC59-8905-44B8-8768-1CA399113D32}"/>
              </a:ext>
            </a:extLst>
          </p:cNvPr>
          <p:cNvSpPr/>
          <p:nvPr/>
        </p:nvSpPr>
        <p:spPr>
          <a:xfrm rot="16472960">
            <a:off x="10421164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="" xmlns:a16="http://schemas.microsoft.com/office/drawing/2014/main" id="{2142A597-6365-48DA-925D-22C47D2E4B75}"/>
              </a:ext>
            </a:extLst>
          </p:cNvPr>
          <p:cNvSpPr/>
          <p:nvPr/>
        </p:nvSpPr>
        <p:spPr>
          <a:xfrm rot="16472960">
            <a:off x="9528111" y="215173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="" xmlns:a16="http://schemas.microsoft.com/office/drawing/2014/main" id="{3B0E8E93-E9A0-488C-B97E-28D785AEF7C5}"/>
              </a:ext>
            </a:extLst>
          </p:cNvPr>
          <p:cNvSpPr/>
          <p:nvPr/>
        </p:nvSpPr>
        <p:spPr>
          <a:xfrm rot="16910679">
            <a:off x="9054395" y="21493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488B226-8C21-43FC-988A-35EA7C6D74F0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4192890-8B7E-4ED6-9031-5E182928BE3F}"/>
              </a:ext>
            </a:extLst>
          </p:cNvPr>
          <p:cNvSpPr/>
          <p:nvPr/>
        </p:nvSpPr>
        <p:spPr>
          <a:xfrm>
            <a:off x="2311169" y="3627152"/>
            <a:ext cx="4133088" cy="1042416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5A2932F0-7B91-4539-B5A6-CEE9F71C0B3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="" xmlns:a16="http://schemas.microsoft.com/office/drawing/2014/main" id="{2C7CE1E6-6FBD-4AA1-AE97-E33313C08F9F}"/>
              </a:ext>
            </a:extLst>
          </p:cNvPr>
          <p:cNvSpPr/>
          <p:nvPr/>
        </p:nvSpPr>
        <p:spPr>
          <a:xfrm rot="16472960">
            <a:off x="5145811" y="3521313"/>
            <a:ext cx="91440" cy="909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="" xmlns:a16="http://schemas.microsoft.com/office/drawing/2014/main" id="{B25E18FA-1F18-4C99-A197-798AA7F41144}"/>
              </a:ext>
            </a:extLst>
          </p:cNvPr>
          <p:cNvSpPr/>
          <p:nvPr/>
        </p:nvSpPr>
        <p:spPr>
          <a:xfrm rot="16472960">
            <a:off x="3930165" y="38859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AA71F2BF-9561-4AD0-9E88-BDFF4D984178}"/>
              </a:ext>
            </a:extLst>
          </p:cNvPr>
          <p:cNvSpPr/>
          <p:nvPr/>
        </p:nvSpPr>
        <p:spPr>
          <a:xfrm rot="16472960">
            <a:off x="3136994" y="37781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D6F8194-50AA-4F90-8C14-A0116B08A34E}"/>
              </a:ext>
            </a:extLst>
          </p:cNvPr>
          <p:cNvSpPr txBox="1"/>
          <p:nvPr/>
        </p:nvSpPr>
        <p:spPr>
          <a:xfrm>
            <a:off x="5826621" y="40508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F28B78FE-2595-4316-97DF-4629240DB22C}"/>
              </a:ext>
            </a:extLst>
          </p:cNvPr>
          <p:cNvCxnSpPr>
            <a:cxnSpLocks/>
          </p:cNvCxnSpPr>
          <p:nvPr/>
        </p:nvCxnSpPr>
        <p:spPr>
          <a:xfrm>
            <a:off x="2494327" y="4377665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FD4B6C6-604D-4F81-9C9F-5D32E8D09148}"/>
              </a:ext>
            </a:extLst>
          </p:cNvPr>
          <p:cNvSpPr txBox="1"/>
          <p:nvPr/>
        </p:nvSpPr>
        <p:spPr>
          <a:xfrm>
            <a:off x="2644645" y="4050217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847839C-A78C-4741-A6E0-1ACCE4A2C3BB}"/>
              </a:ext>
            </a:extLst>
          </p:cNvPr>
          <p:cNvCxnSpPr>
            <a:cxnSpLocks/>
          </p:cNvCxnSpPr>
          <p:nvPr/>
        </p:nvCxnSpPr>
        <p:spPr>
          <a:xfrm>
            <a:off x="2294390" y="3011648"/>
            <a:ext cx="4165124" cy="61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209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="" xmlns:a16="http://schemas.microsoft.com/office/drawing/2014/main" id="{020544C6-AB8E-41B9-8E69-5F8BD4F3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65" y="4209529"/>
            <a:ext cx="4206353" cy="2550858"/>
          </a:xfrm>
          <a:prstGeom prst="rect">
            <a:avLst/>
          </a:prstGeom>
        </p:spPr>
      </p:pic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23B8C000-58AB-4ACA-81BE-24BE22192671}"/>
              </a:ext>
            </a:extLst>
          </p:cNvPr>
          <p:cNvSpPr/>
          <p:nvPr/>
        </p:nvSpPr>
        <p:spPr>
          <a:xfrm>
            <a:off x="1300294" y="1090577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="" xmlns:a16="http://schemas.microsoft.com/office/drawing/2014/main" id="{C844044A-BE05-4FE7-991E-46FF3966F609}"/>
              </a:ext>
            </a:extLst>
          </p:cNvPr>
          <p:cNvCxnSpPr/>
          <p:nvPr/>
        </p:nvCxnSpPr>
        <p:spPr>
          <a:xfrm flipV="1">
            <a:off x="1510018" y="120802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="" xmlns:a16="http://schemas.microsoft.com/office/drawing/2014/main" id="{D791A1DB-D1B5-4DF6-86F8-35A80E30FEB3}"/>
              </a:ext>
            </a:extLst>
          </p:cNvPr>
          <p:cNvCxnSpPr>
            <a:cxnSpLocks/>
          </p:cNvCxnSpPr>
          <p:nvPr/>
        </p:nvCxnSpPr>
        <p:spPr>
          <a:xfrm>
            <a:off x="1510018" y="353177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0C579581-8656-4EF0-8540-511D3FDC61AC}"/>
              </a:ext>
            </a:extLst>
          </p:cNvPr>
          <p:cNvCxnSpPr>
            <a:cxnSpLocks/>
          </p:cNvCxnSpPr>
          <p:nvPr/>
        </p:nvCxnSpPr>
        <p:spPr>
          <a:xfrm>
            <a:off x="1300294" y="1333859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B91FA7A3-DC3D-436A-89CD-ECC3DF7ECD59}"/>
              </a:ext>
            </a:extLst>
          </p:cNvPr>
          <p:cNvSpPr txBox="1"/>
          <p:nvPr/>
        </p:nvSpPr>
        <p:spPr>
          <a:xfrm>
            <a:off x="1510018" y="116596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F92914F8-4F39-4FB4-9EF0-FEAD548983F8}"/>
              </a:ext>
            </a:extLst>
          </p:cNvPr>
          <p:cNvSpPr txBox="1"/>
          <p:nvPr/>
        </p:nvSpPr>
        <p:spPr>
          <a:xfrm>
            <a:off x="4868873" y="3126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34" name="Flowchart: Connector 233">
            <a:extLst>
              <a:ext uri="{FF2B5EF4-FFF2-40B4-BE49-F238E27FC236}">
                <a16:creationId xmlns="" xmlns:a16="http://schemas.microsoft.com/office/drawing/2014/main" id="{99332C8C-2808-4FE5-BD17-11C4F29C996F}"/>
              </a:ext>
            </a:extLst>
          </p:cNvPr>
          <p:cNvSpPr/>
          <p:nvPr/>
        </p:nvSpPr>
        <p:spPr>
          <a:xfrm rot="16910679">
            <a:off x="2655275" y="147328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>
            <a:extLst>
              <a:ext uri="{FF2B5EF4-FFF2-40B4-BE49-F238E27FC236}">
                <a16:creationId xmlns="" xmlns:a16="http://schemas.microsoft.com/office/drawing/2014/main" id="{97ECD6FD-7868-4CC5-893C-E0B2F2CDE474}"/>
              </a:ext>
            </a:extLst>
          </p:cNvPr>
          <p:cNvSpPr/>
          <p:nvPr/>
        </p:nvSpPr>
        <p:spPr>
          <a:xfrm>
            <a:off x="1310926" y="1376136"/>
            <a:ext cx="4018880" cy="2442815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="" xmlns:a16="http://schemas.microsoft.com/office/drawing/2014/main" id="{BE51E767-5AFC-4C69-8568-79B6DA138FD1}"/>
              </a:ext>
            </a:extLst>
          </p:cNvPr>
          <p:cNvCxnSpPr/>
          <p:nvPr/>
        </p:nvCxnSpPr>
        <p:spPr>
          <a:xfrm flipV="1">
            <a:off x="1503025" y="1201026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="" xmlns:a16="http://schemas.microsoft.com/office/drawing/2014/main" id="{7B5D0A48-D510-4A32-9296-6365629F7D04}"/>
              </a:ext>
            </a:extLst>
          </p:cNvPr>
          <p:cNvCxnSpPr>
            <a:cxnSpLocks/>
          </p:cNvCxnSpPr>
          <p:nvPr/>
        </p:nvCxnSpPr>
        <p:spPr>
          <a:xfrm>
            <a:off x="1503025" y="3524777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Connector 237">
            <a:extLst>
              <a:ext uri="{FF2B5EF4-FFF2-40B4-BE49-F238E27FC236}">
                <a16:creationId xmlns="" xmlns:a16="http://schemas.microsoft.com/office/drawing/2014/main" id="{644CEA6A-86D2-4384-A333-AE626B19A399}"/>
              </a:ext>
            </a:extLst>
          </p:cNvPr>
          <p:cNvSpPr/>
          <p:nvPr/>
        </p:nvSpPr>
        <p:spPr>
          <a:xfrm rot="16472960">
            <a:off x="2783669" y="28904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Connector 238">
            <a:extLst>
              <a:ext uri="{FF2B5EF4-FFF2-40B4-BE49-F238E27FC236}">
                <a16:creationId xmlns="" xmlns:a16="http://schemas.microsoft.com/office/drawing/2014/main" id="{E11C0C4D-2BF1-4E88-AEAB-AF9D2C218C6B}"/>
              </a:ext>
            </a:extLst>
          </p:cNvPr>
          <p:cNvSpPr/>
          <p:nvPr/>
        </p:nvSpPr>
        <p:spPr>
          <a:xfrm rot="16472960">
            <a:off x="1990498" y="278270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Connector 239">
            <a:extLst>
              <a:ext uri="{FF2B5EF4-FFF2-40B4-BE49-F238E27FC236}">
                <a16:creationId xmlns="" xmlns:a16="http://schemas.microsoft.com/office/drawing/2014/main" id="{EABFD8E1-DFE3-436F-AF9D-4FEC964FC48C}"/>
              </a:ext>
            </a:extLst>
          </p:cNvPr>
          <p:cNvSpPr/>
          <p:nvPr/>
        </p:nvSpPr>
        <p:spPr>
          <a:xfrm rot="16472960">
            <a:off x="4242616" y="259738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Connector 240">
            <a:extLst>
              <a:ext uri="{FF2B5EF4-FFF2-40B4-BE49-F238E27FC236}">
                <a16:creationId xmlns="" xmlns:a16="http://schemas.microsoft.com/office/drawing/2014/main" id="{2543A7BE-0D31-4625-A53C-0B328F06FA72}"/>
              </a:ext>
            </a:extLst>
          </p:cNvPr>
          <p:cNvSpPr/>
          <p:nvPr/>
        </p:nvSpPr>
        <p:spPr>
          <a:xfrm rot="16910679">
            <a:off x="3623424" y="18331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Connector 241">
            <a:extLst>
              <a:ext uri="{FF2B5EF4-FFF2-40B4-BE49-F238E27FC236}">
                <a16:creationId xmlns="" xmlns:a16="http://schemas.microsoft.com/office/drawing/2014/main" id="{B7F5417C-BC6C-4BA7-9A1E-89D6C117350D}"/>
              </a:ext>
            </a:extLst>
          </p:cNvPr>
          <p:cNvSpPr/>
          <p:nvPr/>
        </p:nvSpPr>
        <p:spPr>
          <a:xfrm rot="16910679">
            <a:off x="1971598" y="214477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="" xmlns:a16="http://schemas.microsoft.com/office/drawing/2014/main" id="{EB99E31D-28AA-43A1-8CCF-5C3BFDA34CAE}"/>
              </a:ext>
            </a:extLst>
          </p:cNvPr>
          <p:cNvSpPr/>
          <p:nvPr/>
        </p:nvSpPr>
        <p:spPr>
          <a:xfrm>
            <a:off x="6602272" y="107799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="" xmlns:a16="http://schemas.microsoft.com/office/drawing/2014/main" id="{607391B6-168D-4BAB-A3A3-78BA4AE19D94}"/>
              </a:ext>
            </a:extLst>
          </p:cNvPr>
          <p:cNvCxnSpPr/>
          <p:nvPr/>
        </p:nvCxnSpPr>
        <p:spPr>
          <a:xfrm flipV="1">
            <a:off x="6811996" y="119543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="" xmlns:a16="http://schemas.microsoft.com/office/drawing/2014/main" id="{87FD22EC-FB7D-40EE-88E8-0A0523B11970}"/>
              </a:ext>
            </a:extLst>
          </p:cNvPr>
          <p:cNvCxnSpPr>
            <a:cxnSpLocks/>
          </p:cNvCxnSpPr>
          <p:nvPr/>
        </p:nvCxnSpPr>
        <p:spPr>
          <a:xfrm>
            <a:off x="6811996" y="351918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C1E72662-2DE3-4384-9DDB-C17325259E4A}"/>
              </a:ext>
            </a:extLst>
          </p:cNvPr>
          <p:cNvSpPr txBox="1"/>
          <p:nvPr/>
        </p:nvSpPr>
        <p:spPr>
          <a:xfrm>
            <a:off x="6811996" y="1153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3107A2BB-5416-4AFC-88EF-1CADC69BABAD}"/>
              </a:ext>
            </a:extLst>
          </p:cNvPr>
          <p:cNvSpPr txBox="1"/>
          <p:nvPr/>
        </p:nvSpPr>
        <p:spPr>
          <a:xfrm>
            <a:off x="10170851" y="31140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48" name="Flowchart: Connector 247">
            <a:extLst>
              <a:ext uri="{FF2B5EF4-FFF2-40B4-BE49-F238E27FC236}">
                <a16:creationId xmlns="" xmlns:a16="http://schemas.microsoft.com/office/drawing/2014/main" id="{559CA28A-6B38-4970-BB13-BD62B5CFE032}"/>
              </a:ext>
            </a:extLst>
          </p:cNvPr>
          <p:cNvSpPr/>
          <p:nvPr/>
        </p:nvSpPr>
        <p:spPr>
          <a:xfrm rot="16910679">
            <a:off x="7957253" y="1460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ight Triangle 248">
            <a:extLst>
              <a:ext uri="{FF2B5EF4-FFF2-40B4-BE49-F238E27FC236}">
                <a16:creationId xmlns="" xmlns:a16="http://schemas.microsoft.com/office/drawing/2014/main" id="{0CC30ABB-B3FF-4256-B9F3-BAD3DAB614D4}"/>
              </a:ext>
            </a:extLst>
          </p:cNvPr>
          <p:cNvSpPr/>
          <p:nvPr/>
        </p:nvSpPr>
        <p:spPr>
          <a:xfrm>
            <a:off x="6602272" y="1328544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5755DB11-8708-41FA-AC12-1578DB387EDC}"/>
              </a:ext>
            </a:extLst>
          </p:cNvPr>
          <p:cNvCxnSpPr/>
          <p:nvPr/>
        </p:nvCxnSpPr>
        <p:spPr>
          <a:xfrm flipV="1">
            <a:off x="6805003" y="118844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="" xmlns:a16="http://schemas.microsoft.com/office/drawing/2014/main" id="{F47AA6D0-8F7A-4D5D-ADCD-BDD31676C9E6}"/>
              </a:ext>
            </a:extLst>
          </p:cNvPr>
          <p:cNvCxnSpPr>
            <a:cxnSpLocks/>
          </p:cNvCxnSpPr>
          <p:nvPr/>
        </p:nvCxnSpPr>
        <p:spPr>
          <a:xfrm>
            <a:off x="6805003" y="351219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="" xmlns:a16="http://schemas.microsoft.com/office/drawing/2014/main" id="{56A9BF22-E2D7-4AD5-BEBC-F9BCAC61412D}"/>
              </a:ext>
            </a:extLst>
          </p:cNvPr>
          <p:cNvSpPr/>
          <p:nvPr/>
        </p:nvSpPr>
        <p:spPr>
          <a:xfrm rot="16472960">
            <a:off x="8085647" y="28779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>
            <a:extLst>
              <a:ext uri="{FF2B5EF4-FFF2-40B4-BE49-F238E27FC236}">
                <a16:creationId xmlns="" xmlns:a16="http://schemas.microsoft.com/office/drawing/2014/main" id="{93FA356A-1018-487A-86AA-645296A76BDB}"/>
              </a:ext>
            </a:extLst>
          </p:cNvPr>
          <p:cNvSpPr/>
          <p:nvPr/>
        </p:nvSpPr>
        <p:spPr>
          <a:xfrm rot="16472960">
            <a:off x="7292476" y="2770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>
            <a:extLst>
              <a:ext uri="{FF2B5EF4-FFF2-40B4-BE49-F238E27FC236}">
                <a16:creationId xmlns="" xmlns:a16="http://schemas.microsoft.com/office/drawing/2014/main" id="{15DBAB86-558B-40BC-A129-52EF0A62C7F2}"/>
              </a:ext>
            </a:extLst>
          </p:cNvPr>
          <p:cNvSpPr/>
          <p:nvPr/>
        </p:nvSpPr>
        <p:spPr>
          <a:xfrm rot="16472960">
            <a:off x="9544594" y="258480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>
            <a:extLst>
              <a:ext uri="{FF2B5EF4-FFF2-40B4-BE49-F238E27FC236}">
                <a16:creationId xmlns="" xmlns:a16="http://schemas.microsoft.com/office/drawing/2014/main" id="{3FC8B532-EC4C-4A8B-8832-31E41EB4E314}"/>
              </a:ext>
            </a:extLst>
          </p:cNvPr>
          <p:cNvSpPr/>
          <p:nvPr/>
        </p:nvSpPr>
        <p:spPr>
          <a:xfrm rot="16910679">
            <a:off x="8925402" y="18205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Connector 255">
            <a:extLst>
              <a:ext uri="{FF2B5EF4-FFF2-40B4-BE49-F238E27FC236}">
                <a16:creationId xmlns="" xmlns:a16="http://schemas.microsoft.com/office/drawing/2014/main" id="{3B37C5ED-6164-4559-91F0-A118420D764F}"/>
              </a:ext>
            </a:extLst>
          </p:cNvPr>
          <p:cNvSpPr/>
          <p:nvPr/>
        </p:nvSpPr>
        <p:spPr>
          <a:xfrm rot="16910679">
            <a:off x="7273576" y="213219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peech Bubble: Rectangle with Corners Rounded 256">
            <a:extLst>
              <a:ext uri="{FF2B5EF4-FFF2-40B4-BE49-F238E27FC236}">
                <a16:creationId xmlns="" xmlns:a16="http://schemas.microsoft.com/office/drawing/2014/main" id="{885F08C3-334E-40B4-B440-BA6B3B40DFD1}"/>
              </a:ext>
            </a:extLst>
          </p:cNvPr>
          <p:cNvSpPr/>
          <p:nvPr/>
        </p:nvSpPr>
        <p:spPr>
          <a:xfrm>
            <a:off x="2490707" y="931413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8" name="Speech Bubble: Rectangle with Corners Rounded 257">
            <a:extLst>
              <a:ext uri="{FF2B5EF4-FFF2-40B4-BE49-F238E27FC236}">
                <a16:creationId xmlns="" xmlns:a16="http://schemas.microsoft.com/office/drawing/2014/main" id="{BB854B0D-5945-49FE-91C8-556B7B7F2E47}"/>
              </a:ext>
            </a:extLst>
          </p:cNvPr>
          <p:cNvSpPr/>
          <p:nvPr/>
        </p:nvSpPr>
        <p:spPr>
          <a:xfrm>
            <a:off x="3519763" y="129229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9" name="Speech Bubble: Rectangle with Corners Rounded 258">
            <a:extLst>
              <a:ext uri="{FF2B5EF4-FFF2-40B4-BE49-F238E27FC236}">
                <a16:creationId xmlns="" xmlns:a16="http://schemas.microsoft.com/office/drawing/2014/main" id="{6B70A423-204A-43B5-8AFF-DD2801E42566}"/>
              </a:ext>
            </a:extLst>
          </p:cNvPr>
          <p:cNvSpPr/>
          <p:nvPr/>
        </p:nvSpPr>
        <p:spPr>
          <a:xfrm>
            <a:off x="4075912" y="205996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0" name="Speech Bubble: Rectangle with Corners Rounded 259">
            <a:extLst>
              <a:ext uri="{FF2B5EF4-FFF2-40B4-BE49-F238E27FC236}">
                <a16:creationId xmlns="" xmlns:a16="http://schemas.microsoft.com/office/drawing/2014/main" id="{C41649A4-5B7B-4D53-B487-4DCB6839109C}"/>
              </a:ext>
            </a:extLst>
          </p:cNvPr>
          <p:cNvSpPr/>
          <p:nvPr/>
        </p:nvSpPr>
        <p:spPr>
          <a:xfrm>
            <a:off x="1781263" y="1606997"/>
            <a:ext cx="584432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1" name="Speech Bubble: Rectangle with Corners Rounded 260">
            <a:extLst>
              <a:ext uri="{FF2B5EF4-FFF2-40B4-BE49-F238E27FC236}">
                <a16:creationId xmlns="" xmlns:a16="http://schemas.microsoft.com/office/drawing/2014/main" id="{0077DC4A-2945-4EEA-B1D8-159D87B5D9D1}"/>
              </a:ext>
            </a:extLst>
          </p:cNvPr>
          <p:cNvSpPr/>
          <p:nvPr/>
        </p:nvSpPr>
        <p:spPr>
          <a:xfrm>
            <a:off x="2073479" y="2275414"/>
            <a:ext cx="584432" cy="369332"/>
          </a:xfrm>
          <a:prstGeom prst="wedgeRoundRectCallout">
            <a:avLst>
              <a:gd name="adj1" fmla="val -48045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2" name="Speech Bubble: Rectangle with Corners Rounded 261">
            <a:extLst>
              <a:ext uri="{FF2B5EF4-FFF2-40B4-BE49-F238E27FC236}">
                <a16:creationId xmlns="" xmlns:a16="http://schemas.microsoft.com/office/drawing/2014/main" id="{99ECBFCB-50E5-411E-96A3-4D2FA40D3AF3}"/>
              </a:ext>
            </a:extLst>
          </p:cNvPr>
          <p:cNvSpPr/>
          <p:nvPr/>
        </p:nvSpPr>
        <p:spPr>
          <a:xfrm>
            <a:off x="2714675" y="2388513"/>
            <a:ext cx="584432" cy="369332"/>
          </a:xfrm>
          <a:prstGeom prst="wedgeRoundRectCallout">
            <a:avLst>
              <a:gd name="adj1" fmla="val -26514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8563485C-141A-450E-A522-EE31DB43D3F0}"/>
              </a:ext>
            </a:extLst>
          </p:cNvPr>
          <p:cNvSpPr txBox="1"/>
          <p:nvPr/>
        </p:nvSpPr>
        <p:spPr>
          <a:xfrm>
            <a:off x="1880059" y="2805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43746750-B2A3-43C7-97CE-C35E73976F69}"/>
              </a:ext>
            </a:extLst>
          </p:cNvPr>
          <p:cNvSpPr txBox="1"/>
          <p:nvPr/>
        </p:nvSpPr>
        <p:spPr>
          <a:xfrm>
            <a:off x="2678546" y="2911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="" xmlns:a16="http://schemas.microsoft.com/office/drawing/2014/main" id="{76B85A43-ADD9-4CA9-BD9D-A564297F1412}"/>
              </a:ext>
            </a:extLst>
          </p:cNvPr>
          <p:cNvSpPr txBox="1"/>
          <p:nvPr/>
        </p:nvSpPr>
        <p:spPr>
          <a:xfrm>
            <a:off x="1848732" y="2165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="" xmlns:a16="http://schemas.microsoft.com/office/drawing/2014/main" id="{D024B9E6-0F77-4B5A-B8BF-96B8412B422A}"/>
              </a:ext>
            </a:extLst>
          </p:cNvPr>
          <p:cNvSpPr txBox="1"/>
          <p:nvPr/>
        </p:nvSpPr>
        <p:spPr>
          <a:xfrm>
            <a:off x="2527703" y="15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63DE5777-DA48-4283-ABC0-2A997634DC2E}"/>
              </a:ext>
            </a:extLst>
          </p:cNvPr>
          <p:cNvSpPr txBox="1"/>
          <p:nvPr/>
        </p:nvSpPr>
        <p:spPr>
          <a:xfrm>
            <a:off x="3518301" y="186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="" xmlns:a16="http://schemas.microsoft.com/office/drawing/2014/main" id="{732C3FC1-91F7-414A-B34B-FACE51436DFD}"/>
              </a:ext>
            </a:extLst>
          </p:cNvPr>
          <p:cNvSpPr txBox="1"/>
          <p:nvPr/>
        </p:nvSpPr>
        <p:spPr>
          <a:xfrm>
            <a:off x="4134266" y="26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9" name="Speech Bubble: Rectangle with Corners Rounded 268">
            <a:extLst>
              <a:ext uri="{FF2B5EF4-FFF2-40B4-BE49-F238E27FC236}">
                <a16:creationId xmlns="" xmlns:a16="http://schemas.microsoft.com/office/drawing/2014/main" id="{A802F071-CD04-419B-95E2-9145FD7D2F78}"/>
              </a:ext>
            </a:extLst>
          </p:cNvPr>
          <p:cNvSpPr/>
          <p:nvPr/>
        </p:nvSpPr>
        <p:spPr>
          <a:xfrm>
            <a:off x="7601390" y="92209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85% likely</a:t>
            </a:r>
          </a:p>
        </p:txBody>
      </p:sp>
      <p:sp>
        <p:nvSpPr>
          <p:cNvPr id="270" name="Speech Bubble: Rectangle with Corners Rounded 269">
            <a:extLst>
              <a:ext uri="{FF2B5EF4-FFF2-40B4-BE49-F238E27FC236}">
                <a16:creationId xmlns="" xmlns:a16="http://schemas.microsoft.com/office/drawing/2014/main" id="{5A9935C8-CC28-472E-A945-ECB470F9DC83}"/>
              </a:ext>
            </a:extLst>
          </p:cNvPr>
          <p:cNvSpPr/>
          <p:nvPr/>
        </p:nvSpPr>
        <p:spPr>
          <a:xfrm>
            <a:off x="8562824" y="1286424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70% likely</a:t>
            </a:r>
          </a:p>
        </p:txBody>
      </p:sp>
      <p:sp>
        <p:nvSpPr>
          <p:cNvPr id="271" name="Speech Bubble: Rectangle with Corners Rounded 270">
            <a:extLst>
              <a:ext uri="{FF2B5EF4-FFF2-40B4-BE49-F238E27FC236}">
                <a16:creationId xmlns="" xmlns:a16="http://schemas.microsoft.com/office/drawing/2014/main" id="{C4FDA178-5459-4581-A84F-A46198DD8F18}"/>
              </a:ext>
            </a:extLst>
          </p:cNvPr>
          <p:cNvSpPr/>
          <p:nvPr/>
        </p:nvSpPr>
        <p:spPr>
          <a:xfrm>
            <a:off x="9185984" y="204754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40% likely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="" xmlns:a16="http://schemas.microsoft.com/office/drawing/2014/main" id="{D309CB9C-ACDF-45A6-96F9-D9C1E27F52F1}"/>
              </a:ext>
            </a:extLst>
          </p:cNvPr>
          <p:cNvSpPr txBox="1"/>
          <p:nvPr/>
        </p:nvSpPr>
        <p:spPr>
          <a:xfrm>
            <a:off x="7726376" y="1476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="" xmlns:a16="http://schemas.microsoft.com/office/drawing/2014/main" id="{7782153E-94A2-42B5-A792-61F598408722}"/>
              </a:ext>
            </a:extLst>
          </p:cNvPr>
          <p:cNvSpPr txBox="1"/>
          <p:nvPr/>
        </p:nvSpPr>
        <p:spPr>
          <a:xfrm>
            <a:off x="8732475" y="18348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="" xmlns:a16="http://schemas.microsoft.com/office/drawing/2014/main" id="{75662F22-AF8C-46EE-8836-167D7FC3B94E}"/>
              </a:ext>
            </a:extLst>
          </p:cNvPr>
          <p:cNvSpPr txBox="1"/>
          <p:nvPr/>
        </p:nvSpPr>
        <p:spPr>
          <a:xfrm>
            <a:off x="7028856" y="2146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="" xmlns:a16="http://schemas.microsoft.com/office/drawing/2014/main" id="{F60BEB91-D5AE-4EDA-85E7-2F7EE0DCC1C8}"/>
              </a:ext>
            </a:extLst>
          </p:cNvPr>
          <p:cNvSpPr txBox="1"/>
          <p:nvPr/>
        </p:nvSpPr>
        <p:spPr>
          <a:xfrm>
            <a:off x="7079923" y="2813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="" xmlns:a16="http://schemas.microsoft.com/office/drawing/2014/main" id="{1A14C191-95C3-4661-AC53-7368CE5154DC}"/>
              </a:ext>
            </a:extLst>
          </p:cNvPr>
          <p:cNvSpPr txBox="1"/>
          <p:nvPr/>
        </p:nvSpPr>
        <p:spPr>
          <a:xfrm>
            <a:off x="7875196" y="2909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="" xmlns:a16="http://schemas.microsoft.com/office/drawing/2014/main" id="{A36406D4-2630-4D93-8ACC-3918633B5A71}"/>
              </a:ext>
            </a:extLst>
          </p:cNvPr>
          <p:cNvSpPr txBox="1"/>
          <p:nvPr/>
        </p:nvSpPr>
        <p:spPr>
          <a:xfrm>
            <a:off x="2572110" y="3921637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Discrete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CA5442F7-A8C7-449D-8DBA-917BB236B6F2}"/>
              </a:ext>
            </a:extLst>
          </p:cNvPr>
          <p:cNvSpPr txBox="1"/>
          <p:nvPr/>
        </p:nvSpPr>
        <p:spPr>
          <a:xfrm>
            <a:off x="8006287" y="3866059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Continuous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="" xmlns:a16="http://schemas.microsoft.com/office/drawing/2014/main" id="{0CA96364-2783-4341-8815-B8CD1FF94280}"/>
              </a:ext>
            </a:extLst>
          </p:cNvPr>
          <p:cNvCxnSpPr>
            <a:cxnSpLocks/>
          </p:cNvCxnSpPr>
          <p:nvPr/>
        </p:nvCxnSpPr>
        <p:spPr>
          <a:xfrm>
            <a:off x="6614344" y="1338054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peech Bubble: Rectangle with Corners Rounded 279">
            <a:extLst>
              <a:ext uri="{FF2B5EF4-FFF2-40B4-BE49-F238E27FC236}">
                <a16:creationId xmlns="" xmlns:a16="http://schemas.microsoft.com/office/drawing/2014/main" id="{461F1CF3-D9BA-45C9-93AD-EB269A15BE33}"/>
              </a:ext>
            </a:extLst>
          </p:cNvPr>
          <p:cNvSpPr/>
          <p:nvPr/>
        </p:nvSpPr>
        <p:spPr>
          <a:xfrm>
            <a:off x="8319808" y="2743705"/>
            <a:ext cx="1145170" cy="369332"/>
          </a:xfrm>
          <a:prstGeom prst="wedgeRoundRectCallout">
            <a:avLst>
              <a:gd name="adj1" fmla="val -61310"/>
              <a:gd name="adj2" fmla="val -4507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20% likely</a:t>
            </a:r>
          </a:p>
        </p:txBody>
      </p:sp>
      <p:sp>
        <p:nvSpPr>
          <p:cNvPr id="281" name="Speech Bubble: Rectangle with Corners Rounded 280">
            <a:extLst>
              <a:ext uri="{FF2B5EF4-FFF2-40B4-BE49-F238E27FC236}">
                <a16:creationId xmlns="" xmlns:a16="http://schemas.microsoft.com/office/drawing/2014/main" id="{E5BB1AA3-ABC7-4A54-A3F3-EEE9CB8E6920}"/>
              </a:ext>
            </a:extLst>
          </p:cNvPr>
          <p:cNvSpPr/>
          <p:nvPr/>
        </p:nvSpPr>
        <p:spPr>
          <a:xfrm>
            <a:off x="7430388" y="2316927"/>
            <a:ext cx="1145170" cy="369332"/>
          </a:xfrm>
          <a:prstGeom prst="wedgeRoundRectCallout">
            <a:avLst>
              <a:gd name="adj1" fmla="val -51421"/>
              <a:gd name="adj2" fmla="val 81806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30% likely</a:t>
            </a:r>
          </a:p>
        </p:txBody>
      </p:sp>
      <p:sp>
        <p:nvSpPr>
          <p:cNvPr id="282" name="Speech Bubble: Rectangle with Corners Rounded 281">
            <a:extLst>
              <a:ext uri="{FF2B5EF4-FFF2-40B4-BE49-F238E27FC236}">
                <a16:creationId xmlns="" xmlns:a16="http://schemas.microsoft.com/office/drawing/2014/main" id="{F340AA5C-B3DF-48F2-BD86-2A8D8B11B0ED}"/>
              </a:ext>
            </a:extLst>
          </p:cNvPr>
          <p:cNvSpPr/>
          <p:nvPr/>
        </p:nvSpPr>
        <p:spPr>
          <a:xfrm>
            <a:off x="6647812" y="1615989"/>
            <a:ext cx="1145170" cy="369332"/>
          </a:xfrm>
          <a:prstGeom prst="wedgeRoundRectCallout">
            <a:avLst>
              <a:gd name="adj1" fmla="val 11579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60% likely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="" xmlns:a16="http://schemas.microsoft.com/office/drawing/2014/main" id="{2989934A-D8D3-43A7-A0D6-FBDE25684672}"/>
              </a:ext>
            </a:extLst>
          </p:cNvPr>
          <p:cNvSpPr txBox="1"/>
          <p:nvPr/>
        </p:nvSpPr>
        <p:spPr>
          <a:xfrm>
            <a:off x="9355331" y="2572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15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  <p:bldP spid="267" grpId="0"/>
      <p:bldP spid="268" grpId="0"/>
      <p:bldP spid="269" grpId="0" animBg="1"/>
      <p:bldP spid="270" grpId="0" animBg="1"/>
      <p:bldP spid="271" grpId="0" animBg="1"/>
      <p:bldP spid="272" grpId="0"/>
      <p:bldP spid="273" grpId="0"/>
      <p:bldP spid="274" grpId="0"/>
      <p:bldP spid="275" grpId="0"/>
      <p:bldP spid="276" grpId="0"/>
      <p:bldP spid="280" grpId="0" animBg="1"/>
      <p:bldP spid="281" grpId="0" animBg="1"/>
      <p:bldP spid="282" grpId="0" animBg="1"/>
      <p:bldP spid="2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04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 &amp; Activation Functions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53481DC-7797-442C-A4E9-D7A9943EEB21}"/>
              </a:ext>
            </a:extLst>
          </p:cNvPr>
          <p:cNvSpPr/>
          <p:nvPr/>
        </p:nvSpPr>
        <p:spPr>
          <a:xfrm>
            <a:off x="1300294" y="1090577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00057F64-EE30-45B0-837F-0A2253CC2347}"/>
              </a:ext>
            </a:extLst>
          </p:cNvPr>
          <p:cNvCxnSpPr/>
          <p:nvPr/>
        </p:nvCxnSpPr>
        <p:spPr>
          <a:xfrm flipV="1">
            <a:off x="1510018" y="120802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B843B85D-A61B-40C5-8CB5-6643556ED68C}"/>
              </a:ext>
            </a:extLst>
          </p:cNvPr>
          <p:cNvCxnSpPr>
            <a:cxnSpLocks/>
          </p:cNvCxnSpPr>
          <p:nvPr/>
        </p:nvCxnSpPr>
        <p:spPr>
          <a:xfrm>
            <a:off x="1510018" y="353177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729BBEB0-CC1B-477D-8A01-FB2FA3A2096E}"/>
              </a:ext>
            </a:extLst>
          </p:cNvPr>
          <p:cNvCxnSpPr>
            <a:cxnSpLocks/>
          </p:cNvCxnSpPr>
          <p:nvPr/>
        </p:nvCxnSpPr>
        <p:spPr>
          <a:xfrm>
            <a:off x="1300294" y="1333859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33283A7-3D1E-4D55-B838-6D4852881421}"/>
              </a:ext>
            </a:extLst>
          </p:cNvPr>
          <p:cNvSpPr txBox="1"/>
          <p:nvPr/>
        </p:nvSpPr>
        <p:spPr>
          <a:xfrm>
            <a:off x="1510018" y="116596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C2AF813-00E9-4547-B972-8FD5C12FBA28}"/>
              </a:ext>
            </a:extLst>
          </p:cNvPr>
          <p:cNvSpPr txBox="1"/>
          <p:nvPr/>
        </p:nvSpPr>
        <p:spPr>
          <a:xfrm>
            <a:off x="4868873" y="3126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="" xmlns:a16="http://schemas.microsoft.com/office/drawing/2014/main" id="{4E2AF4D6-28EF-4F6A-9D61-EAD378A33B55}"/>
              </a:ext>
            </a:extLst>
          </p:cNvPr>
          <p:cNvSpPr/>
          <p:nvPr/>
        </p:nvSpPr>
        <p:spPr>
          <a:xfrm rot="16910679">
            <a:off x="2655275" y="147328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>
            <a:extLst>
              <a:ext uri="{FF2B5EF4-FFF2-40B4-BE49-F238E27FC236}">
                <a16:creationId xmlns="" xmlns:a16="http://schemas.microsoft.com/office/drawing/2014/main" id="{E333CEB8-69A0-4DB0-A3D4-A210147F6B61}"/>
              </a:ext>
            </a:extLst>
          </p:cNvPr>
          <p:cNvSpPr/>
          <p:nvPr/>
        </p:nvSpPr>
        <p:spPr>
          <a:xfrm>
            <a:off x="1310926" y="1376136"/>
            <a:ext cx="4018880" cy="2442815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3B2AFC45-0E17-4848-939B-A8A445FB90C0}"/>
              </a:ext>
            </a:extLst>
          </p:cNvPr>
          <p:cNvCxnSpPr/>
          <p:nvPr/>
        </p:nvCxnSpPr>
        <p:spPr>
          <a:xfrm flipV="1">
            <a:off x="1503025" y="1201026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DAC1062-B95F-4276-9D9E-35A152FC25FC}"/>
              </a:ext>
            </a:extLst>
          </p:cNvPr>
          <p:cNvCxnSpPr>
            <a:cxnSpLocks/>
          </p:cNvCxnSpPr>
          <p:nvPr/>
        </p:nvCxnSpPr>
        <p:spPr>
          <a:xfrm>
            <a:off x="1503025" y="3524777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="" xmlns:a16="http://schemas.microsoft.com/office/drawing/2014/main" id="{753D15FB-54C9-47CB-9DF3-0B9620F613C8}"/>
              </a:ext>
            </a:extLst>
          </p:cNvPr>
          <p:cNvSpPr/>
          <p:nvPr/>
        </p:nvSpPr>
        <p:spPr>
          <a:xfrm rot="16472960">
            <a:off x="2783669" y="28904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="" xmlns:a16="http://schemas.microsoft.com/office/drawing/2014/main" id="{F48089B0-0BFC-41E1-B503-1941AF9F7F1B}"/>
              </a:ext>
            </a:extLst>
          </p:cNvPr>
          <p:cNvSpPr/>
          <p:nvPr/>
        </p:nvSpPr>
        <p:spPr>
          <a:xfrm rot="16472960">
            <a:off x="1990498" y="278270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="" xmlns:a16="http://schemas.microsoft.com/office/drawing/2014/main" id="{6E641CF2-E30C-4E8E-BD3D-836305C1CC93}"/>
              </a:ext>
            </a:extLst>
          </p:cNvPr>
          <p:cNvSpPr/>
          <p:nvPr/>
        </p:nvSpPr>
        <p:spPr>
          <a:xfrm rot="16472960">
            <a:off x="4242616" y="259738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="" xmlns:a16="http://schemas.microsoft.com/office/drawing/2014/main" id="{DD429DC1-D509-4C1D-8746-6CFA8480A422}"/>
              </a:ext>
            </a:extLst>
          </p:cNvPr>
          <p:cNvSpPr/>
          <p:nvPr/>
        </p:nvSpPr>
        <p:spPr>
          <a:xfrm rot="16910679">
            <a:off x="3623424" y="18331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="" xmlns:a16="http://schemas.microsoft.com/office/drawing/2014/main" id="{06640A13-5EA5-48BB-BB02-3AB6C5930C34}"/>
              </a:ext>
            </a:extLst>
          </p:cNvPr>
          <p:cNvSpPr/>
          <p:nvPr/>
        </p:nvSpPr>
        <p:spPr>
          <a:xfrm rot="16910679">
            <a:off x="1971598" y="214477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DEE8D691-6783-4EA1-BAC7-816400662365}"/>
              </a:ext>
            </a:extLst>
          </p:cNvPr>
          <p:cNvSpPr/>
          <p:nvPr/>
        </p:nvSpPr>
        <p:spPr>
          <a:xfrm>
            <a:off x="6602272" y="107799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423354A3-320E-40C6-AEC7-F21A9891E0A4}"/>
              </a:ext>
            </a:extLst>
          </p:cNvPr>
          <p:cNvCxnSpPr/>
          <p:nvPr/>
        </p:nvCxnSpPr>
        <p:spPr>
          <a:xfrm flipV="1">
            <a:off x="6811996" y="119543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181100F5-62A0-4BEB-BE34-59513BA937F3}"/>
              </a:ext>
            </a:extLst>
          </p:cNvPr>
          <p:cNvCxnSpPr>
            <a:cxnSpLocks/>
          </p:cNvCxnSpPr>
          <p:nvPr/>
        </p:nvCxnSpPr>
        <p:spPr>
          <a:xfrm>
            <a:off x="6811996" y="351918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8EDA4A9-760E-42FE-9E58-D5D61EAD86DD}"/>
              </a:ext>
            </a:extLst>
          </p:cNvPr>
          <p:cNvSpPr txBox="1"/>
          <p:nvPr/>
        </p:nvSpPr>
        <p:spPr>
          <a:xfrm>
            <a:off x="6811996" y="1153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7A826CF2-F820-4814-9CBB-CBE039AA870A}"/>
              </a:ext>
            </a:extLst>
          </p:cNvPr>
          <p:cNvSpPr txBox="1"/>
          <p:nvPr/>
        </p:nvSpPr>
        <p:spPr>
          <a:xfrm>
            <a:off x="10170851" y="31140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="" xmlns:a16="http://schemas.microsoft.com/office/drawing/2014/main" id="{CFCC5866-2E92-480D-BC92-16352E0B6E50}"/>
              </a:ext>
            </a:extLst>
          </p:cNvPr>
          <p:cNvSpPr/>
          <p:nvPr/>
        </p:nvSpPr>
        <p:spPr>
          <a:xfrm rot="16910679">
            <a:off x="7957253" y="1460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="" xmlns:a16="http://schemas.microsoft.com/office/drawing/2014/main" id="{105996DD-47B9-4752-9360-D543826EDFE7}"/>
              </a:ext>
            </a:extLst>
          </p:cNvPr>
          <p:cNvSpPr/>
          <p:nvPr/>
        </p:nvSpPr>
        <p:spPr>
          <a:xfrm>
            <a:off x="6602272" y="1328544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="" xmlns:a16="http://schemas.microsoft.com/office/drawing/2014/main" id="{EC025734-AA38-4B08-B654-06EFE4B22715}"/>
              </a:ext>
            </a:extLst>
          </p:cNvPr>
          <p:cNvCxnSpPr/>
          <p:nvPr/>
        </p:nvCxnSpPr>
        <p:spPr>
          <a:xfrm flipV="1">
            <a:off x="6805003" y="118844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E4C269DC-9A8A-45D2-9933-5346B7048721}"/>
              </a:ext>
            </a:extLst>
          </p:cNvPr>
          <p:cNvCxnSpPr>
            <a:cxnSpLocks/>
          </p:cNvCxnSpPr>
          <p:nvPr/>
        </p:nvCxnSpPr>
        <p:spPr>
          <a:xfrm>
            <a:off x="6805003" y="351219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Connector 106">
            <a:extLst>
              <a:ext uri="{FF2B5EF4-FFF2-40B4-BE49-F238E27FC236}">
                <a16:creationId xmlns="" xmlns:a16="http://schemas.microsoft.com/office/drawing/2014/main" id="{E56145E4-153B-4556-841A-A323A01A458E}"/>
              </a:ext>
            </a:extLst>
          </p:cNvPr>
          <p:cNvSpPr/>
          <p:nvPr/>
        </p:nvSpPr>
        <p:spPr>
          <a:xfrm rot="16472960">
            <a:off x="8085647" y="28779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="" xmlns:a16="http://schemas.microsoft.com/office/drawing/2014/main" id="{579AD046-0B52-41DB-958F-D78298950C31}"/>
              </a:ext>
            </a:extLst>
          </p:cNvPr>
          <p:cNvSpPr/>
          <p:nvPr/>
        </p:nvSpPr>
        <p:spPr>
          <a:xfrm rot="16472960">
            <a:off x="7292476" y="2770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="" xmlns:a16="http://schemas.microsoft.com/office/drawing/2014/main" id="{C8DF1F1D-0A66-41BF-B9C8-C58252EC90FB}"/>
              </a:ext>
            </a:extLst>
          </p:cNvPr>
          <p:cNvSpPr/>
          <p:nvPr/>
        </p:nvSpPr>
        <p:spPr>
          <a:xfrm rot="16472960">
            <a:off x="9544594" y="258480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="" xmlns:a16="http://schemas.microsoft.com/office/drawing/2014/main" id="{CEB82660-A96F-482A-A6AC-43322EA4CB8E}"/>
              </a:ext>
            </a:extLst>
          </p:cNvPr>
          <p:cNvSpPr/>
          <p:nvPr/>
        </p:nvSpPr>
        <p:spPr>
          <a:xfrm rot="16910679">
            <a:off x="8925402" y="18205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="" xmlns:a16="http://schemas.microsoft.com/office/drawing/2014/main" id="{FCA0F21A-FC2D-4BB2-AEC5-22307593229F}"/>
              </a:ext>
            </a:extLst>
          </p:cNvPr>
          <p:cNvSpPr/>
          <p:nvPr/>
        </p:nvSpPr>
        <p:spPr>
          <a:xfrm rot="16910679">
            <a:off x="7273576" y="213219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="" xmlns:a16="http://schemas.microsoft.com/office/drawing/2014/main" id="{A5DA3FB4-986F-42DE-98A2-00BAA8176131}"/>
              </a:ext>
            </a:extLst>
          </p:cNvPr>
          <p:cNvSpPr/>
          <p:nvPr/>
        </p:nvSpPr>
        <p:spPr>
          <a:xfrm>
            <a:off x="2490707" y="931413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="" xmlns:a16="http://schemas.microsoft.com/office/drawing/2014/main" id="{E7AC3CAA-3586-4DFC-B152-1D4A3D8BF3BB}"/>
              </a:ext>
            </a:extLst>
          </p:cNvPr>
          <p:cNvSpPr/>
          <p:nvPr/>
        </p:nvSpPr>
        <p:spPr>
          <a:xfrm>
            <a:off x="3519763" y="129229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="" xmlns:a16="http://schemas.microsoft.com/office/drawing/2014/main" id="{C78CA9F5-D8C0-447B-8729-191636CC6595}"/>
              </a:ext>
            </a:extLst>
          </p:cNvPr>
          <p:cNvSpPr/>
          <p:nvPr/>
        </p:nvSpPr>
        <p:spPr>
          <a:xfrm>
            <a:off x="4075912" y="205996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4" name="Speech Bubble: Rectangle with Corners Rounded 113">
            <a:extLst>
              <a:ext uri="{FF2B5EF4-FFF2-40B4-BE49-F238E27FC236}">
                <a16:creationId xmlns="" xmlns:a16="http://schemas.microsoft.com/office/drawing/2014/main" id="{355708C9-1A1C-43C6-B959-AAC92C87DD76}"/>
              </a:ext>
            </a:extLst>
          </p:cNvPr>
          <p:cNvSpPr/>
          <p:nvPr/>
        </p:nvSpPr>
        <p:spPr>
          <a:xfrm>
            <a:off x="1781263" y="1606997"/>
            <a:ext cx="584432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15" name="Speech Bubble: Rectangle with Corners Rounded 114">
            <a:extLst>
              <a:ext uri="{FF2B5EF4-FFF2-40B4-BE49-F238E27FC236}">
                <a16:creationId xmlns="" xmlns:a16="http://schemas.microsoft.com/office/drawing/2014/main" id="{F38CAD45-CAA8-4F4C-B4DC-5A975769D30F}"/>
              </a:ext>
            </a:extLst>
          </p:cNvPr>
          <p:cNvSpPr/>
          <p:nvPr/>
        </p:nvSpPr>
        <p:spPr>
          <a:xfrm>
            <a:off x="2073479" y="2275414"/>
            <a:ext cx="584432" cy="369332"/>
          </a:xfrm>
          <a:prstGeom prst="wedgeRoundRectCallout">
            <a:avLst>
              <a:gd name="adj1" fmla="val -48045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16" name="Speech Bubble: Rectangle with Corners Rounded 115">
            <a:extLst>
              <a:ext uri="{FF2B5EF4-FFF2-40B4-BE49-F238E27FC236}">
                <a16:creationId xmlns="" xmlns:a16="http://schemas.microsoft.com/office/drawing/2014/main" id="{B74E8940-C647-4C1C-AD68-AFC8FE9A1430}"/>
              </a:ext>
            </a:extLst>
          </p:cNvPr>
          <p:cNvSpPr/>
          <p:nvPr/>
        </p:nvSpPr>
        <p:spPr>
          <a:xfrm>
            <a:off x="2714675" y="2388513"/>
            <a:ext cx="584432" cy="369332"/>
          </a:xfrm>
          <a:prstGeom prst="wedgeRoundRectCallout">
            <a:avLst>
              <a:gd name="adj1" fmla="val -26514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21B3ED-1D14-4B3E-87CE-6B32DCC57C4E}"/>
              </a:ext>
            </a:extLst>
          </p:cNvPr>
          <p:cNvSpPr txBox="1"/>
          <p:nvPr/>
        </p:nvSpPr>
        <p:spPr>
          <a:xfrm>
            <a:off x="1885375" y="2794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A6A2F952-52D7-4E14-946A-FAFDF37672CF}"/>
              </a:ext>
            </a:extLst>
          </p:cNvPr>
          <p:cNvSpPr txBox="1"/>
          <p:nvPr/>
        </p:nvSpPr>
        <p:spPr>
          <a:xfrm>
            <a:off x="2678546" y="289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6BD3BF5-0B94-4EB4-B1EC-1A9CF596EFC9}"/>
              </a:ext>
            </a:extLst>
          </p:cNvPr>
          <p:cNvSpPr txBox="1"/>
          <p:nvPr/>
        </p:nvSpPr>
        <p:spPr>
          <a:xfrm>
            <a:off x="1848732" y="2165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866452EE-597C-4CB3-8A16-34049CDE22A8}"/>
              </a:ext>
            </a:extLst>
          </p:cNvPr>
          <p:cNvSpPr txBox="1"/>
          <p:nvPr/>
        </p:nvSpPr>
        <p:spPr>
          <a:xfrm>
            <a:off x="2527703" y="15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3EFE8CE7-ED3A-4E30-8D54-38F3DC4E3883}"/>
              </a:ext>
            </a:extLst>
          </p:cNvPr>
          <p:cNvSpPr txBox="1"/>
          <p:nvPr/>
        </p:nvSpPr>
        <p:spPr>
          <a:xfrm>
            <a:off x="3518301" y="186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CB3D4EE4-ACD2-4B08-B92F-73C92C0A9A34}"/>
              </a:ext>
            </a:extLst>
          </p:cNvPr>
          <p:cNvSpPr txBox="1"/>
          <p:nvPr/>
        </p:nvSpPr>
        <p:spPr>
          <a:xfrm>
            <a:off x="4134266" y="26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Speech Bubble: Rectangle with Corners Rounded 123">
            <a:extLst>
              <a:ext uri="{FF2B5EF4-FFF2-40B4-BE49-F238E27FC236}">
                <a16:creationId xmlns="" xmlns:a16="http://schemas.microsoft.com/office/drawing/2014/main" id="{674A3117-F4D0-43F7-976F-6A5D60E9D208}"/>
              </a:ext>
            </a:extLst>
          </p:cNvPr>
          <p:cNvSpPr/>
          <p:nvPr/>
        </p:nvSpPr>
        <p:spPr>
          <a:xfrm>
            <a:off x="7601390" y="92209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85% likely</a:t>
            </a: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="" xmlns:a16="http://schemas.microsoft.com/office/drawing/2014/main" id="{D26FDB98-2A9F-4D79-8246-5B23FF2D6CFB}"/>
              </a:ext>
            </a:extLst>
          </p:cNvPr>
          <p:cNvSpPr/>
          <p:nvPr/>
        </p:nvSpPr>
        <p:spPr>
          <a:xfrm>
            <a:off x="8562824" y="1286424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70% likely</a:t>
            </a:r>
          </a:p>
        </p:txBody>
      </p:sp>
      <p:sp>
        <p:nvSpPr>
          <p:cNvPr id="126" name="Speech Bubble: Rectangle with Corners Rounded 125">
            <a:extLst>
              <a:ext uri="{FF2B5EF4-FFF2-40B4-BE49-F238E27FC236}">
                <a16:creationId xmlns="" xmlns:a16="http://schemas.microsoft.com/office/drawing/2014/main" id="{6048A3BF-10EF-41DA-88BC-07DF45454A9B}"/>
              </a:ext>
            </a:extLst>
          </p:cNvPr>
          <p:cNvSpPr/>
          <p:nvPr/>
        </p:nvSpPr>
        <p:spPr>
          <a:xfrm>
            <a:off x="9185984" y="204754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40% likely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399CC0AE-55F3-499B-89E5-E2691F3DB1A5}"/>
              </a:ext>
            </a:extLst>
          </p:cNvPr>
          <p:cNvSpPr txBox="1"/>
          <p:nvPr/>
        </p:nvSpPr>
        <p:spPr>
          <a:xfrm>
            <a:off x="7726376" y="1476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D7EB49A8-0A5C-4F20-8BE6-6D8482F683D6}"/>
              </a:ext>
            </a:extLst>
          </p:cNvPr>
          <p:cNvSpPr txBox="1"/>
          <p:nvPr/>
        </p:nvSpPr>
        <p:spPr>
          <a:xfrm>
            <a:off x="8732475" y="18348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44948C14-6426-493C-9D05-9A41E307844C}"/>
              </a:ext>
            </a:extLst>
          </p:cNvPr>
          <p:cNvSpPr txBox="1"/>
          <p:nvPr/>
        </p:nvSpPr>
        <p:spPr>
          <a:xfrm>
            <a:off x="7028856" y="2146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C4A282A6-A865-4F25-9171-492A4ECA4CCA}"/>
              </a:ext>
            </a:extLst>
          </p:cNvPr>
          <p:cNvSpPr txBox="1"/>
          <p:nvPr/>
        </p:nvSpPr>
        <p:spPr>
          <a:xfrm>
            <a:off x="7079923" y="2813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CAE3BA1-829C-4FF7-B385-D0A0B452BE3A}"/>
              </a:ext>
            </a:extLst>
          </p:cNvPr>
          <p:cNvSpPr txBox="1"/>
          <p:nvPr/>
        </p:nvSpPr>
        <p:spPr>
          <a:xfrm>
            <a:off x="7875196" y="2909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457764-175C-47E3-A1D8-DB0FB966E650}"/>
              </a:ext>
            </a:extLst>
          </p:cNvPr>
          <p:cNvSpPr txBox="1"/>
          <p:nvPr/>
        </p:nvSpPr>
        <p:spPr>
          <a:xfrm>
            <a:off x="2572110" y="3921637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Discrete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5AD428F3-20C8-4D65-A4E6-50BC6D516EE9}"/>
              </a:ext>
            </a:extLst>
          </p:cNvPr>
          <p:cNvSpPr txBox="1"/>
          <p:nvPr/>
        </p:nvSpPr>
        <p:spPr>
          <a:xfrm>
            <a:off x="8006287" y="3866059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="" xmlns:a16="http://schemas.microsoft.com/office/drawing/2014/main" id="{C06B1685-C982-4FE8-8486-2B0812FB5E92}"/>
                  </a:ext>
                </a:extLst>
              </p:cNvPr>
              <p:cNvSpPr txBox="1"/>
              <p:nvPr/>
            </p:nvSpPr>
            <p:spPr>
              <a:xfrm>
                <a:off x="598242" y="4706066"/>
                <a:ext cx="3529755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Step Function 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06B1685-C982-4FE8-8486-2B0812FB5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42" y="4706066"/>
                <a:ext cx="3529755" cy="778868"/>
              </a:xfrm>
              <a:prstGeom prst="rect">
                <a:avLst/>
              </a:prstGeom>
              <a:blipFill>
                <a:blip r:embed="rId2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3EE2BE5E-252B-4CAF-93B7-8A45C0948B02}"/>
              </a:ext>
            </a:extLst>
          </p:cNvPr>
          <p:cNvCxnSpPr/>
          <p:nvPr/>
        </p:nvCxnSpPr>
        <p:spPr>
          <a:xfrm>
            <a:off x="4096261" y="5294501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="" xmlns:a16="http://schemas.microsoft.com/office/drawing/2014/main" id="{1AC75680-C86D-4B54-8BDE-A9D1BE3D4CE0}"/>
              </a:ext>
            </a:extLst>
          </p:cNvPr>
          <p:cNvCxnSpPr/>
          <p:nvPr/>
        </p:nvCxnSpPr>
        <p:spPr>
          <a:xfrm>
            <a:off x="2905033" y="5925126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="" xmlns:a16="http://schemas.microsoft.com/office/drawing/2014/main" id="{BD1EC24F-5E41-4102-B7A5-9886A22E2EA1}"/>
              </a:ext>
            </a:extLst>
          </p:cNvPr>
          <p:cNvCxnSpPr/>
          <p:nvPr/>
        </p:nvCxnSpPr>
        <p:spPr>
          <a:xfrm>
            <a:off x="3286732" y="5925126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393688AA-0541-4761-8636-C50F66D70B83}"/>
              </a:ext>
            </a:extLst>
          </p:cNvPr>
          <p:cNvCxnSpPr/>
          <p:nvPr/>
        </p:nvCxnSpPr>
        <p:spPr>
          <a:xfrm>
            <a:off x="4096261" y="5590965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="" xmlns:a16="http://schemas.microsoft.com/office/drawing/2014/main" id="{0E1303D2-E3F9-441A-87AA-90CF2A83FAD2}"/>
              </a:ext>
            </a:extLst>
          </p:cNvPr>
          <p:cNvCxnSpPr>
            <a:cxnSpLocks/>
          </p:cNvCxnSpPr>
          <p:nvPr/>
        </p:nvCxnSpPr>
        <p:spPr>
          <a:xfrm flipV="1">
            <a:off x="4100442" y="5582575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B25DA390-3436-4DB8-BC28-8D890F26958F}"/>
              </a:ext>
            </a:extLst>
          </p:cNvPr>
          <p:cNvSpPr txBox="1"/>
          <p:nvPr/>
        </p:nvSpPr>
        <p:spPr>
          <a:xfrm>
            <a:off x="4905790" y="58355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DB3C1C34-1737-4EB4-97D4-0F018CA68A46}"/>
              </a:ext>
            </a:extLst>
          </p:cNvPr>
          <p:cNvSpPr txBox="1"/>
          <p:nvPr/>
        </p:nvSpPr>
        <p:spPr>
          <a:xfrm>
            <a:off x="3787050" y="51943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="" xmlns:a16="http://schemas.microsoft.com/office/drawing/2014/main" id="{A3429097-C484-4306-BF4E-34AB7112F441}"/>
                  </a:ext>
                </a:extLst>
              </p:cNvPr>
              <p:cNvSpPr txBox="1"/>
              <p:nvPr/>
            </p:nvSpPr>
            <p:spPr>
              <a:xfrm>
                <a:off x="5710964" y="4665111"/>
                <a:ext cx="3780852" cy="5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Sigmoid Function  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3429097-C484-4306-BF4E-34AB7112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64" y="4665111"/>
                <a:ext cx="3780852" cy="576825"/>
              </a:xfrm>
              <a:prstGeom prst="rect">
                <a:avLst/>
              </a:prstGeom>
              <a:blipFill>
                <a:blip r:embed="rId3"/>
                <a:stretch>
                  <a:fillRect l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F9333FF0-79D5-483B-AD55-9225401CD1FB}"/>
              </a:ext>
            </a:extLst>
          </p:cNvPr>
          <p:cNvCxnSpPr/>
          <p:nvPr/>
        </p:nvCxnSpPr>
        <p:spPr>
          <a:xfrm>
            <a:off x="9282786" y="5158474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B6B71B41-E219-4949-B439-7AF19D63B434}"/>
              </a:ext>
            </a:extLst>
          </p:cNvPr>
          <p:cNvCxnSpPr/>
          <p:nvPr/>
        </p:nvCxnSpPr>
        <p:spPr>
          <a:xfrm>
            <a:off x="8091558" y="5789099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="" xmlns:a16="http://schemas.microsoft.com/office/drawing/2014/main" id="{32F5F081-E282-4BEB-A5EC-99BEA7A93EBC}"/>
              </a:ext>
            </a:extLst>
          </p:cNvPr>
          <p:cNvCxnSpPr>
            <a:cxnSpLocks/>
          </p:cNvCxnSpPr>
          <p:nvPr/>
        </p:nvCxnSpPr>
        <p:spPr>
          <a:xfrm>
            <a:off x="8183841" y="5751353"/>
            <a:ext cx="822960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3F9F5E45-0F1A-4C9A-8743-1164750B937B}"/>
              </a:ext>
            </a:extLst>
          </p:cNvPr>
          <p:cNvCxnSpPr>
            <a:cxnSpLocks/>
          </p:cNvCxnSpPr>
          <p:nvPr/>
        </p:nvCxnSpPr>
        <p:spPr>
          <a:xfrm>
            <a:off x="9590313" y="5454938"/>
            <a:ext cx="777240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79BA8B8C-4F1E-43AA-AF26-9EF2FA3E9E95}"/>
              </a:ext>
            </a:extLst>
          </p:cNvPr>
          <p:cNvSpPr txBox="1"/>
          <p:nvPr/>
        </p:nvSpPr>
        <p:spPr>
          <a:xfrm>
            <a:off x="10092315" y="56995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21907918-DFF3-4315-9578-3484D836C442}"/>
              </a:ext>
            </a:extLst>
          </p:cNvPr>
          <p:cNvSpPr txBox="1"/>
          <p:nvPr/>
        </p:nvSpPr>
        <p:spPr>
          <a:xfrm>
            <a:off x="8973575" y="5058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4B419CD0-AF3F-4F7F-91D3-A5175F932257}"/>
              </a:ext>
            </a:extLst>
          </p:cNvPr>
          <p:cNvCxnSpPr>
            <a:cxnSpLocks/>
          </p:cNvCxnSpPr>
          <p:nvPr/>
        </p:nvCxnSpPr>
        <p:spPr>
          <a:xfrm flipV="1">
            <a:off x="8970197" y="5454939"/>
            <a:ext cx="620117" cy="293841"/>
          </a:xfrm>
          <a:prstGeom prst="curved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28EBDAA-90C5-4B6F-8991-A6A4307E3DB4}"/>
              </a:ext>
            </a:extLst>
          </p:cNvPr>
          <p:cNvSpPr txBox="1"/>
          <p:nvPr/>
        </p:nvSpPr>
        <p:spPr>
          <a:xfrm>
            <a:off x="4721418" y="526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96FC759F-2B70-45B3-886E-D6B15528ED8B}"/>
              </a:ext>
            </a:extLst>
          </p:cNvPr>
          <p:cNvSpPr txBox="1"/>
          <p:nvPr/>
        </p:nvSpPr>
        <p:spPr>
          <a:xfrm>
            <a:off x="9258617" y="5111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5178E517-43DD-4EA9-9DEC-837B41336B19}"/>
              </a:ext>
            </a:extLst>
          </p:cNvPr>
          <p:cNvCxnSpPr/>
          <p:nvPr/>
        </p:nvCxnSpPr>
        <p:spPr>
          <a:xfrm>
            <a:off x="8147018" y="5403560"/>
            <a:ext cx="2243127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32A6E4D0-64F1-4EE3-B7DE-45F60D6251D0}"/>
              </a:ext>
            </a:extLst>
          </p:cNvPr>
          <p:cNvSpPr txBox="1"/>
          <p:nvPr/>
        </p:nvSpPr>
        <p:spPr>
          <a:xfrm>
            <a:off x="9226721" y="5718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6AB554EC-FC5C-4C13-8986-692A21CD4F6A}"/>
              </a:ext>
            </a:extLst>
          </p:cNvPr>
          <p:cNvSpPr txBox="1"/>
          <p:nvPr/>
        </p:nvSpPr>
        <p:spPr>
          <a:xfrm>
            <a:off x="8933634" y="539161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0.5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8444EE2F-F0B8-41E0-9B87-F2AA8C3D60A7}"/>
              </a:ext>
            </a:extLst>
          </p:cNvPr>
          <p:cNvCxnSpPr>
            <a:cxnSpLocks/>
          </p:cNvCxnSpPr>
          <p:nvPr/>
        </p:nvCxnSpPr>
        <p:spPr>
          <a:xfrm>
            <a:off x="6614344" y="1338054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peech Bubble: Rectangle with Corners Rounded 128">
            <a:extLst>
              <a:ext uri="{FF2B5EF4-FFF2-40B4-BE49-F238E27FC236}">
                <a16:creationId xmlns="" xmlns:a16="http://schemas.microsoft.com/office/drawing/2014/main" id="{2948144C-09A0-4460-82C2-90DC16F503FC}"/>
              </a:ext>
            </a:extLst>
          </p:cNvPr>
          <p:cNvSpPr/>
          <p:nvPr/>
        </p:nvSpPr>
        <p:spPr>
          <a:xfrm>
            <a:off x="8319808" y="2743705"/>
            <a:ext cx="1145170" cy="369332"/>
          </a:xfrm>
          <a:prstGeom prst="wedgeRoundRectCallout">
            <a:avLst>
              <a:gd name="adj1" fmla="val -61310"/>
              <a:gd name="adj2" fmla="val -4507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20% likely</a:t>
            </a:r>
          </a:p>
        </p:txBody>
      </p:sp>
      <p:sp>
        <p:nvSpPr>
          <p:cNvPr id="128" name="Speech Bubble: Rectangle with Corners Rounded 127">
            <a:extLst>
              <a:ext uri="{FF2B5EF4-FFF2-40B4-BE49-F238E27FC236}">
                <a16:creationId xmlns="" xmlns:a16="http://schemas.microsoft.com/office/drawing/2014/main" id="{2E17BDF5-67FE-4818-9823-821ECF216914}"/>
              </a:ext>
            </a:extLst>
          </p:cNvPr>
          <p:cNvSpPr/>
          <p:nvPr/>
        </p:nvSpPr>
        <p:spPr>
          <a:xfrm>
            <a:off x="7430388" y="2316927"/>
            <a:ext cx="1145170" cy="369332"/>
          </a:xfrm>
          <a:prstGeom prst="wedgeRoundRectCallout">
            <a:avLst>
              <a:gd name="adj1" fmla="val -51421"/>
              <a:gd name="adj2" fmla="val 81806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30% likely</a:t>
            </a:r>
          </a:p>
        </p:txBody>
      </p:sp>
      <p:sp>
        <p:nvSpPr>
          <p:cNvPr id="127" name="Speech Bubble: Rectangle with Corners Rounded 126">
            <a:extLst>
              <a:ext uri="{FF2B5EF4-FFF2-40B4-BE49-F238E27FC236}">
                <a16:creationId xmlns="" xmlns:a16="http://schemas.microsoft.com/office/drawing/2014/main" id="{F0392C7F-0EDA-4532-8C46-DF3954C7D029}"/>
              </a:ext>
            </a:extLst>
          </p:cNvPr>
          <p:cNvSpPr/>
          <p:nvPr/>
        </p:nvSpPr>
        <p:spPr>
          <a:xfrm>
            <a:off x="6647812" y="1615989"/>
            <a:ext cx="1145170" cy="369332"/>
          </a:xfrm>
          <a:prstGeom prst="wedgeRoundRectCallout">
            <a:avLst>
              <a:gd name="adj1" fmla="val 11579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60% likely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815DA7E3-AD71-4253-9F92-95C6B8571E5C}"/>
              </a:ext>
            </a:extLst>
          </p:cNvPr>
          <p:cNvSpPr txBox="1"/>
          <p:nvPr/>
        </p:nvSpPr>
        <p:spPr>
          <a:xfrm>
            <a:off x="9355331" y="2572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5508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1" grpId="0"/>
      <p:bldP spid="152" grpId="0"/>
      <p:bldP spid="153" grpId="0"/>
      <p:bldP spid="159" grpId="0"/>
      <p:bldP spid="160" grpId="0"/>
      <p:bldP spid="28" grpId="0"/>
      <p:bldP spid="161" grpId="0"/>
      <p:bldP spid="167" grpId="0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81C85A-8710-4FB9-A8E8-979AA3E84E82}"/>
              </a:ext>
            </a:extLst>
          </p:cNvPr>
          <p:cNvSpPr txBox="1"/>
          <p:nvPr/>
        </p:nvSpPr>
        <p:spPr>
          <a:xfrm>
            <a:off x="432033" y="108485"/>
            <a:ext cx="604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 &amp; 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EA94D8D1-4BAE-4CF0-A235-34D150114A12}"/>
                  </a:ext>
                </a:extLst>
              </p:cNvPr>
              <p:cNvSpPr txBox="1"/>
              <p:nvPr/>
            </p:nvSpPr>
            <p:spPr>
              <a:xfrm>
                <a:off x="5077043" y="1578084"/>
                <a:ext cx="4630479" cy="58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Softmax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4D8D1-4BAE-4CF0-A235-34D150114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043" y="1578084"/>
                <a:ext cx="4630479" cy="583814"/>
              </a:xfrm>
              <a:prstGeom prst="rect">
                <a:avLst/>
              </a:prstGeom>
              <a:blipFill>
                <a:blip r:embed="rId2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77F890C-1B0F-4B9A-8835-693287DA262B}"/>
                  </a:ext>
                </a:extLst>
              </p:cNvPr>
              <p:cNvSpPr txBox="1"/>
              <p:nvPr/>
            </p:nvSpPr>
            <p:spPr>
              <a:xfrm>
                <a:off x="490377" y="1618883"/>
                <a:ext cx="4400599" cy="5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Sigmoid Function  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F890C-1B0F-4B9A-8835-693287DA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1618883"/>
                <a:ext cx="4400599" cy="576825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11AFCAF-E5A1-41DA-A90A-2C5E929FA3EB}"/>
              </a:ext>
            </a:extLst>
          </p:cNvPr>
          <p:cNvSpPr txBox="1"/>
          <p:nvPr/>
        </p:nvSpPr>
        <p:spPr>
          <a:xfrm>
            <a:off x="1371600" y="1116419"/>
            <a:ext cx="275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946E86-682E-4024-BF84-E3B37EDEACEB}"/>
              </a:ext>
            </a:extLst>
          </p:cNvPr>
          <p:cNvSpPr txBox="1"/>
          <p:nvPr/>
        </p:nvSpPr>
        <p:spPr>
          <a:xfrm>
            <a:off x="5734489" y="1101305"/>
            <a:ext cx="335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Multi-Class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906238-7FA7-4588-B50A-F01F431AC48B}"/>
              </a:ext>
            </a:extLst>
          </p:cNvPr>
          <p:cNvSpPr txBox="1"/>
          <p:nvPr/>
        </p:nvSpPr>
        <p:spPr>
          <a:xfrm>
            <a:off x="5787633" y="2596706"/>
            <a:ext cx="250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One-Hot Encoding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585C3C35-418E-490D-8B2B-7E728B8C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58271"/>
              </p:ext>
            </p:extLst>
          </p:nvPr>
        </p:nvGraphicFramePr>
        <p:xfrm>
          <a:off x="1111103" y="3054323"/>
          <a:ext cx="3470252" cy="23655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35126">
                  <a:extLst>
                    <a:ext uri="{9D8B030D-6E8A-4147-A177-3AD203B41FA5}">
                      <a16:colId xmlns="" xmlns:a16="http://schemas.microsoft.com/office/drawing/2014/main" val="2838264076"/>
                    </a:ext>
                  </a:extLst>
                </a:gridCol>
                <a:gridCol w="1735126">
                  <a:extLst>
                    <a:ext uri="{9D8B030D-6E8A-4147-A177-3AD203B41FA5}">
                      <a16:colId xmlns="" xmlns:a16="http://schemas.microsoft.com/office/drawing/2014/main" val="426316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42638675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77874800"/>
                  </a:ext>
                </a:extLst>
              </a:tr>
              <a:tr h="9675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30101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0E87D56-A56D-4A36-B3AC-D8B28F894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58" y="4502526"/>
            <a:ext cx="1379095" cy="9144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B933F5BB-635A-4E7C-BEF5-0944806D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34703"/>
              </p:ext>
            </p:extLst>
          </p:nvPr>
        </p:nvGraphicFramePr>
        <p:xfrm>
          <a:off x="5787632" y="3058371"/>
          <a:ext cx="5725632" cy="33926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1408">
                  <a:extLst>
                    <a:ext uri="{9D8B030D-6E8A-4147-A177-3AD203B41FA5}">
                      <a16:colId xmlns="" xmlns:a16="http://schemas.microsoft.com/office/drawing/2014/main" val="2838264076"/>
                    </a:ext>
                  </a:extLst>
                </a:gridCol>
                <a:gridCol w="1431408">
                  <a:extLst>
                    <a:ext uri="{9D8B030D-6E8A-4147-A177-3AD203B41FA5}">
                      <a16:colId xmlns="" xmlns:a16="http://schemas.microsoft.com/office/drawing/2014/main" val="3909130109"/>
                    </a:ext>
                  </a:extLst>
                </a:gridCol>
                <a:gridCol w="1431408">
                  <a:extLst>
                    <a:ext uri="{9D8B030D-6E8A-4147-A177-3AD203B41FA5}">
                      <a16:colId xmlns="" xmlns:a16="http://schemas.microsoft.com/office/drawing/2014/main" val="4187548862"/>
                    </a:ext>
                  </a:extLst>
                </a:gridCol>
                <a:gridCol w="1431408">
                  <a:extLst>
                    <a:ext uri="{9D8B030D-6E8A-4147-A177-3AD203B41FA5}">
                      <a16:colId xmlns="" xmlns:a16="http://schemas.microsoft.com/office/drawing/2014/main" val="426316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42638675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77874800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14753665"/>
                  </a:ext>
                </a:extLst>
              </a:tr>
              <a:tr h="9675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30101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5E6D1DE-E158-4C42-ACE8-1C86D9B74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95" y="4505464"/>
            <a:ext cx="1379095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C2464CD-E34B-4724-B47D-D8116EC16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58" y="3468758"/>
            <a:ext cx="1379095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B5D5595-CFC6-4BA6-83BE-8325CA5ED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28" y="3487012"/>
            <a:ext cx="1379095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AB629A66-5B8F-478C-A882-60671A29C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42" y="55132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F471CE49-593D-4C5D-B00D-1F1A9E1FACD1}"/>
              </a:ext>
            </a:extLst>
          </p:cNvPr>
          <p:cNvSpPr/>
          <p:nvPr/>
        </p:nvSpPr>
        <p:spPr>
          <a:xfrm>
            <a:off x="7384314" y="170490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96B0CA2C-908F-46E8-A326-B1FEDFCB60B0}"/>
              </a:ext>
            </a:extLst>
          </p:cNvPr>
          <p:cNvSpPr/>
          <p:nvPr/>
        </p:nvSpPr>
        <p:spPr>
          <a:xfrm rot="10800000">
            <a:off x="7379000" y="169427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763B12A1-D290-4FFC-8074-135682B3ECBD}"/>
              </a:ext>
            </a:extLst>
          </p:cNvPr>
          <p:cNvSpPr/>
          <p:nvPr/>
        </p:nvSpPr>
        <p:spPr>
          <a:xfrm rot="16910679">
            <a:off x="9291765" y="24144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80D9C1B2-C22A-4E43-83FF-C4E2F681857A}"/>
              </a:ext>
            </a:extLst>
          </p:cNvPr>
          <p:cNvSpPr/>
          <p:nvPr/>
        </p:nvSpPr>
        <p:spPr>
          <a:xfrm rot="16910679">
            <a:off x="8460653" y="20609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47E1B55-F1A2-41E8-956F-849C373F75BA}"/>
              </a:ext>
            </a:extLst>
          </p:cNvPr>
          <p:cNvSpPr/>
          <p:nvPr/>
        </p:nvSpPr>
        <p:spPr>
          <a:xfrm rot="16472960">
            <a:off x="8527702" y="32130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5268110F-A732-4CB7-B6D0-7793D3EE8448}"/>
              </a:ext>
            </a:extLst>
          </p:cNvPr>
          <p:cNvSpPr/>
          <p:nvPr/>
        </p:nvSpPr>
        <p:spPr>
          <a:xfrm rot="16472960">
            <a:off x="7696588" y="297204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Maximum </a:t>
            </a:r>
            <a:r>
              <a:rPr lang="en-US" sz="3200" b="1" dirty="0"/>
              <a:t>Likelihood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3371D97D-85D5-4078-8666-F4694A2F2304}"/>
              </a:ext>
            </a:extLst>
          </p:cNvPr>
          <p:cNvSpPr/>
          <p:nvPr/>
        </p:nvSpPr>
        <p:spPr>
          <a:xfrm rot="5400000">
            <a:off x="1874397" y="171554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0DF833F2-00E2-4324-84EE-68C5F4D5375F}"/>
              </a:ext>
            </a:extLst>
          </p:cNvPr>
          <p:cNvSpPr/>
          <p:nvPr/>
        </p:nvSpPr>
        <p:spPr>
          <a:xfrm rot="16200000">
            <a:off x="1869083" y="170490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1172DF99-8B8B-4141-934E-62BB0C76AC9B}"/>
              </a:ext>
            </a:extLst>
          </p:cNvPr>
          <p:cNvSpPr/>
          <p:nvPr/>
        </p:nvSpPr>
        <p:spPr>
          <a:xfrm rot="710679">
            <a:off x="3781848" y="242505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="" xmlns:a16="http://schemas.microsoft.com/office/drawing/2014/main" id="{8949EEE1-D803-4A15-B5B4-F17F4DC3E220}"/>
              </a:ext>
            </a:extLst>
          </p:cNvPr>
          <p:cNvSpPr/>
          <p:nvPr/>
        </p:nvSpPr>
        <p:spPr>
          <a:xfrm rot="710679">
            <a:off x="2950736" y="207160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BAD2C419-8CC8-4787-9E0D-21BB5D29AE28}"/>
              </a:ext>
            </a:extLst>
          </p:cNvPr>
          <p:cNvSpPr/>
          <p:nvPr/>
        </p:nvSpPr>
        <p:spPr>
          <a:xfrm rot="272960">
            <a:off x="3017785" y="322368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="" xmlns:a16="http://schemas.microsoft.com/office/drawing/2014/main" id="{93668BEA-FF1A-4199-B6EE-9FC682C1A925}"/>
              </a:ext>
            </a:extLst>
          </p:cNvPr>
          <p:cNvSpPr/>
          <p:nvPr/>
        </p:nvSpPr>
        <p:spPr>
          <a:xfrm rot="272960">
            <a:off x="2186671" y="298268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029327" y="770060"/>
            <a:ext cx="413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Which model is better?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0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3371D97D-85D5-4078-8666-F4694A2F2304}"/>
              </a:ext>
            </a:extLst>
          </p:cNvPr>
          <p:cNvSpPr/>
          <p:nvPr/>
        </p:nvSpPr>
        <p:spPr>
          <a:xfrm rot="5400000">
            <a:off x="1874874" y="171715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0DF833F2-00E2-4324-84EE-68C5F4D5375F}"/>
              </a:ext>
            </a:extLst>
          </p:cNvPr>
          <p:cNvSpPr/>
          <p:nvPr/>
        </p:nvSpPr>
        <p:spPr>
          <a:xfrm rot="16200000">
            <a:off x="1869560" y="1706523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1172DF99-8B8B-4141-934E-62BB0C76AC9B}"/>
              </a:ext>
            </a:extLst>
          </p:cNvPr>
          <p:cNvSpPr/>
          <p:nvPr/>
        </p:nvSpPr>
        <p:spPr>
          <a:xfrm rot="710679">
            <a:off x="3782325" y="242666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="" xmlns:a16="http://schemas.microsoft.com/office/drawing/2014/main" id="{8949EEE1-D803-4A15-B5B4-F17F4DC3E220}"/>
              </a:ext>
            </a:extLst>
          </p:cNvPr>
          <p:cNvSpPr/>
          <p:nvPr/>
        </p:nvSpPr>
        <p:spPr>
          <a:xfrm rot="710679">
            <a:off x="2951213" y="207321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BAD2C419-8CC8-4787-9E0D-21BB5D29AE28}"/>
              </a:ext>
            </a:extLst>
          </p:cNvPr>
          <p:cNvSpPr/>
          <p:nvPr/>
        </p:nvSpPr>
        <p:spPr>
          <a:xfrm rot="272960">
            <a:off x="3018262" y="32253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="" xmlns:a16="http://schemas.microsoft.com/office/drawing/2014/main" id="{93668BEA-FF1A-4199-B6EE-9FC682C1A925}"/>
              </a:ext>
            </a:extLst>
          </p:cNvPr>
          <p:cNvSpPr/>
          <p:nvPr/>
        </p:nvSpPr>
        <p:spPr>
          <a:xfrm rot="272960">
            <a:off x="2187148" y="29842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5ABD205A-4FFF-4FEF-8B48-A39AC183655C}"/>
                  </a:ext>
                </a:extLst>
              </p:cNvPr>
              <p:cNvSpPr txBox="1"/>
              <p:nvPr/>
            </p:nvSpPr>
            <p:spPr>
              <a:xfrm>
                <a:off x="1609819" y="4456845"/>
                <a:ext cx="2501326" cy="102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) = 1 - 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BD205A-4FFF-4FEF-8B48-A39AC18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19" y="4456845"/>
                <a:ext cx="2501326" cy="1023998"/>
              </a:xfrm>
              <a:prstGeom prst="rect">
                <a:avLst/>
              </a:prstGeom>
              <a:blipFill>
                <a:blip r:embed="rId2"/>
                <a:stretch>
                  <a:fillRect l="-2439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03831A-729A-4E96-940D-2A1243CDCAC9}"/>
              </a:ext>
            </a:extLst>
          </p:cNvPr>
          <p:cNvSpPr txBox="1"/>
          <p:nvPr/>
        </p:nvSpPr>
        <p:spPr>
          <a:xfrm>
            <a:off x="2323681" y="294895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5E7E3F-20CD-4720-BA1B-F63A79803F98}"/>
              </a:ext>
            </a:extLst>
          </p:cNvPr>
          <p:cNvSpPr txBox="1"/>
          <p:nvPr/>
        </p:nvSpPr>
        <p:spPr>
          <a:xfrm>
            <a:off x="3088732" y="217084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1C475E-239E-4D59-B99A-6CF092E874CD}"/>
              </a:ext>
            </a:extLst>
          </p:cNvPr>
          <p:cNvSpPr txBox="1"/>
          <p:nvPr/>
        </p:nvSpPr>
        <p:spPr>
          <a:xfrm>
            <a:off x="2292427" y="179160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60820AE-07F9-4E3F-B3E5-485BADCB2BB2}"/>
              </a:ext>
            </a:extLst>
          </p:cNvPr>
          <p:cNvSpPr txBox="1"/>
          <p:nvPr/>
        </p:nvSpPr>
        <p:spPr>
          <a:xfrm>
            <a:off x="1680646" y="270479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97373E1-E1CE-4071-8078-EB5FD19F9C36}"/>
              </a:ext>
            </a:extLst>
          </p:cNvPr>
          <p:cNvSpPr txBox="1"/>
          <p:nvPr/>
        </p:nvSpPr>
        <p:spPr>
          <a:xfrm>
            <a:off x="3128119" y="2470795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0BA71C-A6A9-4D62-81FC-7AFD3B0833A1}"/>
              </a:ext>
            </a:extLst>
          </p:cNvPr>
          <p:cNvSpPr txBox="1"/>
          <p:nvPr/>
        </p:nvSpPr>
        <p:spPr>
          <a:xfrm>
            <a:off x="2182832" y="2101279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5C9E99-7D1F-40F0-B199-D592BEA64062}"/>
              </a:ext>
            </a:extLst>
          </p:cNvPr>
          <p:cNvSpPr txBox="1"/>
          <p:nvPr/>
        </p:nvSpPr>
        <p:spPr>
          <a:xfrm>
            <a:off x="2477100" y="3312372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316E36-6611-47AF-909B-407FF88AC8F0}"/>
              </a:ext>
            </a:extLst>
          </p:cNvPr>
          <p:cNvSpPr txBox="1"/>
          <p:nvPr/>
        </p:nvSpPr>
        <p:spPr>
          <a:xfrm>
            <a:off x="1602673" y="308552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002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A3294A07-49BF-44E4-80C1-7B14D4F2CC28}"/>
              </a:ext>
            </a:extLst>
          </p:cNvPr>
          <p:cNvCxnSpPr/>
          <p:nvPr/>
        </p:nvCxnSpPr>
        <p:spPr>
          <a:xfrm>
            <a:off x="1459684" y="679508"/>
            <a:ext cx="0" cy="39721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E4A372C-1791-4A51-9ECF-11A83332F4CE}"/>
              </a:ext>
            </a:extLst>
          </p:cNvPr>
          <p:cNvCxnSpPr>
            <a:cxnSpLocks/>
          </p:cNvCxnSpPr>
          <p:nvPr/>
        </p:nvCxnSpPr>
        <p:spPr>
          <a:xfrm flipH="1">
            <a:off x="1444311" y="4669881"/>
            <a:ext cx="49103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726B38B-054F-45AE-A0FB-76A423E3BE15}"/>
              </a:ext>
            </a:extLst>
          </p:cNvPr>
          <p:cNvCxnSpPr>
            <a:cxnSpLocks/>
          </p:cNvCxnSpPr>
          <p:nvPr/>
        </p:nvCxnSpPr>
        <p:spPr>
          <a:xfrm flipV="1">
            <a:off x="1466670" y="1068881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62206D7-9CBF-4161-A68C-6035F5D5C24C}"/>
              </a:ext>
            </a:extLst>
          </p:cNvPr>
          <p:cNvCxnSpPr>
            <a:cxnSpLocks/>
          </p:cNvCxnSpPr>
          <p:nvPr/>
        </p:nvCxnSpPr>
        <p:spPr>
          <a:xfrm>
            <a:off x="1468079" y="1442900"/>
            <a:ext cx="4062568" cy="3394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84E0ED9B-EEFD-4787-8E9B-B66D108B79DA}"/>
              </a:ext>
            </a:extLst>
          </p:cNvPr>
          <p:cNvCxnSpPr>
            <a:cxnSpLocks/>
          </p:cNvCxnSpPr>
          <p:nvPr/>
        </p:nvCxnSpPr>
        <p:spPr>
          <a:xfrm flipV="1">
            <a:off x="1466670" y="1422617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A0F96AA-42E9-4F77-876F-CEBE31933279}"/>
              </a:ext>
            </a:extLst>
          </p:cNvPr>
          <p:cNvCxnSpPr>
            <a:cxnSpLocks/>
          </p:cNvCxnSpPr>
          <p:nvPr/>
        </p:nvCxnSpPr>
        <p:spPr>
          <a:xfrm flipV="1">
            <a:off x="1466670" y="1776353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2FDA1A0B-2CD5-4A33-97FF-4A30C6FA0B91}"/>
              </a:ext>
            </a:extLst>
          </p:cNvPr>
          <p:cNvCxnSpPr>
            <a:cxnSpLocks/>
          </p:cNvCxnSpPr>
          <p:nvPr/>
        </p:nvCxnSpPr>
        <p:spPr>
          <a:xfrm flipV="1">
            <a:off x="1466670" y="2130089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5EBE495-8F3E-4C0F-AA8A-6ACD56CCB966}"/>
              </a:ext>
            </a:extLst>
          </p:cNvPr>
          <p:cNvCxnSpPr>
            <a:cxnSpLocks/>
          </p:cNvCxnSpPr>
          <p:nvPr/>
        </p:nvCxnSpPr>
        <p:spPr>
          <a:xfrm flipV="1">
            <a:off x="1466670" y="2483825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FD1C352-5B5B-4F7B-9D0A-0D7BF1828815}"/>
              </a:ext>
            </a:extLst>
          </p:cNvPr>
          <p:cNvCxnSpPr>
            <a:cxnSpLocks/>
          </p:cNvCxnSpPr>
          <p:nvPr/>
        </p:nvCxnSpPr>
        <p:spPr>
          <a:xfrm flipV="1">
            <a:off x="1466670" y="2837561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C759800-BD76-43FF-BF81-839144C80BB3}"/>
              </a:ext>
            </a:extLst>
          </p:cNvPr>
          <p:cNvCxnSpPr>
            <a:cxnSpLocks/>
          </p:cNvCxnSpPr>
          <p:nvPr/>
        </p:nvCxnSpPr>
        <p:spPr>
          <a:xfrm flipV="1">
            <a:off x="1466670" y="3191297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C8966316-CFA4-4FEB-878E-74B3C307BCAB}"/>
              </a:ext>
            </a:extLst>
          </p:cNvPr>
          <p:cNvCxnSpPr>
            <a:cxnSpLocks/>
          </p:cNvCxnSpPr>
          <p:nvPr/>
        </p:nvCxnSpPr>
        <p:spPr>
          <a:xfrm flipV="1">
            <a:off x="1466670" y="3545033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4633FEE-CA0B-42B2-87AA-97F1CC1D4CC3}"/>
              </a:ext>
            </a:extLst>
          </p:cNvPr>
          <p:cNvCxnSpPr>
            <a:cxnSpLocks/>
          </p:cNvCxnSpPr>
          <p:nvPr/>
        </p:nvCxnSpPr>
        <p:spPr>
          <a:xfrm flipV="1">
            <a:off x="1466670" y="3898769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32341673-FE65-430F-9838-865A49026003}"/>
              </a:ext>
            </a:extLst>
          </p:cNvPr>
          <p:cNvCxnSpPr>
            <a:cxnSpLocks/>
          </p:cNvCxnSpPr>
          <p:nvPr/>
        </p:nvCxnSpPr>
        <p:spPr>
          <a:xfrm flipV="1">
            <a:off x="1466670" y="4252505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="" xmlns:a16="http://schemas.microsoft.com/office/drawing/2014/main" id="{D49F0A11-91ED-4085-A9ED-C493FC6C17E2}"/>
              </a:ext>
            </a:extLst>
          </p:cNvPr>
          <p:cNvSpPr/>
          <p:nvPr/>
        </p:nvSpPr>
        <p:spPr>
          <a:xfrm>
            <a:off x="2093053" y="16581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="" xmlns:a16="http://schemas.microsoft.com/office/drawing/2014/main" id="{4A00FCBE-A5CB-42B4-A3BA-D10B537A39CE}"/>
              </a:ext>
            </a:extLst>
          </p:cNvPr>
          <p:cNvSpPr/>
          <p:nvPr/>
        </p:nvSpPr>
        <p:spPr>
          <a:xfrm>
            <a:off x="2245453" y="18105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="" xmlns:a16="http://schemas.microsoft.com/office/drawing/2014/main" id="{BFA0B1BC-C408-477B-B81F-AD688A817163}"/>
              </a:ext>
            </a:extLst>
          </p:cNvPr>
          <p:cNvSpPr/>
          <p:nvPr/>
        </p:nvSpPr>
        <p:spPr>
          <a:xfrm>
            <a:off x="2397853" y="19629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="" xmlns:a16="http://schemas.microsoft.com/office/drawing/2014/main" id="{7B7E3F9D-9479-4174-9FDE-35F60945B186}"/>
              </a:ext>
            </a:extLst>
          </p:cNvPr>
          <p:cNvSpPr/>
          <p:nvPr/>
        </p:nvSpPr>
        <p:spPr>
          <a:xfrm>
            <a:off x="2550253" y="21153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="" xmlns:a16="http://schemas.microsoft.com/office/drawing/2014/main" id="{105995E0-9386-4288-949E-324A786A20F0}"/>
              </a:ext>
            </a:extLst>
          </p:cNvPr>
          <p:cNvSpPr/>
          <p:nvPr/>
        </p:nvSpPr>
        <p:spPr>
          <a:xfrm>
            <a:off x="2702653" y="22677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="" xmlns:a16="http://schemas.microsoft.com/office/drawing/2014/main" id="{B8396C54-7E30-433F-85D5-CF41934966B2}"/>
              </a:ext>
            </a:extLst>
          </p:cNvPr>
          <p:cNvSpPr/>
          <p:nvPr/>
        </p:nvSpPr>
        <p:spPr>
          <a:xfrm>
            <a:off x="2855053" y="24201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="" xmlns:a16="http://schemas.microsoft.com/office/drawing/2014/main" id="{620D77B3-69FA-4220-BC5E-FEB61AF15774}"/>
              </a:ext>
            </a:extLst>
          </p:cNvPr>
          <p:cNvSpPr/>
          <p:nvPr/>
        </p:nvSpPr>
        <p:spPr>
          <a:xfrm>
            <a:off x="3007453" y="25725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="" xmlns:a16="http://schemas.microsoft.com/office/drawing/2014/main" id="{0FF0E130-1DC6-4FEC-9B3C-041222E3C75A}"/>
              </a:ext>
            </a:extLst>
          </p:cNvPr>
          <p:cNvSpPr/>
          <p:nvPr/>
        </p:nvSpPr>
        <p:spPr>
          <a:xfrm rot="16910679">
            <a:off x="2558664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="" xmlns:a16="http://schemas.microsoft.com/office/drawing/2014/main" id="{743C760F-E136-4ED9-B3E5-2D2D31F6652B}"/>
              </a:ext>
            </a:extLst>
          </p:cNvPr>
          <p:cNvSpPr/>
          <p:nvPr/>
        </p:nvSpPr>
        <p:spPr>
          <a:xfrm rot="16910679">
            <a:off x="2711064" y="18859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="" xmlns:a16="http://schemas.microsoft.com/office/drawing/2014/main" id="{3E86C94E-786D-4F5F-8EF0-5222F57780DD}"/>
              </a:ext>
            </a:extLst>
          </p:cNvPr>
          <p:cNvSpPr/>
          <p:nvPr/>
        </p:nvSpPr>
        <p:spPr>
          <a:xfrm rot="16910679">
            <a:off x="2863464" y="20383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="" xmlns:a16="http://schemas.microsoft.com/office/drawing/2014/main" id="{ECB3A2E1-FAF3-4E59-802C-8672451AA0D0}"/>
              </a:ext>
            </a:extLst>
          </p:cNvPr>
          <p:cNvSpPr/>
          <p:nvPr/>
        </p:nvSpPr>
        <p:spPr>
          <a:xfrm rot="16910679">
            <a:off x="3015864" y="21907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="" xmlns:a16="http://schemas.microsoft.com/office/drawing/2014/main" id="{8603DAF2-5617-4A8C-A99E-FE5F62AFCC6F}"/>
              </a:ext>
            </a:extLst>
          </p:cNvPr>
          <p:cNvSpPr/>
          <p:nvPr/>
        </p:nvSpPr>
        <p:spPr>
          <a:xfrm rot="16910679">
            <a:off x="3168264" y="23431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="" xmlns:a16="http://schemas.microsoft.com/office/drawing/2014/main" id="{FF506E22-71FC-4E24-B55B-48F55FF0E474}"/>
              </a:ext>
            </a:extLst>
          </p:cNvPr>
          <p:cNvSpPr/>
          <p:nvPr/>
        </p:nvSpPr>
        <p:spPr>
          <a:xfrm rot="16910679">
            <a:off x="2734832" y="21165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="" xmlns:a16="http://schemas.microsoft.com/office/drawing/2014/main" id="{8E349D8A-8B21-4860-9FE0-BC4AAAADB633}"/>
              </a:ext>
            </a:extLst>
          </p:cNvPr>
          <p:cNvSpPr/>
          <p:nvPr/>
        </p:nvSpPr>
        <p:spPr>
          <a:xfrm rot="16910679">
            <a:off x="2909184" y="1687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="" xmlns:a16="http://schemas.microsoft.com/office/drawing/2014/main" id="{3A4FF070-B0F9-4C54-972E-93D9409D1D57}"/>
              </a:ext>
            </a:extLst>
          </p:cNvPr>
          <p:cNvSpPr/>
          <p:nvPr/>
        </p:nvSpPr>
        <p:spPr>
          <a:xfrm rot="16910679">
            <a:off x="3061584" y="1840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="" xmlns:a16="http://schemas.microsoft.com/office/drawing/2014/main" id="{4E5BA32F-A84A-4600-90C1-4BE406D18FA5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="" xmlns:a16="http://schemas.microsoft.com/office/drawing/2014/main" id="{B065CF97-E71D-4C57-9B7A-EBC54724F081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="" xmlns:a16="http://schemas.microsoft.com/office/drawing/2014/main" id="{BBBE17A3-CA41-4247-9525-6E9A67D533A6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="" xmlns:a16="http://schemas.microsoft.com/office/drawing/2014/main" id="{E4EF627C-FB5A-4436-94A3-A5220F2D363C}"/>
              </a:ext>
            </a:extLst>
          </p:cNvPr>
          <p:cNvSpPr/>
          <p:nvPr/>
        </p:nvSpPr>
        <p:spPr>
          <a:xfrm rot="16910679">
            <a:off x="3061584" y="1840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="" xmlns:a16="http://schemas.microsoft.com/office/drawing/2014/main" id="{C1C328E0-1774-46A5-8F70-2E532CC7A8E0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="" xmlns:a16="http://schemas.microsoft.com/office/drawing/2014/main" id="{621F622F-C698-4243-8F95-90E8D31B7FEA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="" xmlns:a16="http://schemas.microsoft.com/office/drawing/2014/main" id="{FE9071CD-6700-48A7-9779-BB4CB1AFF628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="" xmlns:a16="http://schemas.microsoft.com/office/drawing/2014/main" id="{6B6D812E-8629-4E8D-9847-067569F71B1E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="" xmlns:a16="http://schemas.microsoft.com/office/drawing/2014/main" id="{E90168DE-A1F0-4994-B6AD-6BD906973561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="" xmlns:a16="http://schemas.microsoft.com/office/drawing/2014/main" id="{F8942FEE-1195-445C-A1F2-61B0E4D17B4B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="" xmlns:a16="http://schemas.microsoft.com/office/drawing/2014/main" id="{C35E8908-78DE-460B-9173-3D4E53BBDA7D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="" xmlns:a16="http://schemas.microsoft.com/office/drawing/2014/main" id="{54CE917E-D094-4E83-9DAA-EAFC5ED38AE2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="" xmlns:a16="http://schemas.microsoft.com/office/drawing/2014/main" id="{9D868FCF-9D40-462C-8A5B-6D521997BC59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="" xmlns:a16="http://schemas.microsoft.com/office/drawing/2014/main" id="{78374FFB-E677-4F4F-A08C-8949EA6B1387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="" xmlns:a16="http://schemas.microsoft.com/office/drawing/2014/main" id="{BBA30E3D-CEAF-4C56-98C2-1570DD85F27F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="" xmlns:a16="http://schemas.microsoft.com/office/drawing/2014/main" id="{190BAA19-4738-44F9-A254-AE81CFC71BAC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="" xmlns:a16="http://schemas.microsoft.com/office/drawing/2014/main" id="{1B1CF2D3-BEB3-49A9-B3A6-474879A9F793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="" xmlns:a16="http://schemas.microsoft.com/office/drawing/2014/main" id="{03D4020C-6B0D-48EF-BEA5-C93D32A6C851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="" xmlns:a16="http://schemas.microsoft.com/office/drawing/2014/main" id="{C1B92CAD-E92F-4570-9095-223EA067ADB0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>
            <a:extLst>
              <a:ext uri="{FF2B5EF4-FFF2-40B4-BE49-F238E27FC236}">
                <a16:creationId xmlns="" xmlns:a16="http://schemas.microsoft.com/office/drawing/2014/main" id="{2FF3D13A-A659-4A59-B0CF-26CECEBD16B0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="" xmlns:a16="http://schemas.microsoft.com/office/drawing/2014/main" id="{DE340628-E2A8-49F0-B24C-57C79CCFC79A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="" xmlns:a16="http://schemas.microsoft.com/office/drawing/2014/main" id="{105A30D1-095E-4D07-94A6-FF1925B070ED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="" xmlns:a16="http://schemas.microsoft.com/office/drawing/2014/main" id="{D1E10E07-4339-41E0-8F33-6D690BF2C304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="" xmlns:a16="http://schemas.microsoft.com/office/drawing/2014/main" id="{44007BC3-BFE4-447D-81D4-E795E530C670}"/>
              </a:ext>
            </a:extLst>
          </p:cNvPr>
          <p:cNvSpPr/>
          <p:nvPr/>
        </p:nvSpPr>
        <p:spPr>
          <a:xfrm rot="16910679">
            <a:off x="2521472" y="196022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="" xmlns:a16="http://schemas.microsoft.com/office/drawing/2014/main" id="{0839C453-8086-4D4F-98B4-D838123E1259}"/>
              </a:ext>
            </a:extLst>
          </p:cNvPr>
          <p:cNvSpPr/>
          <p:nvPr/>
        </p:nvSpPr>
        <p:spPr>
          <a:xfrm rot="16910679">
            <a:off x="2743360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="" xmlns:a16="http://schemas.microsoft.com/office/drawing/2014/main" id="{8F656322-8D76-47CE-8502-0F53A5347FD1}"/>
              </a:ext>
            </a:extLst>
          </p:cNvPr>
          <p:cNvSpPr/>
          <p:nvPr/>
        </p:nvSpPr>
        <p:spPr>
          <a:xfrm rot="16910679">
            <a:off x="2743360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="" xmlns:a16="http://schemas.microsoft.com/office/drawing/2014/main" id="{10DDF708-6F6A-44FA-AA93-CDA84F1B8E48}"/>
              </a:ext>
            </a:extLst>
          </p:cNvPr>
          <p:cNvSpPr/>
          <p:nvPr/>
        </p:nvSpPr>
        <p:spPr>
          <a:xfrm rot="16910679">
            <a:off x="2895760" y="2145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="" xmlns:a16="http://schemas.microsoft.com/office/drawing/2014/main" id="{7245A6A5-2C19-4031-A4BA-8C1985A48E65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="" xmlns:a16="http://schemas.microsoft.com/office/drawing/2014/main" id="{394E67C2-9A80-4C4C-A1D1-AFD3318CE6DA}"/>
              </a:ext>
            </a:extLst>
          </p:cNvPr>
          <p:cNvSpPr/>
          <p:nvPr/>
        </p:nvSpPr>
        <p:spPr>
          <a:xfrm rot="16910679">
            <a:off x="3366384" y="21450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="" xmlns:a16="http://schemas.microsoft.com/office/drawing/2014/main" id="{ACC9A64F-4023-409E-9CFD-ED9FD946FD22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="" xmlns:a16="http://schemas.microsoft.com/office/drawing/2014/main" id="{EBC80481-E8A7-408E-81E4-6D95E700B599}"/>
              </a:ext>
            </a:extLst>
          </p:cNvPr>
          <p:cNvSpPr/>
          <p:nvPr/>
        </p:nvSpPr>
        <p:spPr>
          <a:xfrm rot="16910679">
            <a:off x="3366384" y="2145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="" xmlns:a16="http://schemas.microsoft.com/office/drawing/2014/main" id="{87F50EF1-F614-4CF3-A407-474AF6F04D9B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="" xmlns:a16="http://schemas.microsoft.com/office/drawing/2014/main" id="{5FC6566F-0447-409B-BC61-A1262E38ABA3}"/>
              </a:ext>
            </a:extLst>
          </p:cNvPr>
          <p:cNvSpPr/>
          <p:nvPr/>
        </p:nvSpPr>
        <p:spPr>
          <a:xfrm rot="16910679">
            <a:off x="3372535" y="18985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="" xmlns:a16="http://schemas.microsoft.com/office/drawing/2014/main" id="{76418D81-B90A-48F2-9933-060E31CD351C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="" xmlns:a16="http://schemas.microsoft.com/office/drawing/2014/main" id="{1DFEDF8A-C58F-4FE8-AB0D-F94E185A40A4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="" xmlns:a16="http://schemas.microsoft.com/office/drawing/2014/main" id="{92A50592-E3AE-4C96-938B-0C3C3F2D9A14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="" xmlns:a16="http://schemas.microsoft.com/office/drawing/2014/main" id="{86E45812-220F-486F-841E-AF552EC7F78E}"/>
              </a:ext>
            </a:extLst>
          </p:cNvPr>
          <p:cNvSpPr/>
          <p:nvPr/>
        </p:nvSpPr>
        <p:spPr>
          <a:xfrm rot="16910679">
            <a:off x="3178609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="" xmlns:a16="http://schemas.microsoft.com/office/drawing/2014/main" id="{38A68D5C-5558-470D-8DFD-3CE480102E7F}"/>
              </a:ext>
            </a:extLst>
          </p:cNvPr>
          <p:cNvSpPr/>
          <p:nvPr/>
        </p:nvSpPr>
        <p:spPr>
          <a:xfrm rot="16910679">
            <a:off x="351878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="" xmlns:a16="http://schemas.microsoft.com/office/drawing/2014/main" id="{9EAF67AB-D9EF-47E1-A585-86FE9F23E985}"/>
              </a:ext>
            </a:extLst>
          </p:cNvPr>
          <p:cNvSpPr/>
          <p:nvPr/>
        </p:nvSpPr>
        <p:spPr>
          <a:xfrm rot="16910679">
            <a:off x="2392606" y="209741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="" xmlns:a16="http://schemas.microsoft.com/office/drawing/2014/main" id="{5984856E-8556-4790-8C4E-C4CB6A905CE5}"/>
              </a:ext>
            </a:extLst>
          </p:cNvPr>
          <p:cNvSpPr/>
          <p:nvPr/>
        </p:nvSpPr>
        <p:spPr>
          <a:xfrm rot="16910679">
            <a:off x="351878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="" xmlns:a16="http://schemas.microsoft.com/office/drawing/2014/main" id="{C322EACD-90C2-49BA-9FB8-285CD0640AE2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="" xmlns:a16="http://schemas.microsoft.com/office/drawing/2014/main" id="{578C0216-7BDD-4ED5-A98B-71272C4A9C34}"/>
              </a:ext>
            </a:extLst>
          </p:cNvPr>
          <p:cNvSpPr/>
          <p:nvPr/>
        </p:nvSpPr>
        <p:spPr>
          <a:xfrm rot="16910679">
            <a:off x="3242224" y="24856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="" xmlns:a16="http://schemas.microsoft.com/office/drawing/2014/main" id="{9B163373-0DD8-4EC6-94FA-2920A7354F5C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="" xmlns:a16="http://schemas.microsoft.com/office/drawing/2014/main" id="{501664E6-BD7A-48C4-92A1-283BFE2632BA}"/>
              </a:ext>
            </a:extLst>
          </p:cNvPr>
          <p:cNvSpPr/>
          <p:nvPr/>
        </p:nvSpPr>
        <p:spPr>
          <a:xfrm rot="16910679">
            <a:off x="2909184" y="252898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="" xmlns:a16="http://schemas.microsoft.com/office/drawing/2014/main" id="{596AA0E1-B25B-4969-97BB-1C49EC37C736}"/>
              </a:ext>
            </a:extLst>
          </p:cNvPr>
          <p:cNvSpPr/>
          <p:nvPr/>
        </p:nvSpPr>
        <p:spPr>
          <a:xfrm rot="16910679">
            <a:off x="2780552" y="163515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="" xmlns:a16="http://schemas.microsoft.com/office/drawing/2014/main" id="{121816A0-72CF-4B3E-BAE7-487187A32E6D}"/>
              </a:ext>
            </a:extLst>
          </p:cNvPr>
          <p:cNvSpPr/>
          <p:nvPr/>
        </p:nvSpPr>
        <p:spPr>
          <a:xfrm rot="16910679">
            <a:off x="2860108" y="22399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="" xmlns:a16="http://schemas.microsoft.com/office/drawing/2014/main" id="{6053408F-FD70-430A-A0B3-81472F2ED0A9}"/>
              </a:ext>
            </a:extLst>
          </p:cNvPr>
          <p:cNvSpPr/>
          <p:nvPr/>
        </p:nvSpPr>
        <p:spPr>
          <a:xfrm rot="16910679">
            <a:off x="3671184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="" xmlns:a16="http://schemas.microsoft.com/office/drawing/2014/main" id="{817761B0-692B-4344-9301-2FB2F764C321}"/>
              </a:ext>
            </a:extLst>
          </p:cNvPr>
          <p:cNvSpPr/>
          <p:nvPr/>
        </p:nvSpPr>
        <p:spPr>
          <a:xfrm rot="16910679">
            <a:off x="2752308" y="235843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="" xmlns:a16="http://schemas.microsoft.com/office/drawing/2014/main" id="{2C2C5A83-44F8-457E-8BE0-E806ADB9139F}"/>
              </a:ext>
            </a:extLst>
          </p:cNvPr>
          <p:cNvSpPr/>
          <p:nvPr/>
        </p:nvSpPr>
        <p:spPr>
          <a:xfrm rot="16910679">
            <a:off x="3671184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="" xmlns:a16="http://schemas.microsoft.com/office/drawing/2014/main" id="{5843F62C-94B7-42C6-9659-D52C31B3FDD9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="" xmlns:a16="http://schemas.microsoft.com/office/drawing/2014/main" id="{CF3AB29F-C7B0-4A3A-8EF6-AE61D3CB8579}"/>
              </a:ext>
            </a:extLst>
          </p:cNvPr>
          <p:cNvSpPr/>
          <p:nvPr/>
        </p:nvSpPr>
        <p:spPr>
          <a:xfrm rot="16910679">
            <a:off x="3305424" y="203768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="" xmlns:a16="http://schemas.microsoft.com/office/drawing/2014/main" id="{2870279C-2D19-42E5-8E10-CCF20D744E75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="" xmlns:a16="http://schemas.microsoft.com/office/drawing/2014/main" id="{37C8C451-AA1A-46B6-92A9-EE26E6543CC9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="" xmlns:a16="http://schemas.microsoft.com/office/drawing/2014/main" id="{421B7E4D-D55D-426F-8715-151BB1F4F300}"/>
              </a:ext>
            </a:extLst>
          </p:cNvPr>
          <p:cNvSpPr/>
          <p:nvPr/>
        </p:nvSpPr>
        <p:spPr>
          <a:xfrm rot="16910679">
            <a:off x="3242363" y="26281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="" xmlns:a16="http://schemas.microsoft.com/office/drawing/2014/main" id="{AA4BA73A-AB38-4880-891F-64893F46FA20}"/>
              </a:ext>
            </a:extLst>
          </p:cNvPr>
          <p:cNvSpPr/>
          <p:nvPr/>
        </p:nvSpPr>
        <p:spPr>
          <a:xfrm rot="16910679">
            <a:off x="3131072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="" xmlns:a16="http://schemas.microsoft.com/office/drawing/2014/main" id="{0FC9C49C-5E89-4934-A87E-D6703900C4DB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="" xmlns:a16="http://schemas.microsoft.com/office/drawing/2014/main" id="{8690E537-5B53-454D-8CF9-C47B21DF3389}"/>
              </a:ext>
            </a:extLst>
          </p:cNvPr>
          <p:cNvSpPr/>
          <p:nvPr/>
        </p:nvSpPr>
        <p:spPr>
          <a:xfrm rot="16910679">
            <a:off x="3473064" y="20456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="" xmlns:a16="http://schemas.microsoft.com/office/drawing/2014/main" id="{65302C0A-2DEB-4A7D-93A4-110A99C7177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="" xmlns:a16="http://schemas.microsoft.com/office/drawing/2014/main" id="{73464270-5D39-43F0-B218-9F9879AF9FC4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="" xmlns:a16="http://schemas.microsoft.com/office/drawing/2014/main" id="{D1FC68E7-4E72-4DE3-8ABA-6EC614FB7A8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="" xmlns:a16="http://schemas.microsoft.com/office/drawing/2014/main" id="{48169ACC-6EC8-4B3D-A79F-61C898FB69DF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="" xmlns:a16="http://schemas.microsoft.com/office/drawing/2014/main" id="{BC53016C-BE8F-4617-B62E-391C4C96B75D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="" xmlns:a16="http://schemas.microsoft.com/office/drawing/2014/main" id="{DE2B305F-6983-4EA2-B3C8-AB4075A4AB01}"/>
              </a:ext>
            </a:extLst>
          </p:cNvPr>
          <p:cNvSpPr/>
          <p:nvPr/>
        </p:nvSpPr>
        <p:spPr>
          <a:xfrm rot="16910679">
            <a:off x="3485366" y="191030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="" xmlns:a16="http://schemas.microsoft.com/office/drawing/2014/main" id="{4E419B5B-CC70-4D97-AA55-887401F0E448}"/>
              </a:ext>
            </a:extLst>
          </p:cNvPr>
          <p:cNvSpPr/>
          <p:nvPr/>
        </p:nvSpPr>
        <p:spPr>
          <a:xfrm rot="16910679">
            <a:off x="3496832" y="27323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="" xmlns:a16="http://schemas.microsoft.com/office/drawing/2014/main" id="{8DD8DF1A-482C-466E-A338-5A59F94C3092}"/>
              </a:ext>
            </a:extLst>
          </p:cNvPr>
          <p:cNvSpPr/>
          <p:nvPr/>
        </p:nvSpPr>
        <p:spPr>
          <a:xfrm rot="16910679">
            <a:off x="3135825" y="261007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="" xmlns:a16="http://schemas.microsoft.com/office/drawing/2014/main" id="{45D1F038-1F5A-4528-9A6C-5AE18276E09F}"/>
              </a:ext>
            </a:extLst>
          </p:cNvPr>
          <p:cNvSpPr/>
          <p:nvPr/>
        </p:nvSpPr>
        <p:spPr>
          <a:xfrm rot="16910679">
            <a:off x="3647416" y="216228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="" xmlns:a16="http://schemas.microsoft.com/office/drawing/2014/main" id="{604DCABA-F065-4AC5-B0F8-391071A41B6D}"/>
              </a:ext>
            </a:extLst>
          </p:cNvPr>
          <p:cNvSpPr/>
          <p:nvPr/>
        </p:nvSpPr>
        <p:spPr>
          <a:xfrm rot="16910679">
            <a:off x="2974196" y="23541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="" xmlns:a16="http://schemas.microsoft.com/office/drawing/2014/main" id="{4A7D0150-DA78-4CF9-BB31-B9F474028CBF}"/>
              </a:ext>
            </a:extLst>
          </p:cNvPr>
          <p:cNvSpPr/>
          <p:nvPr/>
        </p:nvSpPr>
        <p:spPr>
          <a:xfrm rot="16910679">
            <a:off x="3500187" y="28908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="" xmlns:a16="http://schemas.microsoft.com/office/drawing/2014/main" id="{A48D1275-AAB3-485E-B253-3AEDA0336BD2}"/>
              </a:ext>
            </a:extLst>
          </p:cNvPr>
          <p:cNvSpPr/>
          <p:nvPr/>
        </p:nvSpPr>
        <p:spPr>
          <a:xfrm rot="16910679">
            <a:off x="3344432" y="161430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="" xmlns:a16="http://schemas.microsoft.com/office/drawing/2014/main" id="{34DCB545-E8F5-4807-A229-44F76A459ADD}"/>
              </a:ext>
            </a:extLst>
          </p:cNvPr>
          <p:cNvSpPr/>
          <p:nvPr/>
        </p:nvSpPr>
        <p:spPr>
          <a:xfrm rot="16910679">
            <a:off x="3461877" y="26479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="" xmlns:a16="http://schemas.microsoft.com/office/drawing/2014/main" id="{33808C01-3A47-4025-96DF-2724483C8881}"/>
              </a:ext>
            </a:extLst>
          </p:cNvPr>
          <p:cNvSpPr/>
          <p:nvPr/>
        </p:nvSpPr>
        <p:spPr>
          <a:xfrm rot="16910679">
            <a:off x="2660868" y="16050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="" xmlns:a16="http://schemas.microsoft.com/office/drawing/2014/main" id="{E8DCA98D-D208-42E4-8EE8-496FEE4443FF}"/>
              </a:ext>
            </a:extLst>
          </p:cNvPr>
          <p:cNvSpPr/>
          <p:nvPr/>
        </p:nvSpPr>
        <p:spPr>
          <a:xfrm rot="16910679">
            <a:off x="3320664" y="25532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="" xmlns:a16="http://schemas.microsoft.com/office/drawing/2014/main" id="{5EE2F46B-498C-42EC-9F95-4DE0585FAD34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="" xmlns:a16="http://schemas.microsoft.com/office/drawing/2014/main" id="{C0BBE605-EB24-45AA-BE09-9669DBF2428B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="" xmlns:a16="http://schemas.microsoft.com/office/drawing/2014/main" id="{1EF51D66-31DF-40DC-AEC9-C2E92FA3316F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="" xmlns:a16="http://schemas.microsoft.com/office/drawing/2014/main" id="{BF19707B-9E01-4762-B1FB-FEFAD37A32DC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="" xmlns:a16="http://schemas.microsoft.com/office/drawing/2014/main" id="{DCCE3D60-E211-4681-96BA-FE2EB2616370}"/>
              </a:ext>
            </a:extLst>
          </p:cNvPr>
          <p:cNvSpPr/>
          <p:nvPr/>
        </p:nvSpPr>
        <p:spPr>
          <a:xfrm rot="16910679">
            <a:off x="3671184" y="226964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="" xmlns:a16="http://schemas.microsoft.com/office/drawing/2014/main" id="{53EACD19-C655-4BEA-9504-A63B4F8E1492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="" xmlns:a16="http://schemas.microsoft.com/office/drawing/2014/main" id="{E8C4D62B-A3D9-4099-BEC2-B96A41E14AC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="" xmlns:a16="http://schemas.microsoft.com/office/drawing/2014/main" id="{22458A02-3D8D-4C7A-8EA4-19981B37F28B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="" xmlns:a16="http://schemas.microsoft.com/office/drawing/2014/main" id="{C9E72BF4-A464-4636-9849-5F6AC8593A1E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="" xmlns:a16="http://schemas.microsoft.com/office/drawing/2014/main" id="{86FEAB82-308C-44DB-8525-3452493B78D9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="" xmlns:a16="http://schemas.microsoft.com/office/drawing/2014/main" id="{22C35260-AC1B-49E6-85A1-16537B8B369A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="" xmlns:a16="http://schemas.microsoft.com/office/drawing/2014/main" id="{4100DAC1-9D30-413C-8A39-60A1446072C5}"/>
              </a:ext>
            </a:extLst>
          </p:cNvPr>
          <p:cNvSpPr/>
          <p:nvPr/>
        </p:nvSpPr>
        <p:spPr>
          <a:xfrm rot="16910679">
            <a:off x="3394763" y="27805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="" xmlns:a16="http://schemas.microsoft.com/office/drawing/2014/main" id="{D36D8F01-93B1-464A-A286-5CD1386B4012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="" xmlns:a16="http://schemas.microsoft.com/office/drawing/2014/main" id="{1928C2ED-8F44-4E76-9ECB-3C72463E40F2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="" xmlns:a16="http://schemas.microsoft.com/office/drawing/2014/main" id="{B5B24396-8418-4226-8D2C-77E80F67121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="" xmlns:a16="http://schemas.microsoft.com/office/drawing/2014/main" id="{0D4CDA0E-C0A7-4487-B484-5082485A06ED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="" xmlns:a16="http://schemas.microsoft.com/office/drawing/2014/main" id="{DC82AB78-48BE-4644-ACD7-540736108E4C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="" xmlns:a16="http://schemas.microsoft.com/office/drawing/2014/main" id="{DB586B18-CEDE-4DD6-B6EC-E587A747906B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="" xmlns:a16="http://schemas.microsoft.com/office/drawing/2014/main" id="{3D36D4DC-E588-436A-A1CE-191B2922586E}"/>
              </a:ext>
            </a:extLst>
          </p:cNvPr>
          <p:cNvSpPr/>
          <p:nvPr/>
        </p:nvSpPr>
        <p:spPr>
          <a:xfrm rot="16910679">
            <a:off x="3649232" y="28847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="" xmlns:a16="http://schemas.microsoft.com/office/drawing/2014/main" id="{C4804712-D879-43BF-AEF6-DDC605AEC54C}"/>
              </a:ext>
            </a:extLst>
          </p:cNvPr>
          <p:cNvSpPr/>
          <p:nvPr/>
        </p:nvSpPr>
        <p:spPr>
          <a:xfrm rot="16910679">
            <a:off x="3652587" y="30432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="" xmlns:a16="http://schemas.microsoft.com/office/drawing/2014/main" id="{340F3A6C-B255-47DD-9D23-79729DB94052}"/>
              </a:ext>
            </a:extLst>
          </p:cNvPr>
          <p:cNvSpPr/>
          <p:nvPr/>
        </p:nvSpPr>
        <p:spPr>
          <a:xfrm rot="16910679">
            <a:off x="4021143" y="213003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="" xmlns:a16="http://schemas.microsoft.com/office/drawing/2014/main" id="{B1BE6117-B3A5-4953-A1BA-1E6B55322D5F}"/>
              </a:ext>
            </a:extLst>
          </p:cNvPr>
          <p:cNvSpPr/>
          <p:nvPr/>
        </p:nvSpPr>
        <p:spPr>
          <a:xfrm rot="16910679">
            <a:off x="3899784" y="249183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="" xmlns:a16="http://schemas.microsoft.com/office/drawing/2014/main" id="{1D037712-8756-458D-AB71-DE112A1CF970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="" xmlns:a16="http://schemas.microsoft.com/office/drawing/2014/main" id="{AB1672F2-C355-49F0-902C-7D2FAF685A07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="" xmlns:a16="http://schemas.microsoft.com/office/drawing/2014/main" id="{EDC4CB85-8BB2-4202-92EC-75A179B92A2F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="" xmlns:a16="http://schemas.microsoft.com/office/drawing/2014/main" id="{8C1F4E25-DEBA-410E-A102-9C83D4431D87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="" xmlns:a16="http://schemas.microsoft.com/office/drawing/2014/main" id="{D1587EDE-5674-48FF-8FFE-F1C7500A9961}"/>
              </a:ext>
            </a:extLst>
          </p:cNvPr>
          <p:cNvSpPr/>
          <p:nvPr/>
        </p:nvSpPr>
        <p:spPr>
          <a:xfrm rot="16910679">
            <a:off x="3764440" y="200526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="" xmlns:a16="http://schemas.microsoft.com/office/drawing/2014/main" id="{01BB2EC1-A2EA-4F40-B642-B933A9150571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="" xmlns:a16="http://schemas.microsoft.com/office/drawing/2014/main" id="{D117B90C-43C4-4827-8E48-94F37C02DD45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="" xmlns:a16="http://schemas.microsoft.com/office/drawing/2014/main" id="{8BF2C4C5-8465-4061-8F5A-757FD40E46A1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="" xmlns:a16="http://schemas.microsoft.com/office/drawing/2014/main" id="{D0B019BF-B55A-413E-B2C6-0C56FDD43761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="" xmlns:a16="http://schemas.microsoft.com/office/drawing/2014/main" id="{6B8C348C-1CAB-4E35-8C2C-768474EBFB61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="" xmlns:a16="http://schemas.microsoft.com/office/drawing/2014/main" id="{310CA30B-5F85-4DE7-8B56-12D3202BC97F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="" xmlns:a16="http://schemas.microsoft.com/office/drawing/2014/main" id="{B34A0B61-6F60-4F60-BFA9-D28FAB811BE9}"/>
              </a:ext>
            </a:extLst>
          </p:cNvPr>
          <p:cNvSpPr/>
          <p:nvPr/>
        </p:nvSpPr>
        <p:spPr>
          <a:xfrm rot="16910679">
            <a:off x="3547163" y="29329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="" xmlns:a16="http://schemas.microsoft.com/office/drawing/2014/main" id="{187EE713-1741-4E83-AD65-B63413B45BF6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="" xmlns:a16="http://schemas.microsoft.com/office/drawing/2014/main" id="{DC9845D1-5551-47A8-8F1B-7C095DC1BE0F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="" xmlns:a16="http://schemas.microsoft.com/office/drawing/2014/main" id="{0493841E-2840-436D-A532-0BA67FADC38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="" xmlns:a16="http://schemas.microsoft.com/office/drawing/2014/main" id="{0852E0C4-81BE-46B6-A775-9A841F461C4D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="" xmlns:a16="http://schemas.microsoft.com/office/drawing/2014/main" id="{B6974941-9B58-4862-8A8B-FC8D1791F255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>
            <a:extLst>
              <a:ext uri="{FF2B5EF4-FFF2-40B4-BE49-F238E27FC236}">
                <a16:creationId xmlns="" xmlns:a16="http://schemas.microsoft.com/office/drawing/2014/main" id="{A77C44A5-05C9-4E7A-ADE1-664FCCCFDDC1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="" xmlns:a16="http://schemas.microsoft.com/office/drawing/2014/main" id="{210FC783-F289-4D07-AF77-4E21BF9A6CB4}"/>
              </a:ext>
            </a:extLst>
          </p:cNvPr>
          <p:cNvSpPr/>
          <p:nvPr/>
        </p:nvSpPr>
        <p:spPr>
          <a:xfrm rot="16910679">
            <a:off x="3801632" y="30371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="" xmlns:a16="http://schemas.microsoft.com/office/drawing/2014/main" id="{8B19F575-8441-491A-A9F6-7D1140DAD1D5}"/>
              </a:ext>
            </a:extLst>
          </p:cNvPr>
          <p:cNvSpPr/>
          <p:nvPr/>
        </p:nvSpPr>
        <p:spPr>
          <a:xfrm rot="16910679">
            <a:off x="399122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="" xmlns:a16="http://schemas.microsoft.com/office/drawing/2014/main" id="{CEF91D4D-E9BE-4319-9BA6-142022613EFD}"/>
              </a:ext>
            </a:extLst>
          </p:cNvPr>
          <p:cNvSpPr/>
          <p:nvPr/>
        </p:nvSpPr>
        <p:spPr>
          <a:xfrm rot="16910679">
            <a:off x="3766677" y="29527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="" xmlns:a16="http://schemas.microsoft.com/office/drawing/2014/main" id="{B18831A3-9E1D-44BE-A93D-880068B8D098}"/>
              </a:ext>
            </a:extLst>
          </p:cNvPr>
          <p:cNvSpPr/>
          <p:nvPr/>
        </p:nvSpPr>
        <p:spPr>
          <a:xfrm rot="16910679">
            <a:off x="3785901" y="32443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>
            <a:extLst>
              <a:ext uri="{FF2B5EF4-FFF2-40B4-BE49-F238E27FC236}">
                <a16:creationId xmlns="" xmlns:a16="http://schemas.microsoft.com/office/drawing/2014/main" id="{17D0DB09-401D-4DA7-8447-AA1F272CA7FE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>
            <a:extLst>
              <a:ext uri="{FF2B5EF4-FFF2-40B4-BE49-F238E27FC236}">
                <a16:creationId xmlns="" xmlns:a16="http://schemas.microsoft.com/office/drawing/2014/main" id="{4851D27E-1DC9-4C7F-9F11-07FEFA5552A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="" xmlns:a16="http://schemas.microsoft.com/office/drawing/2014/main" id="{906AB830-E3F7-4C16-AB16-012FE090C6F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="" xmlns:a16="http://schemas.microsoft.com/office/drawing/2014/main" id="{A1441787-DBCD-422C-AF1C-6F8D37BB645D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>
            <a:extLst>
              <a:ext uri="{FF2B5EF4-FFF2-40B4-BE49-F238E27FC236}">
                <a16:creationId xmlns="" xmlns:a16="http://schemas.microsoft.com/office/drawing/2014/main" id="{E0AB74A8-7E86-4535-9C54-8D68F36FD160}"/>
              </a:ext>
            </a:extLst>
          </p:cNvPr>
          <p:cNvSpPr/>
          <p:nvPr/>
        </p:nvSpPr>
        <p:spPr>
          <a:xfrm rot="16910679">
            <a:off x="3493192" y="24062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="" xmlns:a16="http://schemas.microsoft.com/office/drawing/2014/main" id="{651ACCDF-F28A-4BDF-9141-411A5B96AD3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>
            <a:extLst>
              <a:ext uri="{FF2B5EF4-FFF2-40B4-BE49-F238E27FC236}">
                <a16:creationId xmlns="" xmlns:a16="http://schemas.microsoft.com/office/drawing/2014/main" id="{FAF209E0-C055-467D-8461-5DA71F6B5B5C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>
            <a:extLst>
              <a:ext uri="{FF2B5EF4-FFF2-40B4-BE49-F238E27FC236}">
                <a16:creationId xmlns="" xmlns:a16="http://schemas.microsoft.com/office/drawing/2014/main" id="{0385FCD1-B7A1-468D-B67D-C0983B76D2D1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="" xmlns:a16="http://schemas.microsoft.com/office/drawing/2014/main" id="{DC36248A-40DE-4622-8397-3FEE7EE3C74F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="" xmlns:a16="http://schemas.microsoft.com/office/drawing/2014/main" id="{3F12167B-6D1E-41F5-BBAA-B4F86BABDFE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="" xmlns:a16="http://schemas.microsoft.com/office/drawing/2014/main" id="{5D1235B0-555F-4837-A9A7-4C289CC7C1F5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="" xmlns:a16="http://schemas.microsoft.com/office/drawing/2014/main" id="{0FBC28BB-ACEE-4DBB-B922-B06BB5A21A84}"/>
              </a:ext>
            </a:extLst>
          </p:cNvPr>
          <p:cNvSpPr/>
          <p:nvPr/>
        </p:nvSpPr>
        <p:spPr>
          <a:xfrm rot="16910679">
            <a:off x="3360507" y="294144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="" xmlns:a16="http://schemas.microsoft.com/office/drawing/2014/main" id="{AC0A77B2-F0BD-423A-8138-FCED5E41D2DB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="" xmlns:a16="http://schemas.microsoft.com/office/drawing/2014/main" id="{748EA86C-A2EB-4969-970B-5B887D1726EE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>
            <a:extLst>
              <a:ext uri="{FF2B5EF4-FFF2-40B4-BE49-F238E27FC236}">
                <a16:creationId xmlns="" xmlns:a16="http://schemas.microsoft.com/office/drawing/2014/main" id="{39064837-75B4-43FD-BFAD-1C1AC0F46CD2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="" xmlns:a16="http://schemas.microsoft.com/office/drawing/2014/main" id="{77B56CAE-E538-4B81-A0A9-A35939DE3784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>
            <a:extLst>
              <a:ext uri="{FF2B5EF4-FFF2-40B4-BE49-F238E27FC236}">
                <a16:creationId xmlns="" xmlns:a16="http://schemas.microsoft.com/office/drawing/2014/main" id="{984C090F-214E-43CC-85D6-03FABF4DFF58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="" xmlns:a16="http://schemas.microsoft.com/office/drawing/2014/main" id="{9CA59662-33E5-4D33-BC23-0E5A161939DB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="" xmlns:a16="http://schemas.microsoft.com/office/drawing/2014/main" id="{943A7083-F16C-4A4A-834A-30A2B261BD33}"/>
              </a:ext>
            </a:extLst>
          </p:cNvPr>
          <p:cNvSpPr/>
          <p:nvPr/>
        </p:nvSpPr>
        <p:spPr>
          <a:xfrm rot="16910679">
            <a:off x="3954032" y="31895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>
            <a:extLst>
              <a:ext uri="{FF2B5EF4-FFF2-40B4-BE49-F238E27FC236}">
                <a16:creationId xmlns="" xmlns:a16="http://schemas.microsoft.com/office/drawing/2014/main" id="{8AA9C575-B746-4D9C-8BD1-FA484540C37E}"/>
              </a:ext>
            </a:extLst>
          </p:cNvPr>
          <p:cNvSpPr/>
          <p:nvPr/>
        </p:nvSpPr>
        <p:spPr>
          <a:xfrm rot="16910679">
            <a:off x="3957387" y="33480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>
            <a:extLst>
              <a:ext uri="{FF2B5EF4-FFF2-40B4-BE49-F238E27FC236}">
                <a16:creationId xmlns="" xmlns:a16="http://schemas.microsoft.com/office/drawing/2014/main" id="{1BF7B83E-A539-4702-BEAE-F0DE844FB7A4}"/>
              </a:ext>
            </a:extLst>
          </p:cNvPr>
          <p:cNvSpPr/>
          <p:nvPr/>
        </p:nvSpPr>
        <p:spPr>
          <a:xfrm rot="16910679">
            <a:off x="3839942" y="3357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Connector 212">
            <a:extLst>
              <a:ext uri="{FF2B5EF4-FFF2-40B4-BE49-F238E27FC236}">
                <a16:creationId xmlns="" xmlns:a16="http://schemas.microsoft.com/office/drawing/2014/main" id="{B97EC9A1-7F0A-4059-82BB-22E342AA2FCD}"/>
              </a:ext>
            </a:extLst>
          </p:cNvPr>
          <p:cNvSpPr/>
          <p:nvPr/>
        </p:nvSpPr>
        <p:spPr>
          <a:xfrm rot="16910679">
            <a:off x="3219921" y="278804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>
            <a:extLst>
              <a:ext uri="{FF2B5EF4-FFF2-40B4-BE49-F238E27FC236}">
                <a16:creationId xmlns="" xmlns:a16="http://schemas.microsoft.com/office/drawing/2014/main" id="{F85DE1E3-9E1A-4438-BE91-9CFB480A7D67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Connector 214">
            <a:extLst>
              <a:ext uri="{FF2B5EF4-FFF2-40B4-BE49-F238E27FC236}">
                <a16:creationId xmlns="" xmlns:a16="http://schemas.microsoft.com/office/drawing/2014/main" id="{03D265FC-A590-46B7-A753-F891527701D2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>
            <a:extLst>
              <a:ext uri="{FF2B5EF4-FFF2-40B4-BE49-F238E27FC236}">
                <a16:creationId xmlns="" xmlns:a16="http://schemas.microsoft.com/office/drawing/2014/main" id="{2021B31B-210D-4DC9-998C-68ADACAADBDD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Connector 216">
            <a:extLst>
              <a:ext uri="{FF2B5EF4-FFF2-40B4-BE49-F238E27FC236}">
                <a16:creationId xmlns="" xmlns:a16="http://schemas.microsoft.com/office/drawing/2014/main" id="{DE5E20DA-2098-4883-9937-AC5EF861B692}"/>
              </a:ext>
            </a:extLst>
          </p:cNvPr>
          <p:cNvSpPr/>
          <p:nvPr/>
        </p:nvSpPr>
        <p:spPr>
          <a:xfrm rot="16910679">
            <a:off x="3617770" y="31981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>
            <a:extLst>
              <a:ext uri="{FF2B5EF4-FFF2-40B4-BE49-F238E27FC236}">
                <a16:creationId xmlns="" xmlns:a16="http://schemas.microsoft.com/office/drawing/2014/main" id="{0B9C7F15-5F10-4398-860F-55431D085F69}"/>
              </a:ext>
            </a:extLst>
          </p:cNvPr>
          <p:cNvSpPr/>
          <p:nvPr/>
        </p:nvSpPr>
        <p:spPr>
          <a:xfrm rot="16910679">
            <a:off x="3851824" y="30952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>
            <a:extLst>
              <a:ext uri="{FF2B5EF4-FFF2-40B4-BE49-F238E27FC236}">
                <a16:creationId xmlns="" xmlns:a16="http://schemas.microsoft.com/office/drawing/2014/main" id="{1E251022-D582-4A2A-AB6C-72D90396D1A7}"/>
              </a:ext>
            </a:extLst>
          </p:cNvPr>
          <p:cNvSpPr/>
          <p:nvPr/>
        </p:nvSpPr>
        <p:spPr>
          <a:xfrm rot="16910679">
            <a:off x="3811005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>
            <a:extLst>
              <a:ext uri="{FF2B5EF4-FFF2-40B4-BE49-F238E27FC236}">
                <a16:creationId xmlns="" xmlns:a16="http://schemas.microsoft.com/office/drawing/2014/main" id="{7EC63746-102F-4FA4-AC6C-0FCFC2C6C2B6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>
            <a:extLst>
              <a:ext uri="{FF2B5EF4-FFF2-40B4-BE49-F238E27FC236}">
                <a16:creationId xmlns="" xmlns:a16="http://schemas.microsoft.com/office/drawing/2014/main" id="{EFAFB7A6-645A-4773-A821-F81F637E974A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>
            <a:extLst>
              <a:ext uri="{FF2B5EF4-FFF2-40B4-BE49-F238E27FC236}">
                <a16:creationId xmlns="" xmlns:a16="http://schemas.microsoft.com/office/drawing/2014/main" id="{2BED8F32-ABA6-488A-94F8-8DE21C8132B1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>
            <a:extLst>
              <a:ext uri="{FF2B5EF4-FFF2-40B4-BE49-F238E27FC236}">
                <a16:creationId xmlns="" xmlns:a16="http://schemas.microsoft.com/office/drawing/2014/main" id="{E8873F64-A517-400D-B50D-5EB2AB7017BC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>
            <a:extLst>
              <a:ext uri="{FF2B5EF4-FFF2-40B4-BE49-F238E27FC236}">
                <a16:creationId xmlns="" xmlns:a16="http://schemas.microsoft.com/office/drawing/2014/main" id="{DD3D283B-8469-4F35-B1B9-1F26D6BA2A4F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Connector 224">
            <a:extLst>
              <a:ext uri="{FF2B5EF4-FFF2-40B4-BE49-F238E27FC236}">
                <a16:creationId xmlns="" xmlns:a16="http://schemas.microsoft.com/office/drawing/2014/main" id="{F3D3F749-4973-414C-A84B-50DF45C4B474}"/>
              </a:ext>
            </a:extLst>
          </p:cNvPr>
          <p:cNvSpPr/>
          <p:nvPr/>
        </p:nvSpPr>
        <p:spPr>
          <a:xfrm rot="16910679">
            <a:off x="4353066" y="294776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>
            <a:extLst>
              <a:ext uri="{FF2B5EF4-FFF2-40B4-BE49-F238E27FC236}">
                <a16:creationId xmlns="" xmlns:a16="http://schemas.microsoft.com/office/drawing/2014/main" id="{E4D0F1EC-5CBD-433F-8C97-A21CD98FAC1C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Connector 226">
            <a:extLst>
              <a:ext uri="{FF2B5EF4-FFF2-40B4-BE49-F238E27FC236}">
                <a16:creationId xmlns="" xmlns:a16="http://schemas.microsoft.com/office/drawing/2014/main" id="{3DF456A1-7804-4301-8CDE-A8A9D094BC3F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lowchart: Connector 227">
            <a:extLst>
              <a:ext uri="{FF2B5EF4-FFF2-40B4-BE49-F238E27FC236}">
                <a16:creationId xmlns="" xmlns:a16="http://schemas.microsoft.com/office/drawing/2014/main" id="{0DA86E73-9224-4B28-B6F7-859FFD980905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Connector 228">
            <a:extLst>
              <a:ext uri="{FF2B5EF4-FFF2-40B4-BE49-F238E27FC236}">
                <a16:creationId xmlns="" xmlns:a16="http://schemas.microsoft.com/office/drawing/2014/main" id="{DDC9C08A-D339-478B-9EEB-E8771DD22AB2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owchart: Connector 229">
            <a:extLst>
              <a:ext uri="{FF2B5EF4-FFF2-40B4-BE49-F238E27FC236}">
                <a16:creationId xmlns="" xmlns:a16="http://schemas.microsoft.com/office/drawing/2014/main" id="{7C5A74F9-B028-44B9-B9F1-0C5581FD1B5B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lowchart: Connector 230">
            <a:extLst>
              <a:ext uri="{FF2B5EF4-FFF2-40B4-BE49-F238E27FC236}">
                <a16:creationId xmlns="" xmlns:a16="http://schemas.microsoft.com/office/drawing/2014/main" id="{82CF97C7-B2EA-4595-A248-AFF8570DE626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Connector 231">
            <a:extLst>
              <a:ext uri="{FF2B5EF4-FFF2-40B4-BE49-F238E27FC236}">
                <a16:creationId xmlns="" xmlns:a16="http://schemas.microsoft.com/office/drawing/2014/main" id="{B837D34B-EF6B-4780-B94A-26A1064BCC07}"/>
              </a:ext>
            </a:extLst>
          </p:cNvPr>
          <p:cNvSpPr/>
          <p:nvPr/>
        </p:nvSpPr>
        <p:spPr>
          <a:xfrm rot="16910679">
            <a:off x="3949976" y="35914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Connector 232">
            <a:extLst>
              <a:ext uri="{FF2B5EF4-FFF2-40B4-BE49-F238E27FC236}">
                <a16:creationId xmlns="" xmlns:a16="http://schemas.microsoft.com/office/drawing/2014/main" id="{36675A60-AAE7-475D-AED4-1BD4D98B0ACB}"/>
              </a:ext>
            </a:extLst>
          </p:cNvPr>
          <p:cNvSpPr/>
          <p:nvPr/>
        </p:nvSpPr>
        <p:spPr>
          <a:xfrm rot="16910679">
            <a:off x="4109787" y="35004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lowchart: Connector 233">
            <a:extLst>
              <a:ext uri="{FF2B5EF4-FFF2-40B4-BE49-F238E27FC236}">
                <a16:creationId xmlns="" xmlns:a16="http://schemas.microsoft.com/office/drawing/2014/main" id="{2ED4D2FA-4765-4638-BEBB-41F697B1F908}"/>
              </a:ext>
            </a:extLst>
          </p:cNvPr>
          <p:cNvSpPr/>
          <p:nvPr/>
        </p:nvSpPr>
        <p:spPr>
          <a:xfrm rot="16910679">
            <a:off x="4372224" y="24062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lowchart: Connector 234">
            <a:extLst>
              <a:ext uri="{FF2B5EF4-FFF2-40B4-BE49-F238E27FC236}">
                <a16:creationId xmlns="" xmlns:a16="http://schemas.microsoft.com/office/drawing/2014/main" id="{58822B23-2E64-49E5-B5DF-B8BDAE111B7F}"/>
              </a:ext>
            </a:extLst>
          </p:cNvPr>
          <p:cNvSpPr/>
          <p:nvPr/>
        </p:nvSpPr>
        <p:spPr>
          <a:xfrm rot="16910679">
            <a:off x="4128383" y="264648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owchart: Connector 235">
            <a:extLst>
              <a:ext uri="{FF2B5EF4-FFF2-40B4-BE49-F238E27FC236}">
                <a16:creationId xmlns="" xmlns:a16="http://schemas.microsoft.com/office/drawing/2014/main" id="{D11D0398-17E1-4477-B778-55BBB4BCC4DB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>
            <a:extLst>
              <a:ext uri="{FF2B5EF4-FFF2-40B4-BE49-F238E27FC236}">
                <a16:creationId xmlns="" xmlns:a16="http://schemas.microsoft.com/office/drawing/2014/main" id="{9BCDF978-C051-4777-849D-661C2E1A2FE5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Connector 237">
            <a:extLst>
              <a:ext uri="{FF2B5EF4-FFF2-40B4-BE49-F238E27FC236}">
                <a16:creationId xmlns="" xmlns:a16="http://schemas.microsoft.com/office/drawing/2014/main" id="{BD77E852-A222-484D-B866-19450279CD58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Connector 238">
            <a:extLst>
              <a:ext uri="{FF2B5EF4-FFF2-40B4-BE49-F238E27FC236}">
                <a16:creationId xmlns="" xmlns:a16="http://schemas.microsoft.com/office/drawing/2014/main" id="{2F9E9DF2-E9B6-45D9-84BF-8F66F4876C47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Connector 239">
            <a:extLst>
              <a:ext uri="{FF2B5EF4-FFF2-40B4-BE49-F238E27FC236}">
                <a16:creationId xmlns="" xmlns:a16="http://schemas.microsoft.com/office/drawing/2014/main" id="{328B8F9D-C17F-4DF3-A6E1-CF9239858F6E}"/>
              </a:ext>
            </a:extLst>
          </p:cNvPr>
          <p:cNvSpPr/>
          <p:nvPr/>
        </p:nvSpPr>
        <p:spPr>
          <a:xfrm rot="16910679">
            <a:off x="4004224" y="32476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Connector 240">
            <a:extLst>
              <a:ext uri="{FF2B5EF4-FFF2-40B4-BE49-F238E27FC236}">
                <a16:creationId xmlns="" xmlns:a16="http://schemas.microsoft.com/office/drawing/2014/main" id="{C6875F30-5A57-4A0B-8935-4CF56ED0AEF8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Connector 241">
            <a:extLst>
              <a:ext uri="{FF2B5EF4-FFF2-40B4-BE49-F238E27FC236}">
                <a16:creationId xmlns="" xmlns:a16="http://schemas.microsoft.com/office/drawing/2014/main" id="{B0C908FC-A3B6-4E78-A741-57450A1521DC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>
            <a:extLst>
              <a:ext uri="{FF2B5EF4-FFF2-40B4-BE49-F238E27FC236}">
                <a16:creationId xmlns="" xmlns:a16="http://schemas.microsoft.com/office/drawing/2014/main" id="{AF2205CF-70BD-452E-835E-5F4356808915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>
            <a:extLst>
              <a:ext uri="{FF2B5EF4-FFF2-40B4-BE49-F238E27FC236}">
                <a16:creationId xmlns="" xmlns:a16="http://schemas.microsoft.com/office/drawing/2014/main" id="{7A8CC8CA-9628-4768-8746-BF32C9431859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Connector 244">
            <a:extLst>
              <a:ext uri="{FF2B5EF4-FFF2-40B4-BE49-F238E27FC236}">
                <a16:creationId xmlns="" xmlns:a16="http://schemas.microsoft.com/office/drawing/2014/main" id="{6A968E4A-C744-4392-AE37-B9CE27FD9199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Connector 245">
            <a:extLst>
              <a:ext uri="{FF2B5EF4-FFF2-40B4-BE49-F238E27FC236}">
                <a16:creationId xmlns="" xmlns:a16="http://schemas.microsoft.com/office/drawing/2014/main" id="{6E6268DE-E26B-4570-B1B3-59F82BC09F8C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Connector 246">
            <a:extLst>
              <a:ext uri="{FF2B5EF4-FFF2-40B4-BE49-F238E27FC236}">
                <a16:creationId xmlns="" xmlns:a16="http://schemas.microsoft.com/office/drawing/2014/main" id="{C8DB33FC-A96B-4C67-B145-1E2DAEBCE10B}"/>
              </a:ext>
            </a:extLst>
          </p:cNvPr>
          <p:cNvSpPr/>
          <p:nvPr/>
        </p:nvSpPr>
        <p:spPr>
          <a:xfrm rot="16910679">
            <a:off x="4004363" y="33901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>
            <a:extLst>
              <a:ext uri="{FF2B5EF4-FFF2-40B4-BE49-F238E27FC236}">
                <a16:creationId xmlns="" xmlns:a16="http://schemas.microsoft.com/office/drawing/2014/main" id="{45C926F6-6349-4BC4-8FCA-6261C1127C8F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>
            <a:extLst>
              <a:ext uri="{FF2B5EF4-FFF2-40B4-BE49-F238E27FC236}">
                <a16:creationId xmlns="" xmlns:a16="http://schemas.microsoft.com/office/drawing/2014/main" id="{D4038391-132E-4677-8AF3-85CE6442AFE7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>
            <a:extLst>
              <a:ext uri="{FF2B5EF4-FFF2-40B4-BE49-F238E27FC236}">
                <a16:creationId xmlns="" xmlns:a16="http://schemas.microsoft.com/office/drawing/2014/main" id="{62E833DF-BDAB-45F5-B7B4-FED14239FD2E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onnector 250">
            <a:extLst>
              <a:ext uri="{FF2B5EF4-FFF2-40B4-BE49-F238E27FC236}">
                <a16:creationId xmlns="" xmlns:a16="http://schemas.microsoft.com/office/drawing/2014/main" id="{66AA94A0-35B4-45A1-9864-94363F286A66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onnector 251">
            <a:extLst>
              <a:ext uri="{FF2B5EF4-FFF2-40B4-BE49-F238E27FC236}">
                <a16:creationId xmlns="" xmlns:a16="http://schemas.microsoft.com/office/drawing/2014/main" id="{1DD7C377-EAD0-45F3-96F4-FE28691E3EEC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>
            <a:extLst>
              <a:ext uri="{FF2B5EF4-FFF2-40B4-BE49-F238E27FC236}">
                <a16:creationId xmlns="" xmlns:a16="http://schemas.microsoft.com/office/drawing/2014/main" id="{80C833FF-2AA4-49E6-89EF-4F63A76C7337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>
            <a:extLst>
              <a:ext uri="{FF2B5EF4-FFF2-40B4-BE49-F238E27FC236}">
                <a16:creationId xmlns="" xmlns:a16="http://schemas.microsoft.com/office/drawing/2014/main" id="{1805B48A-0E24-45CA-A9DB-7D647CE882C0}"/>
              </a:ext>
            </a:extLst>
          </p:cNvPr>
          <p:cNvSpPr/>
          <p:nvPr/>
        </p:nvSpPr>
        <p:spPr>
          <a:xfrm rot="16910679">
            <a:off x="4258832" y="34943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>
            <a:extLst>
              <a:ext uri="{FF2B5EF4-FFF2-40B4-BE49-F238E27FC236}">
                <a16:creationId xmlns="" xmlns:a16="http://schemas.microsoft.com/office/drawing/2014/main" id="{BE1219D3-BAA0-4885-BAAF-9396301C39B5}"/>
              </a:ext>
            </a:extLst>
          </p:cNvPr>
          <p:cNvSpPr/>
          <p:nvPr/>
        </p:nvSpPr>
        <p:spPr>
          <a:xfrm rot="16910679">
            <a:off x="4262187" y="36528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Connector 255">
            <a:extLst>
              <a:ext uri="{FF2B5EF4-FFF2-40B4-BE49-F238E27FC236}">
                <a16:creationId xmlns="" xmlns:a16="http://schemas.microsoft.com/office/drawing/2014/main" id="{C1DE6346-1A59-4F80-AD15-05512005EB3D}"/>
              </a:ext>
            </a:extLst>
          </p:cNvPr>
          <p:cNvSpPr/>
          <p:nvPr/>
        </p:nvSpPr>
        <p:spPr>
          <a:xfrm rot="16910679">
            <a:off x="4631304" y="363719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Connector 256">
            <a:extLst>
              <a:ext uri="{FF2B5EF4-FFF2-40B4-BE49-F238E27FC236}">
                <a16:creationId xmlns="" xmlns:a16="http://schemas.microsoft.com/office/drawing/2014/main" id="{536D80E8-0C8C-47A5-BFBE-FC1414D93BD9}"/>
              </a:ext>
            </a:extLst>
          </p:cNvPr>
          <p:cNvSpPr/>
          <p:nvPr/>
        </p:nvSpPr>
        <p:spPr>
          <a:xfrm rot="16910679">
            <a:off x="4082664" y="33152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>
            <a:extLst>
              <a:ext uri="{FF2B5EF4-FFF2-40B4-BE49-F238E27FC236}">
                <a16:creationId xmlns="" xmlns:a16="http://schemas.microsoft.com/office/drawing/2014/main" id="{8048DC34-9E21-4AF2-8975-A5983D38C585}"/>
              </a:ext>
            </a:extLst>
          </p:cNvPr>
          <p:cNvSpPr/>
          <p:nvPr/>
        </p:nvSpPr>
        <p:spPr>
          <a:xfrm rot="16472960">
            <a:off x="1923049" y="22459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Connector 258">
            <a:extLst>
              <a:ext uri="{FF2B5EF4-FFF2-40B4-BE49-F238E27FC236}">
                <a16:creationId xmlns="" xmlns:a16="http://schemas.microsoft.com/office/drawing/2014/main" id="{9F34E607-D7AE-423B-B750-B9A5C134BF9E}"/>
              </a:ext>
            </a:extLst>
          </p:cNvPr>
          <p:cNvSpPr/>
          <p:nvPr/>
        </p:nvSpPr>
        <p:spPr>
          <a:xfrm rot="16472960">
            <a:off x="2075449" y="23983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lowchart: Connector 259">
            <a:extLst>
              <a:ext uri="{FF2B5EF4-FFF2-40B4-BE49-F238E27FC236}">
                <a16:creationId xmlns="" xmlns:a16="http://schemas.microsoft.com/office/drawing/2014/main" id="{C6E10D77-74E0-4706-B7AB-4A2EBC499A83}"/>
              </a:ext>
            </a:extLst>
          </p:cNvPr>
          <p:cNvSpPr/>
          <p:nvPr/>
        </p:nvSpPr>
        <p:spPr>
          <a:xfrm rot="16472960">
            <a:off x="2227849" y="25507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lowchart: Connector 260">
            <a:extLst>
              <a:ext uri="{FF2B5EF4-FFF2-40B4-BE49-F238E27FC236}">
                <a16:creationId xmlns="" xmlns:a16="http://schemas.microsoft.com/office/drawing/2014/main" id="{E8D6DDE4-4119-4917-840E-E835DD25523D}"/>
              </a:ext>
            </a:extLst>
          </p:cNvPr>
          <p:cNvSpPr/>
          <p:nvPr/>
        </p:nvSpPr>
        <p:spPr>
          <a:xfrm rot="16472960">
            <a:off x="2380249" y="27031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lowchart: Connector 261">
            <a:extLst>
              <a:ext uri="{FF2B5EF4-FFF2-40B4-BE49-F238E27FC236}">
                <a16:creationId xmlns="" xmlns:a16="http://schemas.microsoft.com/office/drawing/2014/main" id="{A98A0011-47BB-4C13-8EE6-13ACB91696FC}"/>
              </a:ext>
            </a:extLst>
          </p:cNvPr>
          <p:cNvSpPr/>
          <p:nvPr/>
        </p:nvSpPr>
        <p:spPr>
          <a:xfrm rot="16472960">
            <a:off x="2532649" y="28555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Connector 262">
            <a:extLst>
              <a:ext uri="{FF2B5EF4-FFF2-40B4-BE49-F238E27FC236}">
                <a16:creationId xmlns="" xmlns:a16="http://schemas.microsoft.com/office/drawing/2014/main" id="{5E7B0431-0457-4A12-A721-4F3A566D2961}"/>
              </a:ext>
            </a:extLst>
          </p:cNvPr>
          <p:cNvSpPr/>
          <p:nvPr/>
        </p:nvSpPr>
        <p:spPr>
          <a:xfrm rot="16472960">
            <a:off x="2099217" y="26289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Connector 263">
            <a:extLst>
              <a:ext uri="{FF2B5EF4-FFF2-40B4-BE49-F238E27FC236}">
                <a16:creationId xmlns="" xmlns:a16="http://schemas.microsoft.com/office/drawing/2014/main" id="{9E847324-9B2E-40FF-8783-5B20FA0FB3CE}"/>
              </a:ext>
            </a:extLst>
          </p:cNvPr>
          <p:cNvSpPr/>
          <p:nvPr/>
        </p:nvSpPr>
        <p:spPr>
          <a:xfrm rot="16472960">
            <a:off x="2273569" y="2200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>
            <a:extLst>
              <a:ext uri="{FF2B5EF4-FFF2-40B4-BE49-F238E27FC236}">
                <a16:creationId xmlns="" xmlns:a16="http://schemas.microsoft.com/office/drawing/2014/main" id="{BE9988A8-99CB-49EC-8004-19A45E18B001}"/>
              </a:ext>
            </a:extLst>
          </p:cNvPr>
          <p:cNvSpPr/>
          <p:nvPr/>
        </p:nvSpPr>
        <p:spPr>
          <a:xfrm rot="16472960">
            <a:off x="2425969" y="2352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>
            <a:extLst>
              <a:ext uri="{FF2B5EF4-FFF2-40B4-BE49-F238E27FC236}">
                <a16:creationId xmlns="" xmlns:a16="http://schemas.microsoft.com/office/drawing/2014/main" id="{6EB5081B-CE8D-4CE6-A7D2-60433D38F621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>
            <a:extLst>
              <a:ext uri="{FF2B5EF4-FFF2-40B4-BE49-F238E27FC236}">
                <a16:creationId xmlns="" xmlns:a16="http://schemas.microsoft.com/office/drawing/2014/main" id="{70C388E6-504F-442C-BB2C-499ED92643D9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Connector 267">
            <a:extLst>
              <a:ext uri="{FF2B5EF4-FFF2-40B4-BE49-F238E27FC236}">
                <a16:creationId xmlns="" xmlns:a16="http://schemas.microsoft.com/office/drawing/2014/main" id="{2F0221EA-B006-4693-AAD9-F761366ADFF3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>
            <a:extLst>
              <a:ext uri="{FF2B5EF4-FFF2-40B4-BE49-F238E27FC236}">
                <a16:creationId xmlns="" xmlns:a16="http://schemas.microsoft.com/office/drawing/2014/main" id="{4A252A46-324B-49A2-8A9F-7F9907DF0985}"/>
              </a:ext>
            </a:extLst>
          </p:cNvPr>
          <p:cNvSpPr/>
          <p:nvPr/>
        </p:nvSpPr>
        <p:spPr>
          <a:xfrm rot="16472960">
            <a:off x="2425969" y="2352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owchart: Connector 269">
            <a:extLst>
              <a:ext uri="{FF2B5EF4-FFF2-40B4-BE49-F238E27FC236}">
                <a16:creationId xmlns="" xmlns:a16="http://schemas.microsoft.com/office/drawing/2014/main" id="{46A18C2C-30F2-495D-A44A-436B7C40C554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Connector 270">
            <a:extLst>
              <a:ext uri="{FF2B5EF4-FFF2-40B4-BE49-F238E27FC236}">
                <a16:creationId xmlns="" xmlns:a16="http://schemas.microsoft.com/office/drawing/2014/main" id="{74DD8C74-78CD-419D-9482-F83C758C50B4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Connector 271">
            <a:extLst>
              <a:ext uri="{FF2B5EF4-FFF2-40B4-BE49-F238E27FC236}">
                <a16:creationId xmlns="" xmlns:a16="http://schemas.microsoft.com/office/drawing/2014/main" id="{8F9D258C-582E-4847-A1C4-27DE8D696CFC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Connector 272">
            <a:extLst>
              <a:ext uri="{FF2B5EF4-FFF2-40B4-BE49-F238E27FC236}">
                <a16:creationId xmlns="" xmlns:a16="http://schemas.microsoft.com/office/drawing/2014/main" id="{3046C8C0-068B-459E-AFA5-3A00DC8CB77D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lowchart: Connector 273">
            <a:extLst>
              <a:ext uri="{FF2B5EF4-FFF2-40B4-BE49-F238E27FC236}">
                <a16:creationId xmlns="" xmlns:a16="http://schemas.microsoft.com/office/drawing/2014/main" id="{901607D9-B319-45A7-8E97-DD3AD0CEC032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lowchart: Connector 274">
            <a:extLst>
              <a:ext uri="{FF2B5EF4-FFF2-40B4-BE49-F238E27FC236}">
                <a16:creationId xmlns="" xmlns:a16="http://schemas.microsoft.com/office/drawing/2014/main" id="{4815D80F-567B-4EA2-8784-F841060B4351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lowchart: Connector 275">
            <a:extLst>
              <a:ext uri="{FF2B5EF4-FFF2-40B4-BE49-F238E27FC236}">
                <a16:creationId xmlns="" xmlns:a16="http://schemas.microsoft.com/office/drawing/2014/main" id="{BE5F4DAF-1ACC-47AB-AEF9-DC988C1B834A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lowchart: Connector 276">
            <a:extLst>
              <a:ext uri="{FF2B5EF4-FFF2-40B4-BE49-F238E27FC236}">
                <a16:creationId xmlns="" xmlns:a16="http://schemas.microsoft.com/office/drawing/2014/main" id="{74403E52-7DE0-41CA-9A76-7350C602D3A9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lowchart: Connector 277">
            <a:extLst>
              <a:ext uri="{FF2B5EF4-FFF2-40B4-BE49-F238E27FC236}">
                <a16:creationId xmlns="" xmlns:a16="http://schemas.microsoft.com/office/drawing/2014/main" id="{3F71CD45-42F2-4754-876D-5278FB7E101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lowchart: Connector 278">
            <a:extLst>
              <a:ext uri="{FF2B5EF4-FFF2-40B4-BE49-F238E27FC236}">
                <a16:creationId xmlns="" xmlns:a16="http://schemas.microsoft.com/office/drawing/2014/main" id="{8520BE9C-74DA-4F7D-BE38-436CDF666C74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lowchart: Connector 279">
            <a:extLst>
              <a:ext uri="{FF2B5EF4-FFF2-40B4-BE49-F238E27FC236}">
                <a16:creationId xmlns="" xmlns:a16="http://schemas.microsoft.com/office/drawing/2014/main" id="{A7F7FA3D-E5CE-44AA-8123-0E7E26443A49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lowchart: Connector 280">
            <a:extLst>
              <a:ext uri="{FF2B5EF4-FFF2-40B4-BE49-F238E27FC236}">
                <a16:creationId xmlns="" xmlns:a16="http://schemas.microsoft.com/office/drawing/2014/main" id="{490C7B1B-A86A-4E5E-BAC6-EB3EE39692E3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lowchart: Connector 281">
            <a:extLst>
              <a:ext uri="{FF2B5EF4-FFF2-40B4-BE49-F238E27FC236}">
                <a16:creationId xmlns="" xmlns:a16="http://schemas.microsoft.com/office/drawing/2014/main" id="{889ADDDB-4605-4F5A-9CE7-64A799A8FC6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lowchart: Connector 282">
            <a:extLst>
              <a:ext uri="{FF2B5EF4-FFF2-40B4-BE49-F238E27FC236}">
                <a16:creationId xmlns="" xmlns:a16="http://schemas.microsoft.com/office/drawing/2014/main" id="{6376A602-A2BC-40C3-AFC0-F4550AA5A8D9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lowchart: Connector 283">
            <a:extLst>
              <a:ext uri="{FF2B5EF4-FFF2-40B4-BE49-F238E27FC236}">
                <a16:creationId xmlns="" xmlns:a16="http://schemas.microsoft.com/office/drawing/2014/main" id="{3A779BB8-060C-452D-AEBA-850DFEF97588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lowchart: Connector 284">
            <a:extLst>
              <a:ext uri="{FF2B5EF4-FFF2-40B4-BE49-F238E27FC236}">
                <a16:creationId xmlns="" xmlns:a16="http://schemas.microsoft.com/office/drawing/2014/main" id="{17B3285B-4361-4F2A-8ECE-D20EE547C778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lowchart: Connector 285">
            <a:extLst>
              <a:ext uri="{FF2B5EF4-FFF2-40B4-BE49-F238E27FC236}">
                <a16:creationId xmlns="" xmlns:a16="http://schemas.microsoft.com/office/drawing/2014/main" id="{0921A37B-227E-4475-A871-239C08BA7063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lowchart: Connector 286">
            <a:extLst>
              <a:ext uri="{FF2B5EF4-FFF2-40B4-BE49-F238E27FC236}">
                <a16:creationId xmlns="" xmlns:a16="http://schemas.microsoft.com/office/drawing/2014/main" id="{F0C9F403-BC30-4F2D-BDF7-EA89D98B0407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lowchart: Connector 287">
            <a:extLst>
              <a:ext uri="{FF2B5EF4-FFF2-40B4-BE49-F238E27FC236}">
                <a16:creationId xmlns="" xmlns:a16="http://schemas.microsoft.com/office/drawing/2014/main" id="{53C8719E-8405-49F5-BC41-37258FC8C8DF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lowchart: Connector 288">
            <a:extLst>
              <a:ext uri="{FF2B5EF4-FFF2-40B4-BE49-F238E27FC236}">
                <a16:creationId xmlns="" xmlns:a16="http://schemas.microsoft.com/office/drawing/2014/main" id="{F99F0043-AC94-4B39-BEC7-0686E27B4188}"/>
              </a:ext>
            </a:extLst>
          </p:cNvPr>
          <p:cNvSpPr/>
          <p:nvPr/>
        </p:nvSpPr>
        <p:spPr>
          <a:xfrm rot="16472960">
            <a:off x="1885857" y="247261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lowchart: Connector 289">
            <a:extLst>
              <a:ext uri="{FF2B5EF4-FFF2-40B4-BE49-F238E27FC236}">
                <a16:creationId xmlns="" xmlns:a16="http://schemas.microsoft.com/office/drawing/2014/main" id="{4C6C7A90-6B2A-42E3-9084-F150965FFD47}"/>
              </a:ext>
            </a:extLst>
          </p:cNvPr>
          <p:cNvSpPr/>
          <p:nvPr/>
        </p:nvSpPr>
        <p:spPr>
          <a:xfrm rot="16472960">
            <a:off x="2107745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lowchart: Connector 290">
            <a:extLst>
              <a:ext uri="{FF2B5EF4-FFF2-40B4-BE49-F238E27FC236}">
                <a16:creationId xmlns="" xmlns:a16="http://schemas.microsoft.com/office/drawing/2014/main" id="{F394C69D-DC08-474D-B836-43AD6434D86B}"/>
              </a:ext>
            </a:extLst>
          </p:cNvPr>
          <p:cNvSpPr/>
          <p:nvPr/>
        </p:nvSpPr>
        <p:spPr>
          <a:xfrm rot="16472960">
            <a:off x="2107745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lowchart: Connector 291">
            <a:extLst>
              <a:ext uri="{FF2B5EF4-FFF2-40B4-BE49-F238E27FC236}">
                <a16:creationId xmlns="" xmlns:a16="http://schemas.microsoft.com/office/drawing/2014/main" id="{F76F8ADB-9E09-4D03-B566-EAAFA58ABAB9}"/>
              </a:ext>
            </a:extLst>
          </p:cNvPr>
          <p:cNvSpPr/>
          <p:nvPr/>
        </p:nvSpPr>
        <p:spPr>
          <a:xfrm rot="16472960">
            <a:off x="2260145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lowchart: Connector 292">
            <a:extLst>
              <a:ext uri="{FF2B5EF4-FFF2-40B4-BE49-F238E27FC236}">
                <a16:creationId xmlns="" xmlns:a16="http://schemas.microsoft.com/office/drawing/2014/main" id="{67AE01B3-9CD7-4C34-A60E-CD74E55705C6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lowchart: Connector 293">
            <a:extLst>
              <a:ext uri="{FF2B5EF4-FFF2-40B4-BE49-F238E27FC236}">
                <a16:creationId xmlns="" xmlns:a16="http://schemas.microsoft.com/office/drawing/2014/main" id="{B734338B-D54F-4FBD-A8DF-C5A0DC99CDEF}"/>
              </a:ext>
            </a:extLst>
          </p:cNvPr>
          <p:cNvSpPr/>
          <p:nvPr/>
        </p:nvSpPr>
        <p:spPr>
          <a:xfrm rot="16472960">
            <a:off x="2730769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lowchart: Connector 294">
            <a:extLst>
              <a:ext uri="{FF2B5EF4-FFF2-40B4-BE49-F238E27FC236}">
                <a16:creationId xmlns="" xmlns:a16="http://schemas.microsoft.com/office/drawing/2014/main" id="{3232E453-E6C8-49AC-9313-EEDEFE63279A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lowchart: Connector 295">
            <a:extLst>
              <a:ext uri="{FF2B5EF4-FFF2-40B4-BE49-F238E27FC236}">
                <a16:creationId xmlns="" xmlns:a16="http://schemas.microsoft.com/office/drawing/2014/main" id="{0AC89F43-F33F-4B28-A5B0-B777A692BADA}"/>
              </a:ext>
            </a:extLst>
          </p:cNvPr>
          <p:cNvSpPr/>
          <p:nvPr/>
        </p:nvSpPr>
        <p:spPr>
          <a:xfrm rot="16472960">
            <a:off x="2730769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lowchart: Connector 296">
            <a:extLst>
              <a:ext uri="{FF2B5EF4-FFF2-40B4-BE49-F238E27FC236}">
                <a16:creationId xmlns="" xmlns:a16="http://schemas.microsoft.com/office/drawing/2014/main" id="{4EFC9EB5-A9B2-49DD-BC8B-1D77DFDC0264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Connector 297">
            <a:extLst>
              <a:ext uri="{FF2B5EF4-FFF2-40B4-BE49-F238E27FC236}">
                <a16:creationId xmlns="" xmlns:a16="http://schemas.microsoft.com/office/drawing/2014/main" id="{3FDDBC92-5E2B-42AE-8CA4-800D2420E4AD}"/>
              </a:ext>
            </a:extLst>
          </p:cNvPr>
          <p:cNvSpPr/>
          <p:nvPr/>
        </p:nvSpPr>
        <p:spPr>
          <a:xfrm rot="16472960">
            <a:off x="2736920" y="241095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lowchart: Connector 298">
            <a:extLst>
              <a:ext uri="{FF2B5EF4-FFF2-40B4-BE49-F238E27FC236}">
                <a16:creationId xmlns="" xmlns:a16="http://schemas.microsoft.com/office/drawing/2014/main" id="{28EE52E9-A4FD-4BDE-BB44-A99DEDDBD33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lowchart: Connector 299">
            <a:extLst>
              <a:ext uri="{FF2B5EF4-FFF2-40B4-BE49-F238E27FC236}">
                <a16:creationId xmlns="" xmlns:a16="http://schemas.microsoft.com/office/drawing/2014/main" id="{D93D3EFA-9DB8-48A1-9CF3-A8FF4E96A26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lowchart: Connector 300">
            <a:extLst>
              <a:ext uri="{FF2B5EF4-FFF2-40B4-BE49-F238E27FC236}">
                <a16:creationId xmlns="" xmlns:a16="http://schemas.microsoft.com/office/drawing/2014/main" id="{6B60D4FB-4E85-481E-8C87-E0606179F26C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lowchart: Connector 301">
            <a:extLst>
              <a:ext uri="{FF2B5EF4-FFF2-40B4-BE49-F238E27FC236}">
                <a16:creationId xmlns="" xmlns:a16="http://schemas.microsoft.com/office/drawing/2014/main" id="{E00D1CE1-03F6-42C4-B68E-0FCB6D4E325C}"/>
              </a:ext>
            </a:extLst>
          </p:cNvPr>
          <p:cNvSpPr/>
          <p:nvPr/>
        </p:nvSpPr>
        <p:spPr>
          <a:xfrm rot="16472960">
            <a:off x="2542994" y="22459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lowchart: Connector 302">
            <a:extLst>
              <a:ext uri="{FF2B5EF4-FFF2-40B4-BE49-F238E27FC236}">
                <a16:creationId xmlns="" xmlns:a16="http://schemas.microsoft.com/office/drawing/2014/main" id="{3AD4FAFF-4A1C-4E4C-98C8-4F535B41C6B2}"/>
              </a:ext>
            </a:extLst>
          </p:cNvPr>
          <p:cNvSpPr/>
          <p:nvPr/>
        </p:nvSpPr>
        <p:spPr>
          <a:xfrm rot="16472960">
            <a:off x="2883169" y="2809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lowchart: Connector 303">
            <a:extLst>
              <a:ext uri="{FF2B5EF4-FFF2-40B4-BE49-F238E27FC236}">
                <a16:creationId xmlns="" xmlns:a16="http://schemas.microsoft.com/office/drawing/2014/main" id="{1C6AA0E3-5DD0-406E-8982-C8D3B133BF4A}"/>
              </a:ext>
            </a:extLst>
          </p:cNvPr>
          <p:cNvSpPr/>
          <p:nvPr/>
        </p:nvSpPr>
        <p:spPr>
          <a:xfrm rot="16472960">
            <a:off x="2285453" y="234603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lowchart: Connector 304">
            <a:extLst>
              <a:ext uri="{FF2B5EF4-FFF2-40B4-BE49-F238E27FC236}">
                <a16:creationId xmlns="" xmlns:a16="http://schemas.microsoft.com/office/drawing/2014/main" id="{38140E9F-B2A9-4620-8499-E2565E17D2A4}"/>
              </a:ext>
            </a:extLst>
          </p:cNvPr>
          <p:cNvSpPr/>
          <p:nvPr/>
        </p:nvSpPr>
        <p:spPr>
          <a:xfrm rot="16472960">
            <a:off x="2883169" y="2809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lowchart: Connector 305">
            <a:extLst>
              <a:ext uri="{FF2B5EF4-FFF2-40B4-BE49-F238E27FC236}">
                <a16:creationId xmlns="" xmlns:a16="http://schemas.microsoft.com/office/drawing/2014/main" id="{F43E043E-33F1-4CA4-9E0F-67A02F8C3553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lowchart: Connector 306">
            <a:extLst>
              <a:ext uri="{FF2B5EF4-FFF2-40B4-BE49-F238E27FC236}">
                <a16:creationId xmlns="" xmlns:a16="http://schemas.microsoft.com/office/drawing/2014/main" id="{9EBC6F6A-D322-4A70-BAD9-8D73EC4F6A7A}"/>
              </a:ext>
            </a:extLst>
          </p:cNvPr>
          <p:cNvSpPr/>
          <p:nvPr/>
        </p:nvSpPr>
        <p:spPr>
          <a:xfrm rot="16472960">
            <a:off x="2606609" y="29980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lowchart: Connector 307">
            <a:extLst>
              <a:ext uri="{FF2B5EF4-FFF2-40B4-BE49-F238E27FC236}">
                <a16:creationId xmlns="" xmlns:a16="http://schemas.microsoft.com/office/drawing/2014/main" id="{091AE619-983F-44DD-B11E-AB9C6553D3BF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lowchart: Connector 308">
            <a:extLst>
              <a:ext uri="{FF2B5EF4-FFF2-40B4-BE49-F238E27FC236}">
                <a16:creationId xmlns="" xmlns:a16="http://schemas.microsoft.com/office/drawing/2014/main" id="{D6D78EBC-C646-4A50-ACFB-2706A44777DD}"/>
              </a:ext>
            </a:extLst>
          </p:cNvPr>
          <p:cNvSpPr/>
          <p:nvPr/>
        </p:nvSpPr>
        <p:spPr>
          <a:xfrm rot="16472960">
            <a:off x="2273569" y="3041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lowchart: Connector 309">
            <a:extLst>
              <a:ext uri="{FF2B5EF4-FFF2-40B4-BE49-F238E27FC236}">
                <a16:creationId xmlns="" xmlns:a16="http://schemas.microsoft.com/office/drawing/2014/main" id="{2D628980-AE8F-45F3-AC21-8A35AC64B684}"/>
              </a:ext>
            </a:extLst>
          </p:cNvPr>
          <p:cNvSpPr/>
          <p:nvPr/>
        </p:nvSpPr>
        <p:spPr>
          <a:xfrm rot="16472960">
            <a:off x="2144937" y="214754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lowchart: Connector 310">
            <a:extLst>
              <a:ext uri="{FF2B5EF4-FFF2-40B4-BE49-F238E27FC236}">
                <a16:creationId xmlns="" xmlns:a16="http://schemas.microsoft.com/office/drawing/2014/main" id="{EF7A7FA8-E5CD-45B0-AEA8-166D3B364F90}"/>
              </a:ext>
            </a:extLst>
          </p:cNvPr>
          <p:cNvSpPr/>
          <p:nvPr/>
        </p:nvSpPr>
        <p:spPr>
          <a:xfrm rot="16472960">
            <a:off x="2224493" y="27523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lowchart: Connector 311">
            <a:extLst>
              <a:ext uri="{FF2B5EF4-FFF2-40B4-BE49-F238E27FC236}">
                <a16:creationId xmlns="" xmlns:a16="http://schemas.microsoft.com/office/drawing/2014/main" id="{76D35AD5-D248-4D6B-9ADE-B776B9520601}"/>
              </a:ext>
            </a:extLst>
          </p:cNvPr>
          <p:cNvSpPr/>
          <p:nvPr/>
        </p:nvSpPr>
        <p:spPr>
          <a:xfrm rot="16472960">
            <a:off x="3035569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Connector 312">
            <a:extLst>
              <a:ext uri="{FF2B5EF4-FFF2-40B4-BE49-F238E27FC236}">
                <a16:creationId xmlns="" xmlns:a16="http://schemas.microsoft.com/office/drawing/2014/main" id="{CB56F4D8-5B65-482F-B097-0DDAAE07860F}"/>
              </a:ext>
            </a:extLst>
          </p:cNvPr>
          <p:cNvSpPr/>
          <p:nvPr/>
        </p:nvSpPr>
        <p:spPr>
          <a:xfrm rot="16472960">
            <a:off x="2116693" y="287082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lowchart: Connector 313">
            <a:extLst>
              <a:ext uri="{FF2B5EF4-FFF2-40B4-BE49-F238E27FC236}">
                <a16:creationId xmlns="" xmlns:a16="http://schemas.microsoft.com/office/drawing/2014/main" id="{B9BDED65-5BC9-48ED-9A4D-3126DF8D2FA9}"/>
              </a:ext>
            </a:extLst>
          </p:cNvPr>
          <p:cNvSpPr/>
          <p:nvPr/>
        </p:nvSpPr>
        <p:spPr>
          <a:xfrm rot="16472960">
            <a:off x="3035569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lowchart: Connector 314">
            <a:extLst>
              <a:ext uri="{FF2B5EF4-FFF2-40B4-BE49-F238E27FC236}">
                <a16:creationId xmlns="" xmlns:a16="http://schemas.microsoft.com/office/drawing/2014/main" id="{F29743CB-18EC-4C91-94CB-7B72C2DA56A0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lowchart: Connector 315">
            <a:extLst>
              <a:ext uri="{FF2B5EF4-FFF2-40B4-BE49-F238E27FC236}">
                <a16:creationId xmlns="" xmlns:a16="http://schemas.microsoft.com/office/drawing/2014/main" id="{696AECA3-1C4B-439A-BC74-45C719CBCB7A}"/>
              </a:ext>
            </a:extLst>
          </p:cNvPr>
          <p:cNvSpPr/>
          <p:nvPr/>
        </p:nvSpPr>
        <p:spPr>
          <a:xfrm rot="16472960">
            <a:off x="2669809" y="255008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="" xmlns:a16="http://schemas.microsoft.com/office/drawing/2014/main" id="{7BEC0FE4-7BB1-452B-A13D-C8CB585A4970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="" xmlns:a16="http://schemas.microsoft.com/office/drawing/2014/main" id="{B838714B-AF75-49F5-AD7A-BDA1F83D2FC9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="" xmlns:a16="http://schemas.microsoft.com/office/drawing/2014/main" id="{15E96F29-D268-4832-81FB-AF5E8337A7EC}"/>
              </a:ext>
            </a:extLst>
          </p:cNvPr>
          <p:cNvSpPr/>
          <p:nvPr/>
        </p:nvSpPr>
        <p:spPr>
          <a:xfrm rot="16472960">
            <a:off x="2606748" y="31405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lowchart: Connector 319">
            <a:extLst>
              <a:ext uri="{FF2B5EF4-FFF2-40B4-BE49-F238E27FC236}">
                <a16:creationId xmlns="" xmlns:a16="http://schemas.microsoft.com/office/drawing/2014/main" id="{685C3391-6A62-4799-94AD-5B7EB8444016}"/>
              </a:ext>
            </a:extLst>
          </p:cNvPr>
          <p:cNvSpPr/>
          <p:nvPr/>
        </p:nvSpPr>
        <p:spPr>
          <a:xfrm rot="16472960">
            <a:off x="2495457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Connector 320">
            <a:extLst>
              <a:ext uri="{FF2B5EF4-FFF2-40B4-BE49-F238E27FC236}">
                <a16:creationId xmlns="" xmlns:a16="http://schemas.microsoft.com/office/drawing/2014/main" id="{A6BB42B4-EBE5-4A1A-86E8-951912430C01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lowchart: Connector 321">
            <a:extLst>
              <a:ext uri="{FF2B5EF4-FFF2-40B4-BE49-F238E27FC236}">
                <a16:creationId xmlns="" xmlns:a16="http://schemas.microsoft.com/office/drawing/2014/main" id="{12CBB793-3748-4120-A0DD-007F3C8A1E69}"/>
              </a:ext>
            </a:extLst>
          </p:cNvPr>
          <p:cNvSpPr/>
          <p:nvPr/>
        </p:nvSpPr>
        <p:spPr>
          <a:xfrm rot="16472960">
            <a:off x="2837449" y="25580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lowchart: Connector 322">
            <a:extLst>
              <a:ext uri="{FF2B5EF4-FFF2-40B4-BE49-F238E27FC236}">
                <a16:creationId xmlns="" xmlns:a16="http://schemas.microsoft.com/office/drawing/2014/main" id="{9C532231-CEF0-4A2D-9CEF-9860F9BE91AA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lowchart: Connector 323">
            <a:extLst>
              <a:ext uri="{FF2B5EF4-FFF2-40B4-BE49-F238E27FC236}">
                <a16:creationId xmlns="" xmlns:a16="http://schemas.microsoft.com/office/drawing/2014/main" id="{FD6959D0-F820-47C4-97AF-566DE075EF40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lowchart: Connector 324">
            <a:extLst>
              <a:ext uri="{FF2B5EF4-FFF2-40B4-BE49-F238E27FC236}">
                <a16:creationId xmlns="" xmlns:a16="http://schemas.microsoft.com/office/drawing/2014/main" id="{B4611971-434C-4857-837E-8517B8906B8E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lowchart: Connector 325">
            <a:extLst>
              <a:ext uri="{FF2B5EF4-FFF2-40B4-BE49-F238E27FC236}">
                <a16:creationId xmlns="" xmlns:a16="http://schemas.microsoft.com/office/drawing/2014/main" id="{F386AC5F-8538-41E8-AF08-787DC34CBA44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Connector 326">
            <a:extLst>
              <a:ext uri="{FF2B5EF4-FFF2-40B4-BE49-F238E27FC236}">
                <a16:creationId xmlns="" xmlns:a16="http://schemas.microsoft.com/office/drawing/2014/main" id="{D12B3406-A878-489C-8A3C-41BF0E678EA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lowchart: Connector 328">
            <a:extLst>
              <a:ext uri="{FF2B5EF4-FFF2-40B4-BE49-F238E27FC236}">
                <a16:creationId xmlns="" xmlns:a16="http://schemas.microsoft.com/office/drawing/2014/main" id="{7CF42226-A06C-4A49-888B-601EBEA405A1}"/>
              </a:ext>
            </a:extLst>
          </p:cNvPr>
          <p:cNvSpPr/>
          <p:nvPr/>
        </p:nvSpPr>
        <p:spPr>
          <a:xfrm rot="16472960">
            <a:off x="2861217" y="32446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Connector 329">
            <a:extLst>
              <a:ext uri="{FF2B5EF4-FFF2-40B4-BE49-F238E27FC236}">
                <a16:creationId xmlns="" xmlns:a16="http://schemas.microsoft.com/office/drawing/2014/main" id="{E1C07C79-E6C9-40CB-9E51-3EDF4C2F8E6E}"/>
              </a:ext>
            </a:extLst>
          </p:cNvPr>
          <p:cNvSpPr/>
          <p:nvPr/>
        </p:nvSpPr>
        <p:spPr>
          <a:xfrm rot="16472960">
            <a:off x="2500210" y="312247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lowchart: Connector 330">
            <a:extLst>
              <a:ext uri="{FF2B5EF4-FFF2-40B4-BE49-F238E27FC236}">
                <a16:creationId xmlns="" xmlns:a16="http://schemas.microsoft.com/office/drawing/2014/main" id="{FA4E6BC0-40EC-4F28-AAC3-C7D9DD0008C7}"/>
              </a:ext>
            </a:extLst>
          </p:cNvPr>
          <p:cNvSpPr/>
          <p:nvPr/>
        </p:nvSpPr>
        <p:spPr>
          <a:xfrm rot="16472960">
            <a:off x="3011801" y="267467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lowchart: Connector 331">
            <a:extLst>
              <a:ext uri="{FF2B5EF4-FFF2-40B4-BE49-F238E27FC236}">
                <a16:creationId xmlns="" xmlns:a16="http://schemas.microsoft.com/office/drawing/2014/main" id="{61600D2E-BEA2-4225-91A9-8F101D75F7C1}"/>
              </a:ext>
            </a:extLst>
          </p:cNvPr>
          <p:cNvSpPr/>
          <p:nvPr/>
        </p:nvSpPr>
        <p:spPr>
          <a:xfrm rot="16472960">
            <a:off x="2338581" y="286652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lowchart: Connector 332">
            <a:extLst>
              <a:ext uri="{FF2B5EF4-FFF2-40B4-BE49-F238E27FC236}">
                <a16:creationId xmlns="" xmlns:a16="http://schemas.microsoft.com/office/drawing/2014/main" id="{25BEC28F-9675-4A9C-A7D0-FDA5D04A6141}"/>
              </a:ext>
            </a:extLst>
          </p:cNvPr>
          <p:cNvSpPr/>
          <p:nvPr/>
        </p:nvSpPr>
        <p:spPr>
          <a:xfrm rot="16472960">
            <a:off x="2864572" y="3403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Connector 334">
            <a:extLst>
              <a:ext uri="{FF2B5EF4-FFF2-40B4-BE49-F238E27FC236}">
                <a16:creationId xmlns="" xmlns:a16="http://schemas.microsoft.com/office/drawing/2014/main" id="{6A72BDC4-9588-462B-BED7-A967084AFDAC}"/>
              </a:ext>
            </a:extLst>
          </p:cNvPr>
          <p:cNvSpPr/>
          <p:nvPr/>
        </p:nvSpPr>
        <p:spPr>
          <a:xfrm rot="16472960">
            <a:off x="2956290" y="315619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lowchart: Connector 335">
            <a:extLst>
              <a:ext uri="{FF2B5EF4-FFF2-40B4-BE49-F238E27FC236}">
                <a16:creationId xmlns="" xmlns:a16="http://schemas.microsoft.com/office/drawing/2014/main" id="{56D2F198-EE41-406C-921B-23C3992E6F8C}"/>
              </a:ext>
            </a:extLst>
          </p:cNvPr>
          <p:cNvSpPr/>
          <p:nvPr/>
        </p:nvSpPr>
        <p:spPr>
          <a:xfrm rot="16472960">
            <a:off x="2025253" y="211743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lowchart: Connector 336">
            <a:extLst>
              <a:ext uri="{FF2B5EF4-FFF2-40B4-BE49-F238E27FC236}">
                <a16:creationId xmlns="" xmlns:a16="http://schemas.microsoft.com/office/drawing/2014/main" id="{B71EE7AA-3525-4D93-9BEE-2B83A51FD0EB}"/>
              </a:ext>
            </a:extLst>
          </p:cNvPr>
          <p:cNvSpPr/>
          <p:nvPr/>
        </p:nvSpPr>
        <p:spPr>
          <a:xfrm rot="16472960">
            <a:off x="2685049" y="30656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lowchart: Connector 337">
            <a:extLst>
              <a:ext uri="{FF2B5EF4-FFF2-40B4-BE49-F238E27FC236}">
                <a16:creationId xmlns="" xmlns:a16="http://schemas.microsoft.com/office/drawing/2014/main" id="{5D93D7BF-DAAA-4F2E-9B8B-83549BAC184C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lowchart: Connector 338">
            <a:extLst>
              <a:ext uri="{FF2B5EF4-FFF2-40B4-BE49-F238E27FC236}">
                <a16:creationId xmlns="" xmlns:a16="http://schemas.microsoft.com/office/drawing/2014/main" id="{8FC11087-BD68-4EB7-A078-0FB255AA9D4C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lowchart: Connector 339">
            <a:extLst>
              <a:ext uri="{FF2B5EF4-FFF2-40B4-BE49-F238E27FC236}">
                <a16:creationId xmlns="" xmlns:a16="http://schemas.microsoft.com/office/drawing/2014/main" id="{1DC97890-ED5C-4586-A15E-F4344C93D4EC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lowchart: Connector 340">
            <a:extLst>
              <a:ext uri="{FF2B5EF4-FFF2-40B4-BE49-F238E27FC236}">
                <a16:creationId xmlns="" xmlns:a16="http://schemas.microsoft.com/office/drawing/2014/main" id="{93DAD86F-DEA2-4EC5-9028-72B8F2786F24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lowchart: Connector 341">
            <a:extLst>
              <a:ext uri="{FF2B5EF4-FFF2-40B4-BE49-F238E27FC236}">
                <a16:creationId xmlns="" xmlns:a16="http://schemas.microsoft.com/office/drawing/2014/main" id="{D412274E-3B93-4065-874B-F8DD0DAD8A5C}"/>
              </a:ext>
            </a:extLst>
          </p:cNvPr>
          <p:cNvSpPr/>
          <p:nvPr/>
        </p:nvSpPr>
        <p:spPr>
          <a:xfrm rot="16472960">
            <a:off x="3035569" y="278203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lowchart: Connector 342">
            <a:extLst>
              <a:ext uri="{FF2B5EF4-FFF2-40B4-BE49-F238E27FC236}">
                <a16:creationId xmlns="" xmlns:a16="http://schemas.microsoft.com/office/drawing/2014/main" id="{73E751A3-8742-4586-9EC9-5BFD9ED9C976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lowchart: Connector 343">
            <a:extLst>
              <a:ext uri="{FF2B5EF4-FFF2-40B4-BE49-F238E27FC236}">
                <a16:creationId xmlns="" xmlns:a16="http://schemas.microsoft.com/office/drawing/2014/main" id="{0BE309D2-6119-4601-9DEC-FDD48EAC75F9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lowchart: Connector 344">
            <a:extLst>
              <a:ext uri="{FF2B5EF4-FFF2-40B4-BE49-F238E27FC236}">
                <a16:creationId xmlns="" xmlns:a16="http://schemas.microsoft.com/office/drawing/2014/main" id="{A27BA784-61D0-4646-8BCB-A6DC5D14AB97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lowchart: Connector 345">
            <a:extLst>
              <a:ext uri="{FF2B5EF4-FFF2-40B4-BE49-F238E27FC236}">
                <a16:creationId xmlns="" xmlns:a16="http://schemas.microsoft.com/office/drawing/2014/main" id="{526F4336-9731-433A-A125-1629009E4A3C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lowchart: Connector 346">
            <a:extLst>
              <a:ext uri="{FF2B5EF4-FFF2-40B4-BE49-F238E27FC236}">
                <a16:creationId xmlns="" xmlns:a16="http://schemas.microsoft.com/office/drawing/2014/main" id="{72CD15BB-6296-4FEE-B81D-A2BA66785EEE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lowchart: Connector 347">
            <a:extLst>
              <a:ext uri="{FF2B5EF4-FFF2-40B4-BE49-F238E27FC236}">
                <a16:creationId xmlns="" xmlns:a16="http://schemas.microsoft.com/office/drawing/2014/main" id="{787CB59E-923E-4314-997A-D18D5DBC7F8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lowchart: Connector 348">
            <a:extLst>
              <a:ext uri="{FF2B5EF4-FFF2-40B4-BE49-F238E27FC236}">
                <a16:creationId xmlns="" xmlns:a16="http://schemas.microsoft.com/office/drawing/2014/main" id="{FD959780-F7AF-4DD9-AE09-CCAFACB46F04}"/>
              </a:ext>
            </a:extLst>
          </p:cNvPr>
          <p:cNvSpPr/>
          <p:nvPr/>
        </p:nvSpPr>
        <p:spPr>
          <a:xfrm rot="16472960">
            <a:off x="2759148" y="32929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lowchart: Connector 349">
            <a:extLst>
              <a:ext uri="{FF2B5EF4-FFF2-40B4-BE49-F238E27FC236}">
                <a16:creationId xmlns="" xmlns:a16="http://schemas.microsoft.com/office/drawing/2014/main" id="{66AAC783-159D-432F-A03B-11D9CF24A523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Connector 350">
            <a:extLst>
              <a:ext uri="{FF2B5EF4-FFF2-40B4-BE49-F238E27FC236}">
                <a16:creationId xmlns="" xmlns:a16="http://schemas.microsoft.com/office/drawing/2014/main" id="{5DFB0155-056B-48DA-8DF5-4CF85A04190D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lowchart: Connector 351">
            <a:extLst>
              <a:ext uri="{FF2B5EF4-FFF2-40B4-BE49-F238E27FC236}">
                <a16:creationId xmlns="" xmlns:a16="http://schemas.microsoft.com/office/drawing/2014/main" id="{B1CC78E9-4CC2-4658-A411-B814F7D09FDC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lowchart: Connector 352">
            <a:extLst>
              <a:ext uri="{FF2B5EF4-FFF2-40B4-BE49-F238E27FC236}">
                <a16:creationId xmlns="" xmlns:a16="http://schemas.microsoft.com/office/drawing/2014/main" id="{1CEE64D5-CEB3-4BC3-83C8-8890F3FD013B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lowchart: Connector 353">
            <a:extLst>
              <a:ext uri="{FF2B5EF4-FFF2-40B4-BE49-F238E27FC236}">
                <a16:creationId xmlns="" xmlns:a16="http://schemas.microsoft.com/office/drawing/2014/main" id="{A599D9F5-9365-41CD-A643-663B305419C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lowchart: Connector 354">
            <a:extLst>
              <a:ext uri="{FF2B5EF4-FFF2-40B4-BE49-F238E27FC236}">
                <a16:creationId xmlns="" xmlns:a16="http://schemas.microsoft.com/office/drawing/2014/main" id="{1964D1E1-2C4D-4386-8F48-B19417206FFB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lowchart: Connector 355">
            <a:extLst>
              <a:ext uri="{FF2B5EF4-FFF2-40B4-BE49-F238E27FC236}">
                <a16:creationId xmlns="" xmlns:a16="http://schemas.microsoft.com/office/drawing/2014/main" id="{7CD2F55A-47EE-4596-B4E2-AD351C6B1E71}"/>
              </a:ext>
            </a:extLst>
          </p:cNvPr>
          <p:cNvSpPr/>
          <p:nvPr/>
        </p:nvSpPr>
        <p:spPr>
          <a:xfrm rot="16472960">
            <a:off x="3013617" y="33970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lowchart: Connector 356">
            <a:extLst>
              <a:ext uri="{FF2B5EF4-FFF2-40B4-BE49-F238E27FC236}">
                <a16:creationId xmlns="" xmlns:a16="http://schemas.microsoft.com/office/drawing/2014/main" id="{1F2ABCBF-588A-4BCB-82F8-FDEB477675F2}"/>
              </a:ext>
            </a:extLst>
          </p:cNvPr>
          <p:cNvSpPr/>
          <p:nvPr/>
        </p:nvSpPr>
        <p:spPr>
          <a:xfrm rot="16472960">
            <a:off x="3016972" y="35556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lowchart: Connector 357">
            <a:extLst>
              <a:ext uri="{FF2B5EF4-FFF2-40B4-BE49-F238E27FC236}">
                <a16:creationId xmlns="" xmlns:a16="http://schemas.microsoft.com/office/drawing/2014/main" id="{E6CD3AA4-26A7-484A-94AE-860775783C95}"/>
              </a:ext>
            </a:extLst>
          </p:cNvPr>
          <p:cNvSpPr/>
          <p:nvPr/>
        </p:nvSpPr>
        <p:spPr>
          <a:xfrm rot="16472960">
            <a:off x="2747444" y="368257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Connector 358">
            <a:extLst>
              <a:ext uri="{FF2B5EF4-FFF2-40B4-BE49-F238E27FC236}">
                <a16:creationId xmlns="" xmlns:a16="http://schemas.microsoft.com/office/drawing/2014/main" id="{18F5932F-AF4C-4430-BFDE-4410E2E0D737}"/>
              </a:ext>
            </a:extLst>
          </p:cNvPr>
          <p:cNvSpPr/>
          <p:nvPr/>
        </p:nvSpPr>
        <p:spPr>
          <a:xfrm rot="16472960">
            <a:off x="3264169" y="300422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Connector 359">
            <a:extLst>
              <a:ext uri="{FF2B5EF4-FFF2-40B4-BE49-F238E27FC236}">
                <a16:creationId xmlns="" xmlns:a16="http://schemas.microsoft.com/office/drawing/2014/main" id="{CE2201D3-5CC5-40FC-B43E-C77795B5ED5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Connector 360">
            <a:extLst>
              <a:ext uri="{FF2B5EF4-FFF2-40B4-BE49-F238E27FC236}">
                <a16:creationId xmlns="" xmlns:a16="http://schemas.microsoft.com/office/drawing/2014/main" id="{DA2BF91A-0DB2-441D-AC1B-E45C453E1E32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Connector 361">
            <a:extLst>
              <a:ext uri="{FF2B5EF4-FFF2-40B4-BE49-F238E27FC236}">
                <a16:creationId xmlns="" xmlns:a16="http://schemas.microsoft.com/office/drawing/2014/main" id="{CB580CF2-BEC6-40A0-B01A-763B013806D1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lowchart: Connector 362">
            <a:extLst>
              <a:ext uri="{FF2B5EF4-FFF2-40B4-BE49-F238E27FC236}">
                <a16:creationId xmlns="" xmlns:a16="http://schemas.microsoft.com/office/drawing/2014/main" id="{A69D3AB9-DD9C-4882-8C3D-05A790AD1C23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Connector 364">
            <a:extLst>
              <a:ext uri="{FF2B5EF4-FFF2-40B4-BE49-F238E27FC236}">
                <a16:creationId xmlns="" xmlns:a16="http://schemas.microsoft.com/office/drawing/2014/main" id="{952ECA15-8A5B-49CE-856D-A006A74E2AA1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lowchart: Connector 365">
            <a:extLst>
              <a:ext uri="{FF2B5EF4-FFF2-40B4-BE49-F238E27FC236}">
                <a16:creationId xmlns="" xmlns:a16="http://schemas.microsoft.com/office/drawing/2014/main" id="{01C343CF-E63D-491D-AE7E-1238E3CF3A6E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lowchart: Connector 366">
            <a:extLst>
              <a:ext uri="{FF2B5EF4-FFF2-40B4-BE49-F238E27FC236}">
                <a16:creationId xmlns="" xmlns:a16="http://schemas.microsoft.com/office/drawing/2014/main" id="{476F6A38-9DC9-4A16-B9FB-AD5B724F3EED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lowchart: Connector 367">
            <a:extLst>
              <a:ext uri="{FF2B5EF4-FFF2-40B4-BE49-F238E27FC236}">
                <a16:creationId xmlns="" xmlns:a16="http://schemas.microsoft.com/office/drawing/2014/main" id="{339A04CB-D3BD-4F4F-B8A6-AE8397E67103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Connector 368">
            <a:extLst>
              <a:ext uri="{FF2B5EF4-FFF2-40B4-BE49-F238E27FC236}">
                <a16:creationId xmlns="" xmlns:a16="http://schemas.microsoft.com/office/drawing/2014/main" id="{8193147F-65AC-4904-BDF6-E6F5A05428F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lowchart: Connector 369">
            <a:extLst>
              <a:ext uri="{FF2B5EF4-FFF2-40B4-BE49-F238E27FC236}">
                <a16:creationId xmlns="" xmlns:a16="http://schemas.microsoft.com/office/drawing/2014/main" id="{9F20C1B0-0916-4718-AFBB-12E02CB6A41F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lowchart: Connector 370">
            <a:extLst>
              <a:ext uri="{FF2B5EF4-FFF2-40B4-BE49-F238E27FC236}">
                <a16:creationId xmlns="" xmlns:a16="http://schemas.microsoft.com/office/drawing/2014/main" id="{EABDEAAE-4499-4B05-9B8F-08380B421737}"/>
              </a:ext>
            </a:extLst>
          </p:cNvPr>
          <p:cNvSpPr/>
          <p:nvPr/>
        </p:nvSpPr>
        <p:spPr>
          <a:xfrm rot="16472960">
            <a:off x="2911548" y="34453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lowchart: Connector 371">
            <a:extLst>
              <a:ext uri="{FF2B5EF4-FFF2-40B4-BE49-F238E27FC236}">
                <a16:creationId xmlns="" xmlns:a16="http://schemas.microsoft.com/office/drawing/2014/main" id="{E9F44CE1-4725-4BC1-9BEF-9A7A82C28125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lowchart: Connector 372">
            <a:extLst>
              <a:ext uri="{FF2B5EF4-FFF2-40B4-BE49-F238E27FC236}">
                <a16:creationId xmlns="" xmlns:a16="http://schemas.microsoft.com/office/drawing/2014/main" id="{4E3820C0-3C0F-4AB7-829A-8A061BACE510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lowchart: Connector 373">
            <a:extLst>
              <a:ext uri="{FF2B5EF4-FFF2-40B4-BE49-F238E27FC236}">
                <a16:creationId xmlns="" xmlns:a16="http://schemas.microsoft.com/office/drawing/2014/main" id="{CA4CADAC-0761-401E-A4DE-DD35C056A85B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lowchart: Connector 374">
            <a:extLst>
              <a:ext uri="{FF2B5EF4-FFF2-40B4-BE49-F238E27FC236}">
                <a16:creationId xmlns="" xmlns:a16="http://schemas.microsoft.com/office/drawing/2014/main" id="{950F70EE-03A8-43CF-BBF5-9DE03B96F77B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lowchart: Connector 375">
            <a:extLst>
              <a:ext uri="{FF2B5EF4-FFF2-40B4-BE49-F238E27FC236}">
                <a16:creationId xmlns="" xmlns:a16="http://schemas.microsoft.com/office/drawing/2014/main" id="{3168F4CB-7273-418D-8D20-FAF765D03B8E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lowchart: Connector 376">
            <a:extLst>
              <a:ext uri="{FF2B5EF4-FFF2-40B4-BE49-F238E27FC236}">
                <a16:creationId xmlns="" xmlns:a16="http://schemas.microsoft.com/office/drawing/2014/main" id="{8FDA5C93-4ED0-413E-ABCB-F44B2BA79F91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lowchart: Connector 377">
            <a:extLst>
              <a:ext uri="{FF2B5EF4-FFF2-40B4-BE49-F238E27FC236}">
                <a16:creationId xmlns="" xmlns:a16="http://schemas.microsoft.com/office/drawing/2014/main" id="{640ABE1C-5B6B-45D8-9278-7BD2DBD3EEBE}"/>
              </a:ext>
            </a:extLst>
          </p:cNvPr>
          <p:cNvSpPr/>
          <p:nvPr/>
        </p:nvSpPr>
        <p:spPr>
          <a:xfrm rot="16472960">
            <a:off x="3166017" y="35494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lowchart: Connector 379">
            <a:extLst>
              <a:ext uri="{FF2B5EF4-FFF2-40B4-BE49-F238E27FC236}">
                <a16:creationId xmlns="" xmlns:a16="http://schemas.microsoft.com/office/drawing/2014/main" id="{B742CBBC-C01B-404B-B728-34DA3D20C680}"/>
              </a:ext>
            </a:extLst>
          </p:cNvPr>
          <p:cNvSpPr/>
          <p:nvPr/>
        </p:nvSpPr>
        <p:spPr>
          <a:xfrm rot="16472960">
            <a:off x="3131062" y="34651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lowchart: Connector 380">
            <a:extLst>
              <a:ext uri="{FF2B5EF4-FFF2-40B4-BE49-F238E27FC236}">
                <a16:creationId xmlns="" xmlns:a16="http://schemas.microsoft.com/office/drawing/2014/main" id="{84A4D1AB-AD41-421F-B42C-72014C46FCD1}"/>
              </a:ext>
            </a:extLst>
          </p:cNvPr>
          <p:cNvSpPr/>
          <p:nvPr/>
        </p:nvSpPr>
        <p:spPr>
          <a:xfrm rot="16472960">
            <a:off x="3150286" y="37567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lowchart: Connector 381">
            <a:extLst>
              <a:ext uri="{FF2B5EF4-FFF2-40B4-BE49-F238E27FC236}">
                <a16:creationId xmlns="" xmlns:a16="http://schemas.microsoft.com/office/drawing/2014/main" id="{0AE1C1A4-596C-4688-9ACA-3B7B6A2AA0AA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lowchart: Connector 382">
            <a:extLst>
              <a:ext uri="{FF2B5EF4-FFF2-40B4-BE49-F238E27FC236}">
                <a16:creationId xmlns="" xmlns:a16="http://schemas.microsoft.com/office/drawing/2014/main" id="{65145372-BA6C-424F-A9A8-72F32BA26285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lowchart: Connector 383">
            <a:extLst>
              <a:ext uri="{FF2B5EF4-FFF2-40B4-BE49-F238E27FC236}">
                <a16:creationId xmlns="" xmlns:a16="http://schemas.microsoft.com/office/drawing/2014/main" id="{6BF9163B-039C-44CE-AE6A-499F2D83A127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lowchart: Connector 384">
            <a:extLst>
              <a:ext uri="{FF2B5EF4-FFF2-40B4-BE49-F238E27FC236}">
                <a16:creationId xmlns="" xmlns:a16="http://schemas.microsoft.com/office/drawing/2014/main" id="{AEAAEE2D-774A-4BF1-A477-A578CFB67CA6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lowchart: Connector 385">
            <a:extLst>
              <a:ext uri="{FF2B5EF4-FFF2-40B4-BE49-F238E27FC236}">
                <a16:creationId xmlns="" xmlns:a16="http://schemas.microsoft.com/office/drawing/2014/main" id="{6F80B277-10BE-4E6C-8414-57C618E45C96}"/>
              </a:ext>
            </a:extLst>
          </p:cNvPr>
          <p:cNvSpPr/>
          <p:nvPr/>
        </p:nvSpPr>
        <p:spPr>
          <a:xfrm rot="16472960">
            <a:off x="2857577" y="291862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lowchart: Connector 386">
            <a:extLst>
              <a:ext uri="{FF2B5EF4-FFF2-40B4-BE49-F238E27FC236}">
                <a16:creationId xmlns="" xmlns:a16="http://schemas.microsoft.com/office/drawing/2014/main" id="{09EA0B64-7C3F-45A4-8E08-C89D6CFF06D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lowchart: Connector 387">
            <a:extLst>
              <a:ext uri="{FF2B5EF4-FFF2-40B4-BE49-F238E27FC236}">
                <a16:creationId xmlns="" xmlns:a16="http://schemas.microsoft.com/office/drawing/2014/main" id="{AB18388E-38B9-4F23-9A45-55EEC2C13E82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lowchart: Connector 388">
            <a:extLst>
              <a:ext uri="{FF2B5EF4-FFF2-40B4-BE49-F238E27FC236}">
                <a16:creationId xmlns="" xmlns:a16="http://schemas.microsoft.com/office/drawing/2014/main" id="{D22C378E-A0A2-4234-8297-9683E896665D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Connector 389">
            <a:extLst>
              <a:ext uri="{FF2B5EF4-FFF2-40B4-BE49-F238E27FC236}">
                <a16:creationId xmlns="" xmlns:a16="http://schemas.microsoft.com/office/drawing/2014/main" id="{692F9327-65F4-4788-84F3-D814DD467D9D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lowchart: Connector 390">
            <a:extLst>
              <a:ext uri="{FF2B5EF4-FFF2-40B4-BE49-F238E27FC236}">
                <a16:creationId xmlns="" xmlns:a16="http://schemas.microsoft.com/office/drawing/2014/main" id="{5D255A1E-6555-494C-9F44-98D39500DD9B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lowchart: Connector 391">
            <a:extLst>
              <a:ext uri="{FF2B5EF4-FFF2-40B4-BE49-F238E27FC236}">
                <a16:creationId xmlns="" xmlns:a16="http://schemas.microsoft.com/office/drawing/2014/main" id="{F3833372-D431-44F1-A723-6104CCDF7709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lowchart: Connector 392">
            <a:extLst>
              <a:ext uri="{FF2B5EF4-FFF2-40B4-BE49-F238E27FC236}">
                <a16:creationId xmlns="" xmlns:a16="http://schemas.microsoft.com/office/drawing/2014/main" id="{DAB1745A-D4D7-466A-AC50-0258A5EB77D6}"/>
              </a:ext>
            </a:extLst>
          </p:cNvPr>
          <p:cNvSpPr/>
          <p:nvPr/>
        </p:nvSpPr>
        <p:spPr>
          <a:xfrm rot="16472960">
            <a:off x="2628428" y="34873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lowchart: Connector 393">
            <a:extLst>
              <a:ext uri="{FF2B5EF4-FFF2-40B4-BE49-F238E27FC236}">
                <a16:creationId xmlns="" xmlns:a16="http://schemas.microsoft.com/office/drawing/2014/main" id="{0F87F9F9-61E2-4C16-B94C-8580F24CC03C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lowchart: Connector 394">
            <a:extLst>
              <a:ext uri="{FF2B5EF4-FFF2-40B4-BE49-F238E27FC236}">
                <a16:creationId xmlns="" xmlns:a16="http://schemas.microsoft.com/office/drawing/2014/main" id="{5BC7FB08-47AE-4038-8434-77F788292534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lowchart: Connector 395">
            <a:extLst>
              <a:ext uri="{FF2B5EF4-FFF2-40B4-BE49-F238E27FC236}">
                <a16:creationId xmlns="" xmlns:a16="http://schemas.microsoft.com/office/drawing/2014/main" id="{8F8BCB91-D456-46B6-B9F6-1C4C73EC90CA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="" xmlns:a16="http://schemas.microsoft.com/office/drawing/2014/main" id="{6681F06F-E763-4574-9DAA-AD0BD733847A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="" xmlns:a16="http://schemas.microsoft.com/office/drawing/2014/main" id="{F1F60DEE-EA4C-4B60-9616-DB1C04A8D5B8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lowchart: Connector 398">
            <a:extLst>
              <a:ext uri="{FF2B5EF4-FFF2-40B4-BE49-F238E27FC236}">
                <a16:creationId xmlns="" xmlns:a16="http://schemas.microsoft.com/office/drawing/2014/main" id="{5D799689-9F24-42E7-8C90-5F8B19F09782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lowchart: Connector 399">
            <a:extLst>
              <a:ext uri="{FF2B5EF4-FFF2-40B4-BE49-F238E27FC236}">
                <a16:creationId xmlns="" xmlns:a16="http://schemas.microsoft.com/office/drawing/2014/main" id="{468D34BB-233A-4EE4-9BC0-3EB823EBF23B}"/>
              </a:ext>
            </a:extLst>
          </p:cNvPr>
          <p:cNvSpPr/>
          <p:nvPr/>
        </p:nvSpPr>
        <p:spPr>
          <a:xfrm rot="16472960">
            <a:off x="3318417" y="37018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lowchart: Connector 400">
            <a:extLst>
              <a:ext uri="{FF2B5EF4-FFF2-40B4-BE49-F238E27FC236}">
                <a16:creationId xmlns="" xmlns:a16="http://schemas.microsoft.com/office/drawing/2014/main" id="{14693C1B-C753-4AAC-BAE9-4876F3C18789}"/>
              </a:ext>
            </a:extLst>
          </p:cNvPr>
          <p:cNvSpPr/>
          <p:nvPr/>
        </p:nvSpPr>
        <p:spPr>
          <a:xfrm rot="16472960">
            <a:off x="3321772" y="38604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lowchart: Connector 401">
            <a:extLst>
              <a:ext uri="{FF2B5EF4-FFF2-40B4-BE49-F238E27FC236}">
                <a16:creationId xmlns="" xmlns:a16="http://schemas.microsoft.com/office/drawing/2014/main" id="{8817A0B2-3964-4F89-83DB-AA1258D72598}"/>
              </a:ext>
            </a:extLst>
          </p:cNvPr>
          <p:cNvSpPr/>
          <p:nvPr/>
        </p:nvSpPr>
        <p:spPr>
          <a:xfrm rot="16472960">
            <a:off x="3204327" y="387009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lowchart: Connector 402">
            <a:extLst>
              <a:ext uri="{FF2B5EF4-FFF2-40B4-BE49-F238E27FC236}">
                <a16:creationId xmlns="" xmlns:a16="http://schemas.microsoft.com/office/drawing/2014/main" id="{DE482503-8D95-463C-BC9C-A2EE0A23346D}"/>
              </a:ext>
            </a:extLst>
          </p:cNvPr>
          <p:cNvSpPr/>
          <p:nvPr/>
        </p:nvSpPr>
        <p:spPr>
          <a:xfrm rot="16472960">
            <a:off x="2584306" y="330044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lowchart: Connector 403">
            <a:extLst>
              <a:ext uri="{FF2B5EF4-FFF2-40B4-BE49-F238E27FC236}">
                <a16:creationId xmlns="" xmlns:a16="http://schemas.microsoft.com/office/drawing/2014/main" id="{8D9A7F73-7CBF-4AD4-B2C4-3C67A0DC8E35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lowchart: Connector 404">
            <a:extLst>
              <a:ext uri="{FF2B5EF4-FFF2-40B4-BE49-F238E27FC236}">
                <a16:creationId xmlns="" xmlns:a16="http://schemas.microsoft.com/office/drawing/2014/main" id="{EBC493BE-D3B0-4141-BAA0-2237B7458428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lowchart: Connector 405">
            <a:extLst>
              <a:ext uri="{FF2B5EF4-FFF2-40B4-BE49-F238E27FC236}">
                <a16:creationId xmlns="" xmlns:a16="http://schemas.microsoft.com/office/drawing/2014/main" id="{20D8CB91-DC87-4BF3-A13C-7E3298642486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lowchart: Connector 406">
            <a:extLst>
              <a:ext uri="{FF2B5EF4-FFF2-40B4-BE49-F238E27FC236}">
                <a16:creationId xmlns="" xmlns:a16="http://schemas.microsoft.com/office/drawing/2014/main" id="{0CFF338C-737F-4F53-BCA9-4422E9DBFBF9}"/>
              </a:ext>
            </a:extLst>
          </p:cNvPr>
          <p:cNvSpPr/>
          <p:nvPr/>
        </p:nvSpPr>
        <p:spPr>
          <a:xfrm rot="16472960">
            <a:off x="2982155" y="371056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lowchart: Connector 407">
            <a:extLst>
              <a:ext uri="{FF2B5EF4-FFF2-40B4-BE49-F238E27FC236}">
                <a16:creationId xmlns="" xmlns:a16="http://schemas.microsoft.com/office/drawing/2014/main" id="{62895EDF-F9D1-4CFE-BFE6-246C5ACF3AC7}"/>
              </a:ext>
            </a:extLst>
          </p:cNvPr>
          <p:cNvSpPr/>
          <p:nvPr/>
        </p:nvSpPr>
        <p:spPr>
          <a:xfrm rot="16472960">
            <a:off x="3216209" y="36076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lowchart: Connector 408">
            <a:extLst>
              <a:ext uri="{FF2B5EF4-FFF2-40B4-BE49-F238E27FC236}">
                <a16:creationId xmlns="" xmlns:a16="http://schemas.microsoft.com/office/drawing/2014/main" id="{0ADBE577-EAC5-4A21-A418-0978C0C22ED9}"/>
              </a:ext>
            </a:extLst>
          </p:cNvPr>
          <p:cNvSpPr/>
          <p:nvPr/>
        </p:nvSpPr>
        <p:spPr>
          <a:xfrm rot="16472960">
            <a:off x="2383337" y="3662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lowchart: Connector 409">
            <a:extLst>
              <a:ext uri="{FF2B5EF4-FFF2-40B4-BE49-F238E27FC236}">
                <a16:creationId xmlns="" xmlns:a16="http://schemas.microsoft.com/office/drawing/2014/main" id="{921190A2-B767-4D0E-B3CE-06E678FCDB1C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Connector 410">
            <a:extLst>
              <a:ext uri="{FF2B5EF4-FFF2-40B4-BE49-F238E27FC236}">
                <a16:creationId xmlns="" xmlns:a16="http://schemas.microsoft.com/office/drawing/2014/main" id="{578CCD08-7C23-4DB9-8540-B932BA056554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lowchart: Connector 411">
            <a:extLst>
              <a:ext uri="{FF2B5EF4-FFF2-40B4-BE49-F238E27FC236}">
                <a16:creationId xmlns="" xmlns:a16="http://schemas.microsoft.com/office/drawing/2014/main" id="{45BF9202-22EC-4AB6-9E6E-5A597BF99A31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lowchart: Connector 412">
            <a:extLst>
              <a:ext uri="{FF2B5EF4-FFF2-40B4-BE49-F238E27FC236}">
                <a16:creationId xmlns="" xmlns:a16="http://schemas.microsoft.com/office/drawing/2014/main" id="{34DF4807-9938-49DE-ACE3-A53A8406C8A9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lowchart: Connector 413">
            <a:extLst>
              <a:ext uri="{FF2B5EF4-FFF2-40B4-BE49-F238E27FC236}">
                <a16:creationId xmlns="" xmlns:a16="http://schemas.microsoft.com/office/drawing/2014/main" id="{16638343-0875-4696-916B-2E439AFD438B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lowchart: Connector 414">
            <a:extLst>
              <a:ext uri="{FF2B5EF4-FFF2-40B4-BE49-F238E27FC236}">
                <a16:creationId xmlns="" xmlns:a16="http://schemas.microsoft.com/office/drawing/2014/main" id="{FEAB7991-E500-408E-869D-96317C1E81DE}"/>
              </a:ext>
            </a:extLst>
          </p:cNvPr>
          <p:cNvSpPr/>
          <p:nvPr/>
        </p:nvSpPr>
        <p:spPr>
          <a:xfrm rot="16472960">
            <a:off x="3717451" y="34601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lowchart: Connector 415">
            <a:extLst>
              <a:ext uri="{FF2B5EF4-FFF2-40B4-BE49-F238E27FC236}">
                <a16:creationId xmlns="" xmlns:a16="http://schemas.microsoft.com/office/drawing/2014/main" id="{CAF35F64-7128-48C1-8F9E-7DD7EC07E021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lowchart: Connector 416">
            <a:extLst>
              <a:ext uri="{FF2B5EF4-FFF2-40B4-BE49-F238E27FC236}">
                <a16:creationId xmlns="" xmlns:a16="http://schemas.microsoft.com/office/drawing/2014/main" id="{33617C12-DBC5-4F37-9C41-E05B7573BB06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lowchart: Connector 417">
            <a:extLst>
              <a:ext uri="{FF2B5EF4-FFF2-40B4-BE49-F238E27FC236}">
                <a16:creationId xmlns="" xmlns:a16="http://schemas.microsoft.com/office/drawing/2014/main" id="{965B63FD-6489-4BE2-A82E-DD09765DAFB3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lowchart: Connector 418">
            <a:extLst>
              <a:ext uri="{FF2B5EF4-FFF2-40B4-BE49-F238E27FC236}">
                <a16:creationId xmlns="" xmlns:a16="http://schemas.microsoft.com/office/drawing/2014/main" id="{2E444C93-FAAB-424A-A3FB-9A28278E7E1B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lowchart: Connector 419">
            <a:extLst>
              <a:ext uri="{FF2B5EF4-FFF2-40B4-BE49-F238E27FC236}">
                <a16:creationId xmlns="" xmlns:a16="http://schemas.microsoft.com/office/drawing/2014/main" id="{53221984-EAC3-4CE1-B37F-0E97AE82DD1B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="" xmlns:a16="http://schemas.microsoft.com/office/drawing/2014/main" id="{2F2C3ECC-FAC9-4460-9C43-6CCCC450E2CD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="" xmlns:a16="http://schemas.microsoft.com/office/drawing/2014/main" id="{F9FA4ECD-9B14-4355-91A7-2C87B532263C}"/>
              </a:ext>
            </a:extLst>
          </p:cNvPr>
          <p:cNvSpPr/>
          <p:nvPr/>
        </p:nvSpPr>
        <p:spPr>
          <a:xfrm rot="16472960">
            <a:off x="3314361" y="410386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Connector 422">
            <a:extLst>
              <a:ext uri="{FF2B5EF4-FFF2-40B4-BE49-F238E27FC236}">
                <a16:creationId xmlns="" xmlns:a16="http://schemas.microsoft.com/office/drawing/2014/main" id="{E6ADED40-3A7E-4402-BADA-70D08F06C78E}"/>
              </a:ext>
            </a:extLst>
          </p:cNvPr>
          <p:cNvSpPr/>
          <p:nvPr/>
        </p:nvSpPr>
        <p:spPr>
          <a:xfrm rot="16472960">
            <a:off x="3474172" y="40128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lowchart: Connector 423">
            <a:extLst>
              <a:ext uri="{FF2B5EF4-FFF2-40B4-BE49-F238E27FC236}">
                <a16:creationId xmlns="" xmlns:a16="http://schemas.microsoft.com/office/drawing/2014/main" id="{A4D5CB3F-2636-46E0-A7D8-FD7D0EE10D79}"/>
              </a:ext>
            </a:extLst>
          </p:cNvPr>
          <p:cNvSpPr/>
          <p:nvPr/>
        </p:nvSpPr>
        <p:spPr>
          <a:xfrm rot="16472960">
            <a:off x="4156338" y="342623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lowchart: Connector 424">
            <a:extLst>
              <a:ext uri="{FF2B5EF4-FFF2-40B4-BE49-F238E27FC236}">
                <a16:creationId xmlns="" xmlns:a16="http://schemas.microsoft.com/office/drawing/2014/main" id="{FB577ACD-A478-4345-9ABE-8E70E0EBAAC4}"/>
              </a:ext>
            </a:extLst>
          </p:cNvPr>
          <p:cNvSpPr/>
          <p:nvPr/>
        </p:nvSpPr>
        <p:spPr>
          <a:xfrm rot="16472960">
            <a:off x="3492768" y="315887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lowchart: Connector 425">
            <a:extLst>
              <a:ext uri="{FF2B5EF4-FFF2-40B4-BE49-F238E27FC236}">
                <a16:creationId xmlns="" xmlns:a16="http://schemas.microsoft.com/office/drawing/2014/main" id="{6C48FB5D-108B-488E-A22A-1EFEEA895DEB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lowchart: Connector 426">
            <a:extLst>
              <a:ext uri="{FF2B5EF4-FFF2-40B4-BE49-F238E27FC236}">
                <a16:creationId xmlns="" xmlns:a16="http://schemas.microsoft.com/office/drawing/2014/main" id="{C8A21662-C0F9-46D1-ABFE-F593C8695AB0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lowchart: Connector 427">
            <a:extLst>
              <a:ext uri="{FF2B5EF4-FFF2-40B4-BE49-F238E27FC236}">
                <a16:creationId xmlns="" xmlns:a16="http://schemas.microsoft.com/office/drawing/2014/main" id="{193976CD-4CB3-4AA7-9921-C336C2F74927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lowchart: Connector 428">
            <a:extLst>
              <a:ext uri="{FF2B5EF4-FFF2-40B4-BE49-F238E27FC236}">
                <a16:creationId xmlns="" xmlns:a16="http://schemas.microsoft.com/office/drawing/2014/main" id="{51E859A3-49D5-4436-AF07-D6AFAFAE7493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lowchart: Connector 429">
            <a:extLst>
              <a:ext uri="{FF2B5EF4-FFF2-40B4-BE49-F238E27FC236}">
                <a16:creationId xmlns="" xmlns:a16="http://schemas.microsoft.com/office/drawing/2014/main" id="{FAAFFB9B-9291-496D-8608-1598FF96C824}"/>
              </a:ext>
            </a:extLst>
          </p:cNvPr>
          <p:cNvSpPr/>
          <p:nvPr/>
        </p:nvSpPr>
        <p:spPr>
          <a:xfrm rot="16472960">
            <a:off x="3368609" y="37600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lowchart: Connector 430">
            <a:extLst>
              <a:ext uri="{FF2B5EF4-FFF2-40B4-BE49-F238E27FC236}">
                <a16:creationId xmlns="" xmlns:a16="http://schemas.microsoft.com/office/drawing/2014/main" id="{29CE68D7-AE03-48FB-AFF4-AFF9147F324E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lowchart: Connector 431">
            <a:extLst>
              <a:ext uri="{FF2B5EF4-FFF2-40B4-BE49-F238E27FC236}">
                <a16:creationId xmlns="" xmlns:a16="http://schemas.microsoft.com/office/drawing/2014/main" id="{DB9C4C63-5C86-45B7-862A-7CB540386567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lowchart: Connector 432">
            <a:extLst>
              <a:ext uri="{FF2B5EF4-FFF2-40B4-BE49-F238E27FC236}">
                <a16:creationId xmlns="" xmlns:a16="http://schemas.microsoft.com/office/drawing/2014/main" id="{2A94F790-F707-4575-B571-AE460262CB84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lowchart: Connector 433">
            <a:extLst>
              <a:ext uri="{FF2B5EF4-FFF2-40B4-BE49-F238E27FC236}">
                <a16:creationId xmlns="" xmlns:a16="http://schemas.microsoft.com/office/drawing/2014/main" id="{C87BBF92-B767-4592-BF1C-5BD1E1FCAC28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lowchart: Connector 434">
            <a:extLst>
              <a:ext uri="{FF2B5EF4-FFF2-40B4-BE49-F238E27FC236}">
                <a16:creationId xmlns="" xmlns:a16="http://schemas.microsoft.com/office/drawing/2014/main" id="{A289D6CE-0ED1-4858-94F7-B913C5259350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lowchart: Connector 435">
            <a:extLst>
              <a:ext uri="{FF2B5EF4-FFF2-40B4-BE49-F238E27FC236}">
                <a16:creationId xmlns="" xmlns:a16="http://schemas.microsoft.com/office/drawing/2014/main" id="{C3A4A57B-5850-4D7A-95D0-792FBEC87E93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lowchart: Connector 436">
            <a:extLst>
              <a:ext uri="{FF2B5EF4-FFF2-40B4-BE49-F238E27FC236}">
                <a16:creationId xmlns="" xmlns:a16="http://schemas.microsoft.com/office/drawing/2014/main" id="{8A4EDBE4-3D7C-4A77-96E6-603655ADDB7B}"/>
              </a:ext>
            </a:extLst>
          </p:cNvPr>
          <p:cNvSpPr/>
          <p:nvPr/>
        </p:nvSpPr>
        <p:spPr>
          <a:xfrm rot="16472960">
            <a:off x="3368748" y="39025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lowchart: Connector 437">
            <a:extLst>
              <a:ext uri="{FF2B5EF4-FFF2-40B4-BE49-F238E27FC236}">
                <a16:creationId xmlns="" xmlns:a16="http://schemas.microsoft.com/office/drawing/2014/main" id="{7AE98C31-5C2B-4184-966B-C0A3F86A4344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lowchart: Connector 438">
            <a:extLst>
              <a:ext uri="{FF2B5EF4-FFF2-40B4-BE49-F238E27FC236}">
                <a16:creationId xmlns="" xmlns:a16="http://schemas.microsoft.com/office/drawing/2014/main" id="{5EAD610E-94ED-40E3-AEDB-8A744B40AE94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lowchart: Connector 439">
            <a:extLst>
              <a:ext uri="{FF2B5EF4-FFF2-40B4-BE49-F238E27FC236}">
                <a16:creationId xmlns="" xmlns:a16="http://schemas.microsoft.com/office/drawing/2014/main" id="{5856D856-CD8E-4C3E-92AF-26288B9D7450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lowchart: Connector 440">
            <a:extLst>
              <a:ext uri="{FF2B5EF4-FFF2-40B4-BE49-F238E27FC236}">
                <a16:creationId xmlns="" xmlns:a16="http://schemas.microsoft.com/office/drawing/2014/main" id="{6BE4551E-08C1-4D3E-A2C2-04BF50E45311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lowchart: Connector 441">
            <a:extLst>
              <a:ext uri="{FF2B5EF4-FFF2-40B4-BE49-F238E27FC236}">
                <a16:creationId xmlns="" xmlns:a16="http://schemas.microsoft.com/office/drawing/2014/main" id="{F1E03870-995C-49F1-8C55-FE1A52C9A8DF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lowchart: Connector 442">
            <a:extLst>
              <a:ext uri="{FF2B5EF4-FFF2-40B4-BE49-F238E27FC236}">
                <a16:creationId xmlns="" xmlns:a16="http://schemas.microsoft.com/office/drawing/2014/main" id="{5567669C-C89A-46B1-875E-7A9CF310E472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lowchart: Connector 443">
            <a:extLst>
              <a:ext uri="{FF2B5EF4-FFF2-40B4-BE49-F238E27FC236}">
                <a16:creationId xmlns="" xmlns:a16="http://schemas.microsoft.com/office/drawing/2014/main" id="{4D694A61-895C-4DCD-A308-103C17887DA8}"/>
              </a:ext>
            </a:extLst>
          </p:cNvPr>
          <p:cNvSpPr/>
          <p:nvPr/>
        </p:nvSpPr>
        <p:spPr>
          <a:xfrm rot="16472960">
            <a:off x="3623217" y="40066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lowchart: Connector 444">
            <a:extLst>
              <a:ext uri="{FF2B5EF4-FFF2-40B4-BE49-F238E27FC236}">
                <a16:creationId xmlns="" xmlns:a16="http://schemas.microsoft.com/office/drawing/2014/main" id="{097AE16A-7715-494C-9CB4-2B063EC6C099}"/>
              </a:ext>
            </a:extLst>
          </p:cNvPr>
          <p:cNvSpPr/>
          <p:nvPr/>
        </p:nvSpPr>
        <p:spPr>
          <a:xfrm rot="16472960">
            <a:off x="3626572" y="4165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lowchart: Connector 445">
            <a:extLst>
              <a:ext uri="{FF2B5EF4-FFF2-40B4-BE49-F238E27FC236}">
                <a16:creationId xmlns="" xmlns:a16="http://schemas.microsoft.com/office/drawing/2014/main" id="{BFA25B37-CAB3-41A3-83A3-C363D6D868FD}"/>
              </a:ext>
            </a:extLst>
          </p:cNvPr>
          <p:cNvSpPr/>
          <p:nvPr/>
        </p:nvSpPr>
        <p:spPr>
          <a:xfrm rot="16472960">
            <a:off x="3995689" y="414958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lowchart: Connector 446">
            <a:extLst>
              <a:ext uri="{FF2B5EF4-FFF2-40B4-BE49-F238E27FC236}">
                <a16:creationId xmlns="" xmlns:a16="http://schemas.microsoft.com/office/drawing/2014/main" id="{E067DD84-3CC0-40BD-8CF6-31C3BF25A8D2}"/>
              </a:ext>
            </a:extLst>
          </p:cNvPr>
          <p:cNvSpPr/>
          <p:nvPr/>
        </p:nvSpPr>
        <p:spPr>
          <a:xfrm rot="16472960">
            <a:off x="3447049" y="38276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="" xmlns:a16="http://schemas.microsoft.com/office/drawing/2014/main" id="{9092FB5F-356C-4F40-AAE7-C3519DD1E52F}"/>
              </a:ext>
            </a:extLst>
          </p:cNvPr>
          <p:cNvSpPr txBox="1"/>
          <p:nvPr/>
        </p:nvSpPr>
        <p:spPr>
          <a:xfrm>
            <a:off x="2043591" y="46410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	4	6	8	10</a:t>
            </a:r>
          </a:p>
          <a:p>
            <a:endParaRPr lang="en-US" sz="1400" dirty="0"/>
          </a:p>
        </p:txBody>
      </p:sp>
      <p:sp>
        <p:nvSpPr>
          <p:cNvPr id="449" name="TextBox 448">
            <a:extLst>
              <a:ext uri="{FF2B5EF4-FFF2-40B4-BE49-F238E27FC236}">
                <a16:creationId xmlns="" xmlns:a16="http://schemas.microsoft.com/office/drawing/2014/main" id="{D1328D5B-ABE9-4955-8DF5-C3EA07BC540C}"/>
              </a:ext>
            </a:extLst>
          </p:cNvPr>
          <p:cNvSpPr txBox="1"/>
          <p:nvPr/>
        </p:nvSpPr>
        <p:spPr>
          <a:xfrm>
            <a:off x="3394331" y="4891253"/>
            <a:ext cx="6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="" xmlns:a16="http://schemas.microsoft.com/office/drawing/2014/main" id="{588E1DEC-D22A-4705-BA53-2FFB1EF4A408}"/>
              </a:ext>
            </a:extLst>
          </p:cNvPr>
          <p:cNvSpPr txBox="1"/>
          <p:nvPr/>
        </p:nvSpPr>
        <p:spPr>
          <a:xfrm>
            <a:off x="1098956" y="942935"/>
            <a:ext cx="367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</a:t>
            </a:r>
          </a:p>
          <a:p>
            <a:endParaRPr lang="en-US" sz="1000" dirty="0"/>
          </a:p>
          <a:p>
            <a:r>
              <a:rPr lang="en-US" sz="1400" dirty="0"/>
              <a:t>18</a:t>
            </a:r>
          </a:p>
          <a:p>
            <a:endParaRPr lang="en-US" sz="900" dirty="0"/>
          </a:p>
          <a:p>
            <a:r>
              <a:rPr lang="en-US" sz="1400" dirty="0"/>
              <a:t>16</a:t>
            </a:r>
          </a:p>
          <a:p>
            <a:endParaRPr lang="en-US" sz="900" dirty="0"/>
          </a:p>
          <a:p>
            <a:r>
              <a:rPr lang="en-US" sz="1400" dirty="0"/>
              <a:t>14</a:t>
            </a:r>
          </a:p>
          <a:p>
            <a:endParaRPr lang="en-US" sz="900" dirty="0"/>
          </a:p>
          <a:p>
            <a:r>
              <a:rPr lang="en-US" sz="1400" dirty="0"/>
              <a:t>12</a:t>
            </a:r>
          </a:p>
          <a:p>
            <a:endParaRPr lang="en-US" sz="900" dirty="0"/>
          </a:p>
          <a:p>
            <a:r>
              <a:rPr lang="en-US" sz="1400" dirty="0"/>
              <a:t>10</a:t>
            </a:r>
          </a:p>
          <a:p>
            <a:endParaRPr lang="en-US" sz="900" dirty="0"/>
          </a:p>
          <a:p>
            <a:r>
              <a:rPr lang="en-US" sz="1400" dirty="0"/>
              <a:t>8</a:t>
            </a:r>
          </a:p>
          <a:p>
            <a:endParaRPr lang="en-US" sz="900" dirty="0"/>
          </a:p>
          <a:p>
            <a:r>
              <a:rPr lang="en-US" sz="1400" dirty="0"/>
              <a:t>6</a:t>
            </a:r>
          </a:p>
          <a:p>
            <a:endParaRPr lang="en-US" sz="900" dirty="0"/>
          </a:p>
          <a:p>
            <a:r>
              <a:rPr lang="en-US" sz="1400" dirty="0"/>
              <a:t>4</a:t>
            </a:r>
          </a:p>
          <a:p>
            <a:endParaRPr lang="en-US" sz="900" dirty="0"/>
          </a:p>
          <a:p>
            <a:r>
              <a:rPr lang="en-US" sz="1400" dirty="0"/>
              <a:t>2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="" xmlns:a16="http://schemas.microsoft.com/office/drawing/2014/main" id="{563BDDAF-D131-42AB-B9DF-C6F6E8814FD4}"/>
              </a:ext>
            </a:extLst>
          </p:cNvPr>
          <p:cNvSpPr txBox="1"/>
          <p:nvPr/>
        </p:nvSpPr>
        <p:spPr>
          <a:xfrm rot="16200000">
            <a:off x="401449" y="2627425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GRADES</a:t>
            </a:r>
          </a:p>
        </p:txBody>
      </p:sp>
      <p:sp>
        <p:nvSpPr>
          <p:cNvPr id="642" name="Flowchart: Connector 641">
            <a:extLst>
              <a:ext uri="{FF2B5EF4-FFF2-40B4-BE49-F238E27FC236}">
                <a16:creationId xmlns="" xmlns:a16="http://schemas.microsoft.com/office/drawing/2014/main" id="{3E82DE5E-C113-4090-B7A0-86B7DB891E66}"/>
              </a:ext>
            </a:extLst>
          </p:cNvPr>
          <p:cNvSpPr/>
          <p:nvPr/>
        </p:nvSpPr>
        <p:spPr>
          <a:xfrm rot="16472960">
            <a:off x="4105456" y="368084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lowchart: Connector 642">
            <a:extLst>
              <a:ext uri="{FF2B5EF4-FFF2-40B4-BE49-F238E27FC236}">
                <a16:creationId xmlns="" xmlns:a16="http://schemas.microsoft.com/office/drawing/2014/main" id="{1998BE15-046F-4CCA-A5B9-2E503DE05AD4}"/>
              </a:ext>
            </a:extLst>
          </p:cNvPr>
          <p:cNvSpPr/>
          <p:nvPr/>
        </p:nvSpPr>
        <p:spPr>
          <a:xfrm rot="16472960">
            <a:off x="3690853" y="33248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lowchart: Connector 643">
            <a:extLst>
              <a:ext uri="{FF2B5EF4-FFF2-40B4-BE49-F238E27FC236}">
                <a16:creationId xmlns="" xmlns:a16="http://schemas.microsoft.com/office/drawing/2014/main" id="{8B0F8CE1-100C-42D9-BED2-7398DC5E8179}"/>
              </a:ext>
            </a:extLst>
          </p:cNvPr>
          <p:cNvSpPr/>
          <p:nvPr/>
        </p:nvSpPr>
        <p:spPr>
          <a:xfrm rot="16472960">
            <a:off x="3276250" y="29688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lowchart: Connector 644">
            <a:extLst>
              <a:ext uri="{FF2B5EF4-FFF2-40B4-BE49-F238E27FC236}">
                <a16:creationId xmlns="" xmlns:a16="http://schemas.microsoft.com/office/drawing/2014/main" id="{631F07D3-7AC6-4727-AF1E-EE89D82B3D3E}"/>
              </a:ext>
            </a:extLst>
          </p:cNvPr>
          <p:cNvSpPr/>
          <p:nvPr/>
        </p:nvSpPr>
        <p:spPr>
          <a:xfrm rot="16472960">
            <a:off x="3892012" y="345074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lowchart: Connector 646">
            <a:extLst>
              <a:ext uri="{FF2B5EF4-FFF2-40B4-BE49-F238E27FC236}">
                <a16:creationId xmlns="" xmlns:a16="http://schemas.microsoft.com/office/drawing/2014/main" id="{CD3C5BD4-63A9-4B0A-9785-0162843B3BE7}"/>
              </a:ext>
            </a:extLst>
          </p:cNvPr>
          <p:cNvSpPr/>
          <p:nvPr/>
        </p:nvSpPr>
        <p:spPr>
          <a:xfrm rot="16472960">
            <a:off x="4284563" y="380892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lowchart: Connector 647">
            <a:extLst>
              <a:ext uri="{FF2B5EF4-FFF2-40B4-BE49-F238E27FC236}">
                <a16:creationId xmlns="" xmlns:a16="http://schemas.microsoft.com/office/drawing/2014/main" id="{B9C6318E-EC75-4452-A447-E1795F6E6F28}"/>
              </a:ext>
            </a:extLst>
          </p:cNvPr>
          <p:cNvSpPr/>
          <p:nvPr/>
        </p:nvSpPr>
        <p:spPr>
          <a:xfrm rot="16472960">
            <a:off x="4527971" y="39337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TextBox 648">
            <a:extLst>
              <a:ext uri="{FF2B5EF4-FFF2-40B4-BE49-F238E27FC236}">
                <a16:creationId xmlns="" xmlns:a16="http://schemas.microsoft.com/office/drawing/2014/main" id="{53D7BCE2-8E8A-4397-A71A-04AC394C7A3D}"/>
              </a:ext>
            </a:extLst>
          </p:cNvPr>
          <p:cNvSpPr txBox="1"/>
          <p:nvPr/>
        </p:nvSpPr>
        <p:spPr>
          <a:xfrm>
            <a:off x="7554286" y="1102437"/>
            <a:ext cx="28985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BOUNDARY: A LINE (WX + B)</a:t>
            </a:r>
          </a:p>
          <a:p>
            <a:r>
              <a:rPr lang="en-US" dirty="0"/>
              <a:t>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-18 = 0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Test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Grade</a:t>
            </a:r>
          </a:p>
          <a:p>
            <a:endParaRPr lang="en-US" dirty="0"/>
          </a:p>
          <a:p>
            <a:r>
              <a:rPr lang="en-US" dirty="0"/>
              <a:t>2*Test + Grade – 18 = Score</a:t>
            </a:r>
          </a:p>
          <a:p>
            <a:endParaRPr lang="en-US" dirty="0"/>
          </a:p>
          <a:p>
            <a:r>
              <a:rPr lang="en-US" b="1" dirty="0"/>
              <a:t>PREDICTION:</a:t>
            </a:r>
          </a:p>
          <a:p>
            <a:r>
              <a:rPr lang="en-US" b="1" dirty="0">
                <a:solidFill>
                  <a:srgbClr val="0070C0"/>
                </a:solidFill>
              </a:rPr>
              <a:t>Score &gt;= 0  Accept</a:t>
            </a:r>
          </a:p>
          <a:p>
            <a:r>
              <a:rPr lang="en-US" b="1" dirty="0">
                <a:solidFill>
                  <a:srgbClr val="FF0000"/>
                </a:solidFill>
              </a:rPr>
              <a:t>Score &lt; 0  Reject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="" xmlns:a16="http://schemas.microsoft.com/office/drawing/2014/main" id="{6D4447A1-4106-485A-8D96-E6D7E703DB21}"/>
              </a:ext>
            </a:extLst>
          </p:cNvPr>
          <p:cNvSpPr txBox="1"/>
          <p:nvPr/>
        </p:nvSpPr>
        <p:spPr>
          <a:xfrm>
            <a:off x="453006" y="5868099"/>
            <a:ext cx="813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What is prediction of a student who got 4 on the test and 8  on the grades?</a:t>
            </a:r>
          </a:p>
          <a:p>
            <a:r>
              <a:rPr lang="en-US" b="1" dirty="0"/>
              <a:t>Answer:</a:t>
            </a:r>
            <a:r>
              <a:rPr lang="en-US" dirty="0"/>
              <a:t> 2 x 4 + 8 – 18 = 16 - 18 = -2 </a:t>
            </a:r>
          </a:p>
          <a:p>
            <a:endParaRPr lang="en-US" dirty="0"/>
          </a:p>
        </p:txBody>
      </p:sp>
      <p:sp>
        <p:nvSpPr>
          <p:cNvPr id="655" name="TextBox 654">
            <a:extLst>
              <a:ext uri="{FF2B5EF4-FFF2-40B4-BE49-F238E27FC236}">
                <a16:creationId xmlns="" xmlns:a16="http://schemas.microsoft.com/office/drawing/2014/main" id="{C5A7150D-F427-4061-899F-ECB655E0CB63}"/>
              </a:ext>
            </a:extLst>
          </p:cNvPr>
          <p:cNvSpPr txBox="1"/>
          <p:nvPr/>
        </p:nvSpPr>
        <p:spPr>
          <a:xfrm>
            <a:off x="459703" y="131125"/>
            <a:ext cx="557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 Boundary / Classification</a:t>
            </a:r>
          </a:p>
        </p:txBody>
      </p:sp>
      <p:sp>
        <p:nvSpPr>
          <p:cNvPr id="656" name="Flowchart: Connector 655">
            <a:extLst>
              <a:ext uri="{FF2B5EF4-FFF2-40B4-BE49-F238E27FC236}">
                <a16:creationId xmlns="" xmlns:a16="http://schemas.microsoft.com/office/drawing/2014/main" id="{9059E56D-ACDD-49BF-BC75-A35C075BD420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lowchart: Connector 656">
            <a:extLst>
              <a:ext uri="{FF2B5EF4-FFF2-40B4-BE49-F238E27FC236}">
                <a16:creationId xmlns="" xmlns:a16="http://schemas.microsoft.com/office/drawing/2014/main" id="{57F12400-09FF-432C-8A9D-3B35CC2DE3D4}"/>
              </a:ext>
            </a:extLst>
          </p:cNvPr>
          <p:cNvSpPr/>
          <p:nvPr/>
        </p:nvSpPr>
        <p:spPr>
          <a:xfrm rot="16910679">
            <a:off x="2500938" y="24208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lowchart: Connector 657">
            <a:extLst>
              <a:ext uri="{FF2B5EF4-FFF2-40B4-BE49-F238E27FC236}">
                <a16:creationId xmlns="" xmlns:a16="http://schemas.microsoft.com/office/drawing/2014/main" id="{9CC192EA-3765-4A1E-A713-70140765FAB2}"/>
              </a:ext>
            </a:extLst>
          </p:cNvPr>
          <p:cNvSpPr/>
          <p:nvPr/>
        </p:nvSpPr>
        <p:spPr>
          <a:xfrm rot="16910679">
            <a:off x="4524624" y="25586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lowchart: Connector 658">
            <a:extLst>
              <a:ext uri="{FF2B5EF4-FFF2-40B4-BE49-F238E27FC236}">
                <a16:creationId xmlns="" xmlns:a16="http://schemas.microsoft.com/office/drawing/2014/main" id="{E32AF404-B0A0-4006-B6D2-7813BD5B08F0}"/>
              </a:ext>
            </a:extLst>
          </p:cNvPr>
          <p:cNvSpPr/>
          <p:nvPr/>
        </p:nvSpPr>
        <p:spPr>
          <a:xfrm rot="16910679">
            <a:off x="3087453" y="2907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="" xmlns:a16="http://schemas.microsoft.com/office/drawing/2014/main" id="{74D4BC95-B394-492B-8CAF-496DA9B28107}"/>
              </a:ext>
            </a:extLst>
          </p:cNvPr>
          <p:cNvSpPr/>
          <p:nvPr/>
        </p:nvSpPr>
        <p:spPr>
          <a:xfrm>
            <a:off x="3006221" y="3143238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3371D97D-85D5-4078-8666-F4694A2F2304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0DF833F2-00E2-4324-84EE-68C5F4D5375F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1172DF99-8B8B-4141-934E-62BB0C76AC9B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="" xmlns:a16="http://schemas.microsoft.com/office/drawing/2014/main" id="{8949EEE1-D803-4A15-B5B4-F17F4DC3E220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BAD2C419-8CC8-4787-9E0D-21BB5D29AE28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="" xmlns:a16="http://schemas.microsoft.com/office/drawing/2014/main" id="{93668BEA-FF1A-4199-B6EE-9FC682C1A925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5ABD205A-4FFF-4FEF-8B48-A39AC183655C}"/>
                  </a:ext>
                </a:extLst>
              </p:cNvPr>
              <p:cNvSpPr txBox="1"/>
              <p:nvPr/>
            </p:nvSpPr>
            <p:spPr>
              <a:xfrm>
                <a:off x="1609824" y="4457550"/>
                <a:ext cx="2501326" cy="102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) = 1 - 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BD205A-4FFF-4FEF-8B48-A39AC18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24" y="4457550"/>
                <a:ext cx="2501326" cy="1023998"/>
              </a:xfrm>
              <a:prstGeom prst="rect">
                <a:avLst/>
              </a:prstGeom>
              <a:blipFill>
                <a:blip r:embed="rId2"/>
                <a:stretch>
                  <a:fillRect l="-2439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5E7E3F-20CD-4720-BA1B-F63A79803F98}"/>
              </a:ext>
            </a:extLst>
          </p:cNvPr>
          <p:cNvSpPr txBox="1"/>
          <p:nvPr/>
        </p:nvSpPr>
        <p:spPr>
          <a:xfrm>
            <a:off x="3088737" y="217155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1C475E-239E-4D59-B99A-6CF092E874CD}"/>
              </a:ext>
            </a:extLst>
          </p:cNvPr>
          <p:cNvSpPr txBox="1"/>
          <p:nvPr/>
        </p:nvSpPr>
        <p:spPr>
          <a:xfrm>
            <a:off x="2292432" y="179230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5C9E99-7D1F-40F0-B199-D592BEA64062}"/>
              </a:ext>
            </a:extLst>
          </p:cNvPr>
          <p:cNvSpPr txBox="1"/>
          <p:nvPr/>
        </p:nvSpPr>
        <p:spPr>
          <a:xfrm>
            <a:off x="2477105" y="3313077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316E36-6611-47AF-909B-407FF88AC8F0}"/>
              </a:ext>
            </a:extLst>
          </p:cNvPr>
          <p:cNvSpPr txBox="1"/>
          <p:nvPr/>
        </p:nvSpPr>
        <p:spPr>
          <a:xfrm>
            <a:off x="6356358" y="2725156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D1EB513-45F1-4CC9-A073-EB365EEC7FD3}"/>
              </a:ext>
            </a:extLst>
          </p:cNvPr>
          <p:cNvSpPr txBox="1"/>
          <p:nvPr/>
        </p:nvSpPr>
        <p:spPr>
          <a:xfrm>
            <a:off x="6333949" y="17738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97CB97A-9AAA-4299-B71D-C50C13A17641}"/>
              </a:ext>
            </a:extLst>
          </p:cNvPr>
          <p:cNvSpPr txBox="1"/>
          <p:nvPr/>
        </p:nvSpPr>
        <p:spPr>
          <a:xfrm>
            <a:off x="6333949" y="224296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5A51B9B-8469-433C-BEAB-327FFCFDE392}"/>
              </a:ext>
            </a:extLst>
          </p:cNvPr>
          <p:cNvSpPr txBox="1"/>
          <p:nvPr/>
        </p:nvSpPr>
        <p:spPr>
          <a:xfrm>
            <a:off x="1863970" y="3068633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5814301-97C5-42C8-9F4D-D6730D05EDA8}"/>
              </a:ext>
            </a:extLst>
          </p:cNvPr>
          <p:cNvSpPr txBox="1"/>
          <p:nvPr/>
        </p:nvSpPr>
        <p:spPr>
          <a:xfrm>
            <a:off x="6356358" y="3206009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EA2583-848A-480C-85F7-3CF15DECB6FA}"/>
              </a:ext>
            </a:extLst>
          </p:cNvPr>
          <p:cNvSpPr txBox="1"/>
          <p:nvPr/>
        </p:nvSpPr>
        <p:spPr>
          <a:xfrm>
            <a:off x="6251394" y="371108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P(all)=0.0084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C213E77C-36F8-418D-8BC6-CAAD0081BD74}"/>
              </a:ext>
            </a:extLst>
          </p:cNvPr>
          <p:cNvCxnSpPr/>
          <p:nvPr/>
        </p:nvCxnSpPr>
        <p:spPr>
          <a:xfrm>
            <a:off x="6161564" y="358156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535B74-B80F-4BDF-BB65-F847E458D368}"/>
              </a:ext>
            </a:extLst>
          </p:cNvPr>
          <p:cNvSpPr txBox="1"/>
          <p:nvPr/>
        </p:nvSpPr>
        <p:spPr>
          <a:xfrm>
            <a:off x="5571457" y="235582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7459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F471CE49-593D-4C5D-B00D-1F1A9E1FACD1}"/>
              </a:ext>
            </a:extLst>
          </p:cNvPr>
          <p:cNvSpPr/>
          <p:nvPr/>
        </p:nvSpPr>
        <p:spPr>
          <a:xfrm>
            <a:off x="7107886" y="1707227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96B0CA2C-908F-46E8-A326-B1FEDFCB60B0}"/>
              </a:ext>
            </a:extLst>
          </p:cNvPr>
          <p:cNvSpPr/>
          <p:nvPr/>
        </p:nvSpPr>
        <p:spPr>
          <a:xfrm rot="10800000">
            <a:off x="7102572" y="169659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763B12A1-D290-4FFC-8074-135682B3ECBD}"/>
              </a:ext>
            </a:extLst>
          </p:cNvPr>
          <p:cNvSpPr/>
          <p:nvPr/>
        </p:nvSpPr>
        <p:spPr>
          <a:xfrm rot="16910679">
            <a:off x="9015337" y="2416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80D9C1B2-C22A-4E43-83FF-C4E2F681857A}"/>
              </a:ext>
            </a:extLst>
          </p:cNvPr>
          <p:cNvSpPr/>
          <p:nvPr/>
        </p:nvSpPr>
        <p:spPr>
          <a:xfrm rot="16910679">
            <a:off x="8184225" y="206328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47E1B55-F1A2-41E8-956F-849C373F75BA}"/>
              </a:ext>
            </a:extLst>
          </p:cNvPr>
          <p:cNvSpPr/>
          <p:nvPr/>
        </p:nvSpPr>
        <p:spPr>
          <a:xfrm rot="16472960">
            <a:off x="8251274" y="3215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5268110F-A732-4CB7-B6D0-7793D3EE8448}"/>
              </a:ext>
            </a:extLst>
          </p:cNvPr>
          <p:cNvSpPr/>
          <p:nvPr/>
        </p:nvSpPr>
        <p:spPr>
          <a:xfrm rot="16472960">
            <a:off x="7420160" y="297436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15ADF6B-31B8-4D94-8629-B978B5591FFA}"/>
              </a:ext>
            </a:extLst>
          </p:cNvPr>
          <p:cNvSpPr txBox="1"/>
          <p:nvPr/>
        </p:nvSpPr>
        <p:spPr>
          <a:xfrm>
            <a:off x="8458195" y="215028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31133D-5992-4D78-990D-FC16505535D6}"/>
              </a:ext>
            </a:extLst>
          </p:cNvPr>
          <p:cNvSpPr txBox="1"/>
          <p:nvPr/>
        </p:nvSpPr>
        <p:spPr>
          <a:xfrm>
            <a:off x="7661890" y="177104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D899EEF-5C63-4029-9A11-8C611027655B}"/>
              </a:ext>
            </a:extLst>
          </p:cNvPr>
          <p:cNvSpPr txBox="1"/>
          <p:nvPr/>
        </p:nvSpPr>
        <p:spPr>
          <a:xfrm>
            <a:off x="7846563" y="3291812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8E45E07-40AD-4FA5-8454-51FB553EEEDC}"/>
              </a:ext>
            </a:extLst>
          </p:cNvPr>
          <p:cNvSpPr txBox="1"/>
          <p:nvPr/>
        </p:nvSpPr>
        <p:spPr>
          <a:xfrm>
            <a:off x="7062510" y="303838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P(Red)=0.8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="" xmlns:a16="http://schemas.microsoft.com/office/drawing/2014/main" id="{FA151B51-6069-4796-9AC9-E61D333BC751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="" xmlns:a16="http://schemas.microsoft.com/office/drawing/2014/main" id="{46C85D4A-BE09-4454-82A0-F8B6DB86A2FE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="" xmlns:a16="http://schemas.microsoft.com/office/drawing/2014/main" id="{9F7E9F24-7E63-4FDF-80BD-E0F004B0A047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="" xmlns:a16="http://schemas.microsoft.com/office/drawing/2014/main" id="{DDA98440-E798-4435-B474-3BB452B76033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="" xmlns:a16="http://schemas.microsoft.com/office/drawing/2014/main" id="{E0937DE4-6C8C-466F-9AC9-510EFD8FAE5D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81C10586-B16A-49CC-AAD5-55D365388C20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C114B6F-B8E3-4432-80FC-7B82E077C338}"/>
              </a:ext>
            </a:extLst>
          </p:cNvPr>
          <p:cNvSpPr txBox="1"/>
          <p:nvPr/>
        </p:nvSpPr>
        <p:spPr>
          <a:xfrm>
            <a:off x="3088737" y="217155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F81098-C2D9-4881-AC28-27D81FD17DC4}"/>
              </a:ext>
            </a:extLst>
          </p:cNvPr>
          <p:cNvSpPr txBox="1"/>
          <p:nvPr/>
        </p:nvSpPr>
        <p:spPr>
          <a:xfrm>
            <a:off x="2292432" y="179230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154AE0D-8756-4EAA-8E46-DCCCE053C406}"/>
              </a:ext>
            </a:extLst>
          </p:cNvPr>
          <p:cNvSpPr txBox="1"/>
          <p:nvPr/>
        </p:nvSpPr>
        <p:spPr>
          <a:xfrm>
            <a:off x="2477105" y="3313077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ED51CA-F533-4C27-B0E5-B27E6A8405D3}"/>
              </a:ext>
            </a:extLst>
          </p:cNvPr>
          <p:cNvSpPr txBox="1"/>
          <p:nvPr/>
        </p:nvSpPr>
        <p:spPr>
          <a:xfrm>
            <a:off x="1863970" y="3068633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8DF98A-2496-4BC9-9389-EE7391041C39}"/>
              </a:ext>
            </a:extLst>
          </p:cNvPr>
          <p:cNvSpPr txBox="1"/>
          <p:nvPr/>
        </p:nvSpPr>
        <p:spPr>
          <a:xfrm>
            <a:off x="161528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 = 0.0084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D144001-60B5-46E3-B059-F814D242BF4A}"/>
              </a:ext>
            </a:extLst>
          </p:cNvPr>
          <p:cNvSpPr txBox="1"/>
          <p:nvPr/>
        </p:nvSpPr>
        <p:spPr>
          <a:xfrm>
            <a:off x="681232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 = 0.3024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9408BE-B6F5-48B7-9AE2-66BB3B3369A8}"/>
              </a:ext>
            </a:extLst>
          </p:cNvPr>
          <p:cNvSpPr txBox="1"/>
          <p:nvPr/>
        </p:nvSpPr>
        <p:spPr>
          <a:xfrm>
            <a:off x="1386859" y="468807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F9E5992-3F9B-4474-AA4E-59F3904AE952}"/>
              </a:ext>
            </a:extLst>
          </p:cNvPr>
          <p:cNvSpPr txBox="1"/>
          <p:nvPr/>
        </p:nvSpPr>
        <p:spPr>
          <a:xfrm>
            <a:off x="1392470" y="5573398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8732DD7-CC5B-4A59-A940-7BD32F0AA054}"/>
              </a:ext>
            </a:extLst>
          </p:cNvPr>
          <p:cNvSpPr txBox="1"/>
          <p:nvPr/>
        </p:nvSpPr>
        <p:spPr>
          <a:xfrm>
            <a:off x="1077480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-0.51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-2.3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-0.36</a:t>
            </a:r>
            <a:r>
              <a:rPr lang="en-US" b="1" dirty="0"/>
              <a:t>) = -4.78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9D5AA43-9499-433E-9CEE-4D3CF124ED36}"/>
              </a:ext>
            </a:extLst>
          </p:cNvPr>
          <p:cNvSpPr txBox="1"/>
          <p:nvPr/>
        </p:nvSpPr>
        <p:spPr>
          <a:xfrm>
            <a:off x="1489452" y="604936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0.51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2.3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0.36</a:t>
            </a:r>
            <a:r>
              <a:rPr lang="en-US" b="1" dirty="0"/>
              <a:t> = 4.78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F7018CB-74FC-4C4F-9C06-7F8B8050A8DF}"/>
              </a:ext>
            </a:extLst>
          </p:cNvPr>
          <p:cNvSpPr txBox="1"/>
          <p:nvPr/>
        </p:nvSpPr>
        <p:spPr>
          <a:xfrm>
            <a:off x="6595952" y="4688076"/>
            <a:ext cx="33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F6500D6-6DDF-4304-A374-798B17DE037E}"/>
              </a:ext>
            </a:extLst>
          </p:cNvPr>
          <p:cNvSpPr txBox="1"/>
          <p:nvPr/>
        </p:nvSpPr>
        <p:spPr>
          <a:xfrm>
            <a:off x="6628012" y="5573398"/>
            <a:ext cx="33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C8A7662-11F0-4437-8362-73CA3795ECA9}"/>
              </a:ext>
            </a:extLst>
          </p:cNvPr>
          <p:cNvSpPr txBox="1"/>
          <p:nvPr/>
        </p:nvSpPr>
        <p:spPr>
          <a:xfrm>
            <a:off x="6313023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-0.36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-0.22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-0.51</a:t>
            </a:r>
            <a:r>
              <a:rPr lang="en-US" b="1" dirty="0"/>
              <a:t>) = -1.19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0EB5876-F8C7-419F-A490-3891D7190A59}"/>
              </a:ext>
            </a:extLst>
          </p:cNvPr>
          <p:cNvSpPr txBox="1"/>
          <p:nvPr/>
        </p:nvSpPr>
        <p:spPr>
          <a:xfrm>
            <a:off x="6724996" y="6049366"/>
            <a:ext cx="31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0.36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0.22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0.51</a:t>
            </a:r>
            <a:r>
              <a:rPr lang="en-US" b="1" dirty="0"/>
              <a:t> = 1.19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931E31-EFF6-4FD2-B3B5-6659F9303F1D}"/>
              </a:ext>
            </a:extLst>
          </p:cNvPr>
          <p:cNvSpPr txBox="1"/>
          <p:nvPr/>
        </p:nvSpPr>
        <p:spPr>
          <a:xfrm>
            <a:off x="4560650" y="6234032"/>
            <a:ext cx="193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Cross Entropy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38A442A-4BD6-4212-B98C-0356B519EF2B}"/>
              </a:ext>
            </a:extLst>
          </p:cNvPr>
          <p:cNvSpPr txBox="1"/>
          <p:nvPr/>
        </p:nvSpPr>
        <p:spPr>
          <a:xfrm>
            <a:off x="1642963" y="895229"/>
            <a:ext cx="412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Goal: Maximize </a:t>
            </a:r>
            <a:r>
              <a:rPr lang="en-US" sz="2400" b="1"/>
              <a:t>the </a:t>
            </a:r>
            <a:r>
              <a:rPr lang="en-US" sz="2400" b="1" smtClean="0"/>
              <a:t>Probability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6923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F471CE49-593D-4C5D-B00D-1F1A9E1FACD1}"/>
              </a:ext>
            </a:extLst>
          </p:cNvPr>
          <p:cNvSpPr/>
          <p:nvPr/>
        </p:nvSpPr>
        <p:spPr>
          <a:xfrm>
            <a:off x="7107886" y="1707227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ight Triangle 2">
            <a:extLst>
              <a:ext uri="{FF2B5EF4-FFF2-40B4-BE49-F238E27FC236}">
                <a16:creationId xmlns="" xmlns:a16="http://schemas.microsoft.com/office/drawing/2014/main" id="{96B0CA2C-908F-46E8-A326-B1FEDFCB60B0}"/>
              </a:ext>
            </a:extLst>
          </p:cNvPr>
          <p:cNvSpPr/>
          <p:nvPr/>
        </p:nvSpPr>
        <p:spPr>
          <a:xfrm rot="10800000">
            <a:off x="7102572" y="169659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="" xmlns:a16="http://schemas.microsoft.com/office/drawing/2014/main" id="{763B12A1-D290-4FFC-8074-135682B3ECBD}"/>
              </a:ext>
            </a:extLst>
          </p:cNvPr>
          <p:cNvSpPr/>
          <p:nvPr/>
        </p:nvSpPr>
        <p:spPr>
          <a:xfrm rot="16910679">
            <a:off x="9015337" y="2416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80D9C1B2-C22A-4E43-83FF-C4E2F681857A}"/>
              </a:ext>
            </a:extLst>
          </p:cNvPr>
          <p:cNvSpPr/>
          <p:nvPr/>
        </p:nvSpPr>
        <p:spPr>
          <a:xfrm rot="16910679">
            <a:off x="8184225" y="206328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47E1B55-F1A2-41E8-956F-849C373F75BA}"/>
              </a:ext>
            </a:extLst>
          </p:cNvPr>
          <p:cNvSpPr/>
          <p:nvPr/>
        </p:nvSpPr>
        <p:spPr>
          <a:xfrm rot="16472960">
            <a:off x="8251274" y="3215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5268110F-A732-4CB7-B6D0-7793D3EE8448}"/>
              </a:ext>
            </a:extLst>
          </p:cNvPr>
          <p:cNvSpPr/>
          <p:nvPr/>
        </p:nvSpPr>
        <p:spPr>
          <a:xfrm rot="16472960">
            <a:off x="7420160" y="297436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15ADF6B-31B8-4D94-8629-B978B5591FFA}"/>
              </a:ext>
            </a:extLst>
          </p:cNvPr>
          <p:cNvSpPr txBox="1"/>
          <p:nvPr/>
        </p:nvSpPr>
        <p:spPr>
          <a:xfrm>
            <a:off x="8827845" y="212437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31133D-5992-4D78-990D-FC16505535D6}"/>
              </a:ext>
            </a:extLst>
          </p:cNvPr>
          <p:cNvSpPr txBox="1"/>
          <p:nvPr/>
        </p:nvSpPr>
        <p:spPr>
          <a:xfrm>
            <a:off x="7952108" y="177427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D899EEF-5C63-4029-9A11-8C611027655B}"/>
              </a:ext>
            </a:extLst>
          </p:cNvPr>
          <p:cNvSpPr txBox="1"/>
          <p:nvPr/>
        </p:nvSpPr>
        <p:spPr>
          <a:xfrm>
            <a:off x="8042788" y="32929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8E45E07-40AD-4FA5-8454-51FB553EEEDC}"/>
              </a:ext>
            </a:extLst>
          </p:cNvPr>
          <p:cNvSpPr txBox="1"/>
          <p:nvPr/>
        </p:nvSpPr>
        <p:spPr>
          <a:xfrm>
            <a:off x="7200669" y="30394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0.22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="" xmlns:a16="http://schemas.microsoft.com/office/drawing/2014/main" id="{FA151B51-6069-4796-9AC9-E61D333BC751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="" xmlns:a16="http://schemas.microsoft.com/office/drawing/2014/main" id="{46C85D4A-BE09-4454-82A0-F8B6DB86A2FE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="" xmlns:a16="http://schemas.microsoft.com/office/drawing/2014/main" id="{9F7E9F24-7E63-4FDF-80BD-E0F004B0A047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="" xmlns:a16="http://schemas.microsoft.com/office/drawing/2014/main" id="{DDA98440-E798-4435-B474-3BB452B76033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="" xmlns:a16="http://schemas.microsoft.com/office/drawing/2014/main" id="{E0937DE4-6C8C-466F-9AC9-510EFD8FAE5D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="" xmlns:a16="http://schemas.microsoft.com/office/drawing/2014/main" id="{81C10586-B16A-49CC-AAD5-55D365388C20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C114B6F-B8E3-4432-80FC-7B82E077C338}"/>
              </a:ext>
            </a:extLst>
          </p:cNvPr>
          <p:cNvSpPr txBox="1"/>
          <p:nvPr/>
        </p:nvSpPr>
        <p:spPr>
          <a:xfrm>
            <a:off x="3630349" y="21546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0.51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F81098-C2D9-4881-AC28-27D81FD17DC4}"/>
              </a:ext>
            </a:extLst>
          </p:cNvPr>
          <p:cNvSpPr txBox="1"/>
          <p:nvPr/>
        </p:nvSpPr>
        <p:spPr>
          <a:xfrm>
            <a:off x="2760732" y="176082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1.61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154AE0D-8756-4EAA-8E46-DCCCE053C406}"/>
              </a:ext>
            </a:extLst>
          </p:cNvPr>
          <p:cNvSpPr txBox="1"/>
          <p:nvPr/>
        </p:nvSpPr>
        <p:spPr>
          <a:xfrm>
            <a:off x="2857984" y="326880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ED51CA-F533-4C27-B0E5-B27E6A8405D3}"/>
              </a:ext>
            </a:extLst>
          </p:cNvPr>
          <p:cNvSpPr txBox="1"/>
          <p:nvPr/>
        </p:nvSpPr>
        <p:spPr>
          <a:xfrm>
            <a:off x="1995835" y="30401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8DF98A-2496-4BC9-9389-EE7391041C39}"/>
              </a:ext>
            </a:extLst>
          </p:cNvPr>
          <p:cNvSpPr txBox="1"/>
          <p:nvPr/>
        </p:nvSpPr>
        <p:spPr>
          <a:xfrm>
            <a:off x="161528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 = 0.0084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D144001-60B5-46E3-B059-F814D242BF4A}"/>
              </a:ext>
            </a:extLst>
          </p:cNvPr>
          <p:cNvSpPr txBox="1"/>
          <p:nvPr/>
        </p:nvSpPr>
        <p:spPr>
          <a:xfrm>
            <a:off x="681232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 = 0.3024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9408BE-B6F5-48B7-9AE2-66BB3B3369A8}"/>
              </a:ext>
            </a:extLst>
          </p:cNvPr>
          <p:cNvSpPr txBox="1"/>
          <p:nvPr/>
        </p:nvSpPr>
        <p:spPr>
          <a:xfrm>
            <a:off x="1386859" y="468807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F9E5992-3F9B-4474-AA4E-59F3904AE952}"/>
              </a:ext>
            </a:extLst>
          </p:cNvPr>
          <p:cNvSpPr txBox="1"/>
          <p:nvPr/>
        </p:nvSpPr>
        <p:spPr>
          <a:xfrm>
            <a:off x="1392470" y="5573398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8732DD7-CC5B-4A59-A940-7BD32F0AA054}"/>
              </a:ext>
            </a:extLst>
          </p:cNvPr>
          <p:cNvSpPr txBox="1"/>
          <p:nvPr/>
        </p:nvSpPr>
        <p:spPr>
          <a:xfrm>
            <a:off x="1077480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-0.51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-2.3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-0.36</a:t>
            </a:r>
            <a:r>
              <a:rPr lang="en-US" b="1" dirty="0"/>
              <a:t>) = -4.78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9D5AA43-9499-433E-9CEE-4D3CF124ED36}"/>
              </a:ext>
            </a:extLst>
          </p:cNvPr>
          <p:cNvSpPr txBox="1"/>
          <p:nvPr/>
        </p:nvSpPr>
        <p:spPr>
          <a:xfrm>
            <a:off x="1489452" y="604936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0.51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2.3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0.36</a:t>
            </a:r>
            <a:r>
              <a:rPr lang="en-US" b="1" dirty="0"/>
              <a:t> = 4.78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F7018CB-74FC-4C4F-9C06-7F8B8050A8DF}"/>
              </a:ext>
            </a:extLst>
          </p:cNvPr>
          <p:cNvSpPr txBox="1"/>
          <p:nvPr/>
        </p:nvSpPr>
        <p:spPr>
          <a:xfrm>
            <a:off x="6595952" y="4688076"/>
            <a:ext cx="33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F6500D6-6DDF-4304-A374-798B17DE037E}"/>
              </a:ext>
            </a:extLst>
          </p:cNvPr>
          <p:cNvSpPr txBox="1"/>
          <p:nvPr/>
        </p:nvSpPr>
        <p:spPr>
          <a:xfrm>
            <a:off x="6628012" y="5573398"/>
            <a:ext cx="33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C8A7662-11F0-4437-8362-73CA3795ECA9}"/>
              </a:ext>
            </a:extLst>
          </p:cNvPr>
          <p:cNvSpPr txBox="1"/>
          <p:nvPr/>
        </p:nvSpPr>
        <p:spPr>
          <a:xfrm>
            <a:off x="6313023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-0.36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-0.22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-0.51</a:t>
            </a:r>
            <a:r>
              <a:rPr lang="en-US" b="1" dirty="0"/>
              <a:t>) = -1.19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0EB5876-F8C7-419F-A490-3891D7190A59}"/>
              </a:ext>
            </a:extLst>
          </p:cNvPr>
          <p:cNvSpPr txBox="1"/>
          <p:nvPr/>
        </p:nvSpPr>
        <p:spPr>
          <a:xfrm>
            <a:off x="6724996" y="6049366"/>
            <a:ext cx="31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0.36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0.22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0.51</a:t>
            </a:r>
            <a:r>
              <a:rPr lang="en-US" b="1" dirty="0"/>
              <a:t> = 1.19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38A442A-4BD6-4212-B98C-0356B519EF2B}"/>
              </a:ext>
            </a:extLst>
          </p:cNvPr>
          <p:cNvSpPr txBox="1"/>
          <p:nvPr/>
        </p:nvSpPr>
        <p:spPr>
          <a:xfrm>
            <a:off x="1642963" y="895229"/>
            <a:ext cx="803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Goal: Maximize the </a:t>
            </a:r>
            <a:r>
              <a:rPr lang="en-US" sz="2400" b="1" dirty="0" smtClean="0"/>
              <a:t>Probability </a:t>
            </a:r>
            <a:r>
              <a:rPr lang="en-US" sz="2400" b="1" smtClean="0"/>
              <a:t>by </a:t>
            </a:r>
            <a:r>
              <a:rPr lang="en-US" sz="2400" b="1"/>
              <a:t>m</a:t>
            </a:r>
            <a:r>
              <a:rPr lang="en-US" sz="2400" b="1" smtClean="0"/>
              <a:t>inimize </a:t>
            </a:r>
            <a:r>
              <a:rPr lang="en-US" sz="2400" b="1" dirty="0"/>
              <a:t>the cross </a:t>
            </a:r>
            <a:r>
              <a:rPr lang="en-US" sz="2400" b="1" dirty="0" smtClean="0"/>
              <a:t>entropy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84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age43image3818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58308"/>
            <a:ext cx="8786815" cy="46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3407110" y="1073533"/>
            <a:ext cx="444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are we optimizing?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00063" y="228332"/>
            <a:ext cx="6386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Gradient </a:t>
            </a:r>
            <a:r>
              <a:rPr lang="en-US" sz="3200" b="1" dirty="0" smtClean="0"/>
              <a:t>Decent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29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</a:t>
            </a:r>
            <a:r>
              <a:rPr lang="mr-IN" sz="3200" b="1" dirty="0" smtClean="0"/>
              <a:t>–</a:t>
            </a:r>
            <a:r>
              <a:rPr lang="en-US" sz="3200" b="1" dirty="0" smtClean="0"/>
              <a:t> Basic Functions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4375" y="1167499"/>
                <a:ext cx="11301413" cy="409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>
                    <a:ea typeface="Cambria Math" charset="0"/>
                    <a:cs typeface="Cambria Math" charset="0"/>
                  </a:rPr>
                  <a:t>Sigmoid Function		 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Predict Function 		 	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Error Function (Cross Entropy)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 = -y log(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 </a:t>
                </a:r>
                <a:r>
                  <a:rPr lang="mr-IN" sz="2400" dirty="0" smtClean="0"/>
                  <a:t>–</a:t>
                </a:r>
                <a:r>
                  <a:rPr lang="en-US" sz="2400" dirty="0" smtClean="0"/>
                  <a:t> (1-y) log(1-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Update Weights Function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 ←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lnSpc>
                    <a:spcPct val="20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	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←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.(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167499"/>
                <a:ext cx="11301413" cy="4094069"/>
              </a:xfrm>
              <a:prstGeom prst="rect">
                <a:avLst/>
              </a:prstGeom>
              <a:blipFill rotWithShape="0">
                <a:blip r:embed="rId2"/>
                <a:stretch>
                  <a:fillRect l="-70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663" y="1644542"/>
            <a:ext cx="6636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gradient descent different from perceptron?</a:t>
            </a:r>
          </a:p>
        </p:txBody>
      </p:sp>
    </p:spTree>
    <p:extLst>
      <p:ext uri="{BB962C8B-B14F-4D97-AF65-F5344CB8AC3E}">
        <p14:creationId xmlns:p14="http://schemas.microsoft.com/office/powerpoint/2010/main" val="8668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04354" y="1644542"/>
            <a:ext cx="724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perceptron_keras_scikit_learn.py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evaluate the model with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19226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555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Perceptron vs Gradient Descent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265" y="742946"/>
                <a:ext cx="57657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Perceptron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Use step activation function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value is only 0 or 1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misclassified then only change its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" y="742946"/>
                <a:ext cx="5765769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99455" y="742946"/>
                <a:ext cx="57657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Gradient Descent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Use sigmoid activation function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can be any value between 0 and 1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Change all weights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 ←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455" y="742946"/>
                <a:ext cx="5765769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3371D97D-85D5-4078-8666-F4694A2F2304}"/>
              </a:ext>
            </a:extLst>
          </p:cNvPr>
          <p:cNvSpPr/>
          <p:nvPr/>
        </p:nvSpPr>
        <p:spPr>
          <a:xfrm rot="5400000">
            <a:off x="1811934" y="355861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="" xmlns:a16="http://schemas.microsoft.com/office/drawing/2014/main" id="{0DF833F2-00E2-4324-84EE-68C5F4D5375F}"/>
              </a:ext>
            </a:extLst>
          </p:cNvPr>
          <p:cNvSpPr/>
          <p:nvPr/>
        </p:nvSpPr>
        <p:spPr>
          <a:xfrm rot="16200000">
            <a:off x="1811933" y="355861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21">
            <a:extLst>
              <a:ext uri="{FF2B5EF4-FFF2-40B4-BE49-F238E27FC236}">
                <a16:creationId xmlns="" xmlns:a16="http://schemas.microsoft.com/office/drawing/2014/main" id="{BAD2C419-8CC8-4787-9E0D-21BB5D29AE28}"/>
              </a:ext>
            </a:extLst>
          </p:cNvPr>
          <p:cNvSpPr/>
          <p:nvPr/>
        </p:nvSpPr>
        <p:spPr>
          <a:xfrm rot="272960">
            <a:off x="2046225" y="4866730"/>
            <a:ext cx="91440" cy="91440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="" xmlns:a16="http://schemas.microsoft.com/office/drawing/2014/main" id="{3371D97D-85D5-4078-8666-F4694A2F2304}"/>
              </a:ext>
            </a:extLst>
          </p:cNvPr>
          <p:cNvSpPr/>
          <p:nvPr/>
        </p:nvSpPr>
        <p:spPr>
          <a:xfrm rot="5400000">
            <a:off x="8332347" y="3547984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="" xmlns:a16="http://schemas.microsoft.com/office/drawing/2014/main" id="{0DF833F2-00E2-4324-84EE-68C5F4D5375F}"/>
              </a:ext>
            </a:extLst>
          </p:cNvPr>
          <p:cNvSpPr/>
          <p:nvPr/>
        </p:nvSpPr>
        <p:spPr>
          <a:xfrm rot="16200000">
            <a:off x="8327033" y="3537352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22">
            <a:extLst>
              <a:ext uri="{FF2B5EF4-FFF2-40B4-BE49-F238E27FC236}">
                <a16:creationId xmlns="" xmlns:a16="http://schemas.microsoft.com/office/drawing/2014/main" id="{93668BEA-FF1A-4199-B6EE-9FC682C1A925}"/>
              </a:ext>
            </a:extLst>
          </p:cNvPr>
          <p:cNvSpPr/>
          <p:nvPr/>
        </p:nvSpPr>
        <p:spPr>
          <a:xfrm rot="272960">
            <a:off x="8644621" y="4815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13">
            <a:extLst>
              <a:ext uri="{FF2B5EF4-FFF2-40B4-BE49-F238E27FC236}">
                <a16:creationId xmlns="" xmlns:a16="http://schemas.microsoft.com/office/drawing/2014/main" id="{355708C9-1A1C-43C6-B959-AAC92C87DD76}"/>
              </a:ext>
            </a:extLst>
          </p:cNvPr>
          <p:cNvSpPr/>
          <p:nvPr/>
        </p:nvSpPr>
        <p:spPr>
          <a:xfrm>
            <a:off x="1848932" y="4016275"/>
            <a:ext cx="1080006" cy="626147"/>
          </a:xfrm>
          <a:prstGeom prst="wedgeRoundRectCallout">
            <a:avLst>
              <a:gd name="adj1" fmla="val -24896"/>
              <a:gd name="adj2" fmla="val 77253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r>
              <a:rPr lang="en-US" smtClean="0"/>
              <a:t>ome closer!</a:t>
            </a:r>
            <a:endParaRPr lang="en-US" dirty="0"/>
          </a:p>
        </p:txBody>
      </p:sp>
      <p:sp>
        <p:nvSpPr>
          <p:cNvPr id="20" name="Speech Bubble: Rectangle with Corners Rounded 113">
            <a:extLst>
              <a:ext uri="{FF2B5EF4-FFF2-40B4-BE49-F238E27FC236}">
                <a16:creationId xmlns="" xmlns:a16="http://schemas.microsoft.com/office/drawing/2014/main" id="{355708C9-1A1C-43C6-B959-AAC92C87DD76}"/>
              </a:ext>
            </a:extLst>
          </p:cNvPr>
          <p:cNvSpPr/>
          <p:nvPr/>
        </p:nvSpPr>
        <p:spPr>
          <a:xfrm>
            <a:off x="8321719" y="3898337"/>
            <a:ext cx="1208044" cy="626147"/>
          </a:xfrm>
          <a:prstGeom prst="wedgeRoundRectCallout">
            <a:avLst>
              <a:gd name="adj1" fmla="val -20226"/>
              <a:gd name="adj2" fmla="val 8866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farther away!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8932" y="5989681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Incorrectly classified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46667" y="5989681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Correctly classified</a:t>
            </a:r>
            <a:endParaRPr lang="en-US" b="1" dirty="0"/>
          </a:p>
        </p:txBody>
      </p:sp>
      <p:sp>
        <p:nvSpPr>
          <p:cNvPr id="15" name="Speech Bubble: Rectangle with Corners Rounded 113">
            <a:extLst>
              <a:ext uri="{FF2B5EF4-FFF2-40B4-BE49-F238E27FC236}">
                <a16:creationId xmlns="" xmlns:a16="http://schemas.microsoft.com/office/drawing/2014/main" id="{355708C9-1A1C-43C6-B959-AAC92C87DD76}"/>
              </a:ext>
            </a:extLst>
          </p:cNvPr>
          <p:cNvSpPr/>
          <p:nvPr/>
        </p:nvSpPr>
        <p:spPr>
          <a:xfrm>
            <a:off x="9470033" y="4961653"/>
            <a:ext cx="1080006" cy="626147"/>
          </a:xfrm>
          <a:prstGeom prst="wedgeRoundRectCallout">
            <a:avLst>
              <a:gd name="adj1" fmla="val 13468"/>
              <a:gd name="adj2" fmla="val -9616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ome closer!</a:t>
            </a:r>
            <a:endParaRPr lang="en-US" dirty="0"/>
          </a:p>
        </p:txBody>
      </p:sp>
      <p:sp>
        <p:nvSpPr>
          <p:cNvPr id="16" name="Flowchart: Connector 22">
            <a:extLst>
              <a:ext uri="{FF2B5EF4-FFF2-40B4-BE49-F238E27FC236}">
                <a16:creationId xmlns="" xmlns:a16="http://schemas.microsoft.com/office/drawing/2014/main" id="{93668BEA-FF1A-4199-B6EE-9FC682C1A925}"/>
              </a:ext>
            </a:extLst>
          </p:cNvPr>
          <p:cNvSpPr/>
          <p:nvPr/>
        </p:nvSpPr>
        <p:spPr>
          <a:xfrm rot="272960">
            <a:off x="10068617" y="456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age41image1783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2" y="1400176"/>
            <a:ext cx="11091477" cy="50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464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Two Layers of Perceptron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41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251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AA5951C-69E4-4F66-ABCC-5F35DDE01D96}"/>
                  </a:ext>
                </a:extLst>
              </p:cNvPr>
              <p:cNvSpPr txBox="1"/>
              <p:nvPr/>
            </p:nvSpPr>
            <p:spPr>
              <a:xfrm>
                <a:off x="632637" y="1531088"/>
                <a:ext cx="8443273" cy="1386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Binary Classification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/>
                  <a:t>Cross-Entropy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err="1" smtClean="0"/>
                  <a:t>Keras</a:t>
                </a:r>
                <a:r>
                  <a:rPr lang="en-US" sz="2800" dirty="0" smtClean="0"/>
                  <a:t> has “</a:t>
                </a:r>
                <a:r>
                  <a:rPr lang="en-US" sz="2800" b="1" dirty="0" err="1" smtClean="0">
                    <a:solidFill>
                      <a:srgbClr val="0070C0"/>
                    </a:solidFill>
                  </a:rPr>
                  <a:t>binary_crossentropy</a:t>
                </a:r>
                <a:r>
                  <a:rPr lang="en-US" sz="2800" b="1" dirty="0" smtClean="0"/>
                  <a:t>”</a:t>
                </a:r>
                <a:r>
                  <a:rPr lang="en-US" sz="2800" dirty="0" smtClean="0"/>
                  <a:t> function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A5951C-69E4-4F66-ABCC-5F35DDE0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7" y="1531088"/>
                <a:ext cx="8443273" cy="1386405"/>
              </a:xfrm>
              <a:prstGeom prst="rect">
                <a:avLst/>
              </a:prstGeom>
              <a:blipFill rotWithShape="0">
                <a:blip r:embed="rId2"/>
                <a:stretch>
                  <a:fillRect l="-1516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177F32D-7E89-44DB-923D-D4F7BA0717D0}"/>
                  </a:ext>
                </a:extLst>
              </p:cNvPr>
              <p:cNvSpPr txBox="1"/>
              <p:nvPr/>
            </p:nvSpPr>
            <p:spPr>
              <a:xfrm>
                <a:off x="632637" y="3429000"/>
                <a:ext cx="7412863" cy="1435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Multiclass Classification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/>
                  <a:t>Cross-Entropy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err="1" smtClean="0"/>
                  <a:t>Keras</a:t>
                </a:r>
                <a:r>
                  <a:rPr lang="en-US" sz="2800" dirty="0" smtClean="0"/>
                  <a:t> has “</a:t>
                </a:r>
                <a:r>
                  <a:rPr lang="en-US" sz="2800" b="1" dirty="0" err="1" smtClean="0">
                    <a:solidFill>
                      <a:srgbClr val="0070C0"/>
                    </a:solidFill>
                  </a:rPr>
                  <a:t>categorial_crossentropy</a:t>
                </a:r>
                <a:r>
                  <a:rPr lang="en-US" sz="2800" b="1" dirty="0" smtClean="0"/>
                  <a:t>” function.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77F32D-7E89-44DB-923D-D4F7BA07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7" y="3429000"/>
                <a:ext cx="7412863" cy="1435201"/>
              </a:xfrm>
              <a:prstGeom prst="rect">
                <a:avLst/>
              </a:prstGeom>
              <a:blipFill rotWithShape="0">
                <a:blip r:embed="rId3"/>
                <a:stretch>
                  <a:fillRect l="-1727" t="-4255" r="-411" b="-1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8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Flowchart: Connector 411">
            <a:extLst>
              <a:ext uri="{FF2B5EF4-FFF2-40B4-BE49-F238E27FC236}">
                <a16:creationId xmlns="" xmlns:a16="http://schemas.microsoft.com/office/drawing/2014/main" id="{2CA173BA-0727-4C85-9576-7EF4AAB34556}"/>
              </a:ext>
            </a:extLst>
          </p:cNvPr>
          <p:cNvSpPr/>
          <p:nvPr/>
        </p:nvSpPr>
        <p:spPr>
          <a:xfrm>
            <a:off x="4462938" y="2344723"/>
            <a:ext cx="2377440" cy="237744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2" name="Picture 851">
            <a:extLst>
              <a:ext uri="{FF2B5EF4-FFF2-40B4-BE49-F238E27FC236}">
                <a16:creationId xmlns="" xmlns:a16="http://schemas.microsoft.com/office/drawing/2014/main" id="{54B06AB0-2126-425A-A9A8-1377CB5B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1" y="2806352"/>
            <a:ext cx="1768310" cy="1463040"/>
          </a:xfrm>
          <a:prstGeom prst="rect">
            <a:avLst/>
          </a:prstGeom>
        </p:spPr>
      </p:pic>
      <p:sp>
        <p:nvSpPr>
          <p:cNvPr id="413" name="Flowchart: Connector 412">
            <a:extLst>
              <a:ext uri="{FF2B5EF4-FFF2-40B4-BE49-F238E27FC236}">
                <a16:creationId xmlns="" xmlns:a16="http://schemas.microsoft.com/office/drawing/2014/main" id="{DA7372FF-1D92-44F8-BF39-E7692CFECB8F}"/>
              </a:ext>
            </a:extLst>
          </p:cNvPr>
          <p:cNvSpPr/>
          <p:nvPr/>
        </p:nvSpPr>
        <p:spPr>
          <a:xfrm>
            <a:off x="1845578" y="2030136"/>
            <a:ext cx="1280160" cy="128016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= 4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="" xmlns:a16="http://schemas.microsoft.com/office/drawing/2014/main" id="{AD78500C-F87F-4E2C-B7A7-92F68B2E25A5}"/>
              </a:ext>
            </a:extLst>
          </p:cNvPr>
          <p:cNvSpPr txBox="1"/>
          <p:nvPr/>
        </p:nvSpPr>
        <p:spPr>
          <a:xfrm>
            <a:off x="616591" y="134224"/>
            <a:ext cx="206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Perceptron</a:t>
            </a:r>
          </a:p>
        </p:txBody>
      </p:sp>
      <p:sp>
        <p:nvSpPr>
          <p:cNvPr id="415" name="Flowchart: Connector 414">
            <a:extLst>
              <a:ext uri="{FF2B5EF4-FFF2-40B4-BE49-F238E27FC236}">
                <a16:creationId xmlns="" xmlns:a16="http://schemas.microsoft.com/office/drawing/2014/main" id="{C6E97C43-3741-4EA6-8569-4319AB137F58}"/>
              </a:ext>
            </a:extLst>
          </p:cNvPr>
          <p:cNvSpPr/>
          <p:nvPr/>
        </p:nvSpPr>
        <p:spPr>
          <a:xfrm>
            <a:off x="1884727" y="3751278"/>
            <a:ext cx="1280160" cy="128016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Grades = 8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="" xmlns:a16="http://schemas.microsoft.com/office/drawing/2014/main" id="{AA366A90-4B80-4379-A97E-A45B5ABBAB37}"/>
              </a:ext>
            </a:extLst>
          </p:cNvPr>
          <p:cNvCxnSpPr>
            <a:cxnSpLocks/>
            <a:stCxn id="413" idx="6"/>
          </p:cNvCxnSpPr>
          <p:nvPr/>
        </p:nvCxnSpPr>
        <p:spPr>
          <a:xfrm>
            <a:off x="3125738" y="2670216"/>
            <a:ext cx="1253315" cy="597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="" xmlns:a16="http://schemas.microsoft.com/office/drawing/2014/main" id="{FDC9F5C6-10D7-4823-A677-2D39F61E0849}"/>
              </a:ext>
            </a:extLst>
          </p:cNvPr>
          <p:cNvCxnSpPr>
            <a:cxnSpLocks/>
            <a:stCxn id="415" idx="6"/>
          </p:cNvCxnSpPr>
          <p:nvPr/>
        </p:nvCxnSpPr>
        <p:spPr>
          <a:xfrm flipV="1">
            <a:off x="3164887" y="3863130"/>
            <a:ext cx="1172221" cy="528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="" xmlns:a16="http://schemas.microsoft.com/office/drawing/2014/main" id="{991D65A3-0347-46F7-92D1-6A202BD0B0EF}"/>
              </a:ext>
            </a:extLst>
          </p:cNvPr>
          <p:cNvSpPr/>
          <p:nvPr/>
        </p:nvSpPr>
        <p:spPr>
          <a:xfrm>
            <a:off x="5457032" y="3573863"/>
            <a:ext cx="91440" cy="91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="" xmlns:a16="http://schemas.microsoft.com/office/drawing/2014/main" id="{4E41745D-A9D7-4DE5-87A6-F1DEED12C840}"/>
              </a:ext>
            </a:extLst>
          </p:cNvPr>
          <p:cNvSpPr txBox="1"/>
          <p:nvPr/>
        </p:nvSpPr>
        <p:spPr>
          <a:xfrm>
            <a:off x="3577719" y="257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="" xmlns:a16="http://schemas.microsoft.com/office/drawing/2014/main" id="{EC0D9CD0-801B-4AFF-AA06-3668DC42FA32}"/>
              </a:ext>
            </a:extLst>
          </p:cNvPr>
          <p:cNvSpPr txBox="1"/>
          <p:nvPr/>
        </p:nvSpPr>
        <p:spPr>
          <a:xfrm>
            <a:off x="3590301" y="3808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="" xmlns:a16="http://schemas.microsoft.com/office/drawing/2014/main" id="{AD8D9273-1C41-4945-BC2E-3F0824BD8208}"/>
              </a:ext>
            </a:extLst>
          </p:cNvPr>
          <p:cNvSpPr txBox="1"/>
          <p:nvPr/>
        </p:nvSpPr>
        <p:spPr>
          <a:xfrm>
            <a:off x="5651657" y="5087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18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="" xmlns:a16="http://schemas.microsoft.com/office/drawing/2014/main" id="{8BD3A65D-0827-4BEC-899E-F9BA0AABC836}"/>
              </a:ext>
            </a:extLst>
          </p:cNvPr>
          <p:cNvCxnSpPr>
            <a:cxnSpLocks/>
            <a:stCxn id="412" idx="6"/>
          </p:cNvCxnSpPr>
          <p:nvPr/>
        </p:nvCxnSpPr>
        <p:spPr>
          <a:xfrm>
            <a:off x="6840378" y="3533443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="" xmlns:a16="http://schemas.microsoft.com/office/drawing/2014/main" id="{5B1C7566-E403-4546-8DDD-28FCA4EDB49C}"/>
              </a:ext>
            </a:extLst>
          </p:cNvPr>
          <p:cNvSpPr txBox="1"/>
          <p:nvPr/>
        </p:nvSpPr>
        <p:spPr>
          <a:xfrm>
            <a:off x="7801761" y="3346669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Accepted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="" xmlns:a16="http://schemas.microsoft.com/office/drawing/2014/main" id="{0B60E3F8-7688-490C-A91B-76586465ABAF}"/>
              </a:ext>
            </a:extLst>
          </p:cNvPr>
          <p:cNvSpPr txBox="1"/>
          <p:nvPr/>
        </p:nvSpPr>
        <p:spPr>
          <a:xfrm>
            <a:off x="5363758" y="55912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Bias</a:t>
            </a:r>
          </a:p>
        </p:txBody>
      </p:sp>
      <p:cxnSp>
        <p:nvCxnSpPr>
          <p:cNvPr id="439" name="Straight Arrow Connector 438">
            <a:extLst>
              <a:ext uri="{FF2B5EF4-FFF2-40B4-BE49-F238E27FC236}">
                <a16:creationId xmlns="" xmlns:a16="http://schemas.microsoft.com/office/drawing/2014/main" id="{8203B087-38E4-4943-8B03-6CE708955B37}"/>
              </a:ext>
            </a:extLst>
          </p:cNvPr>
          <p:cNvCxnSpPr>
            <a:cxnSpLocks/>
          </p:cNvCxnSpPr>
          <p:nvPr/>
        </p:nvCxnSpPr>
        <p:spPr>
          <a:xfrm flipV="1">
            <a:off x="5651658" y="4907131"/>
            <a:ext cx="0" cy="73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5105" y="830154"/>
            <a:ext cx="75513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gradient_descent_2.py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the data type of </a:t>
            </a:r>
            <a:r>
              <a:rPr lang="en-US" sz="2400" dirty="0" err="1" smtClean="0"/>
              <a:t>X_train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</a:t>
            </a:r>
            <a:r>
              <a:rPr lang="en-US" sz="2400" b="1" dirty="0" smtClean="0">
                <a:solidFill>
                  <a:schemeClr val="accent1"/>
                </a:solidFill>
              </a:rPr>
              <a:t>Flatten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activation=“</a:t>
            </a:r>
            <a:r>
              <a:rPr lang="en-US" sz="2400" b="1" dirty="0" err="1" smtClean="0">
                <a:solidFill>
                  <a:schemeClr val="accent1"/>
                </a:solidFill>
              </a:rPr>
              <a:t>softmax</a:t>
            </a:r>
            <a:r>
              <a:rPr lang="en-US" sz="2400" dirty="0" smtClean="0"/>
              <a:t>” 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Why use a loss function=“</a:t>
            </a:r>
            <a:r>
              <a:rPr lang="en-US" sz="2400" b="1" dirty="0" err="1" smtClean="0">
                <a:solidFill>
                  <a:schemeClr val="accent1"/>
                </a:solidFill>
              </a:rPr>
              <a:t>category_crossentropy</a:t>
            </a:r>
            <a:r>
              <a:rPr lang="en-US" sz="2400" dirty="0" smtClean="0"/>
              <a:t>” at all?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What does optimizer=“</a:t>
            </a:r>
            <a:r>
              <a:rPr lang="en-US" sz="2400" b="1" dirty="0" err="1">
                <a:solidFill>
                  <a:schemeClr val="accent1"/>
                </a:solidFill>
              </a:rPr>
              <a:t>adam</a:t>
            </a:r>
            <a:r>
              <a:rPr lang="en-US" sz="2400" dirty="0"/>
              <a:t>” do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get model performance (metrics)?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save best model (</a:t>
            </a:r>
            <a:r>
              <a:rPr lang="en-US" sz="2400" b="1" dirty="0" err="1" smtClean="0">
                <a:solidFill>
                  <a:schemeClr val="accent1"/>
                </a:solidFill>
              </a:rPr>
              <a:t>ModelCheckPoint</a:t>
            </a:r>
            <a:r>
              <a:rPr lang="en-US" sz="2400" dirty="0" smtClean="0"/>
              <a:t>)?</a:t>
            </a:r>
            <a:endParaRPr lang="en-US" sz="2400" dirty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86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9111" y="1644542"/>
            <a:ext cx="4391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radient_descent_load.py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load saved model?</a:t>
            </a:r>
          </a:p>
        </p:txBody>
      </p:sp>
    </p:spTree>
    <p:extLst>
      <p:ext uri="{BB962C8B-B14F-4D97-AF65-F5344CB8AC3E}">
        <p14:creationId xmlns:p14="http://schemas.microsoft.com/office/powerpoint/2010/main" val="12806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4204" y="1644542"/>
            <a:ext cx="4682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model_saving.py</a:t>
            </a:r>
            <a:r>
              <a:rPr lang="en-US" sz="2400" b="1" dirty="0" smtClean="0"/>
              <a:t> 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to save a model as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to save a model as </a:t>
            </a:r>
            <a:r>
              <a:rPr lang="en-US" sz="2400" dirty="0" err="1" smtClean="0"/>
              <a:t>yaml</a:t>
            </a:r>
            <a:r>
              <a:rPr lang="en-US" sz="2400" dirty="0" smtClean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16396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0410" y="1644542"/>
            <a:ext cx="6120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radient_descent_predict.py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make inference on unseen data?</a:t>
            </a:r>
          </a:p>
        </p:txBody>
      </p:sp>
    </p:spTree>
    <p:extLst>
      <p:ext uri="{BB962C8B-B14F-4D97-AF65-F5344CB8AC3E}">
        <p14:creationId xmlns:p14="http://schemas.microsoft.com/office/powerpoint/2010/main" val="12497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Layers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81C85A-8710-4FB9-A8E8-979AA3E84E82}"/>
              </a:ext>
            </a:extLst>
          </p:cNvPr>
          <p:cNvSpPr txBox="1"/>
          <p:nvPr/>
        </p:nvSpPr>
        <p:spPr>
          <a:xfrm>
            <a:off x="432033" y="108485"/>
            <a:ext cx="366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Activation </a:t>
            </a:r>
            <a:r>
              <a:rPr lang="en-US" sz="3200" b="1" dirty="0"/>
              <a:t>Functions</a:t>
            </a:r>
          </a:p>
        </p:txBody>
      </p:sp>
      <p:pic>
        <p:nvPicPr>
          <p:cNvPr id="1025" name="Picture 1" descr="age94image1789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042991"/>
            <a:ext cx="2667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3image1787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202680"/>
            <a:ext cx="365164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35image1759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4529133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36image178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2380194"/>
            <a:ext cx="36673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7043734" y="87153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Tanh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043734" y="296774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ReLU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043734" y="520683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606151" y="1549300"/>
            <a:ext cx="161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Sigmoid</a:t>
            </a:r>
            <a:endParaRPr lang="en-US" sz="2400" b="1" dirty="0"/>
          </a:p>
        </p:txBody>
      </p:sp>
      <p:pic>
        <p:nvPicPr>
          <p:cNvPr id="1031" name="Picture 7" descr="age37image1800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27" y="3498621"/>
            <a:ext cx="271619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1337513" y="3978161"/>
            <a:ext cx="188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Leaky </a:t>
            </a:r>
            <a:r>
              <a:rPr lang="en-US" sz="2400" b="1" dirty="0" err="1" smtClean="0"/>
              <a:t>ReLU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96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Loss Functions 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28688"/>
            <a:ext cx="5636736" cy="4467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Binary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Categorical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Sparse Categorical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Squared Error </a:t>
            </a:r>
            <a:r>
              <a:rPr lang="mr-IN" sz="2400" dirty="0" smtClean="0"/>
              <a:t>–</a:t>
            </a:r>
            <a:r>
              <a:rPr lang="en-US" sz="2400" dirty="0" smtClean="0"/>
              <a:t> MSE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Absolute Error </a:t>
            </a:r>
            <a:r>
              <a:rPr lang="mr-IN" sz="2400" dirty="0" smtClean="0"/>
              <a:t>–</a:t>
            </a:r>
            <a:r>
              <a:rPr lang="en-US" sz="2400" dirty="0" smtClean="0"/>
              <a:t> MAE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Absolute Percentage Error </a:t>
            </a:r>
            <a:r>
              <a:rPr lang="mr-IN" sz="2400" dirty="0" smtClean="0"/>
              <a:t>–</a:t>
            </a:r>
            <a:r>
              <a:rPr lang="en-US" sz="2400" dirty="0" smtClean="0"/>
              <a:t> MAPE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Squared Logarithmic Error </a:t>
            </a:r>
            <a:r>
              <a:rPr lang="mr-IN" sz="2400" dirty="0" smtClean="0"/>
              <a:t>–</a:t>
            </a:r>
            <a:r>
              <a:rPr lang="en-US" sz="2400" dirty="0" smtClean="0"/>
              <a:t> MSLE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5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4140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Optimization Functions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1551" y="693260"/>
            <a:ext cx="61223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SGD </a:t>
            </a:r>
            <a:r>
              <a:rPr lang="mr-IN" sz="2400" dirty="0" smtClean="0"/>
              <a:t>–</a:t>
            </a:r>
            <a:r>
              <a:rPr lang="en-US" sz="2400" dirty="0" smtClean="0"/>
              <a:t> Stochastic Gradient Descent optimizer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Learning rate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Momentum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Decay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/>
              <a:t>Nesterov</a:t>
            </a:r>
            <a:r>
              <a:rPr lang="en-US" dirty="0" smtClean="0"/>
              <a:t> momentum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RMSProp</a:t>
            </a:r>
            <a:r>
              <a:rPr lang="en-US" sz="2400" dirty="0" smtClean="0"/>
              <a:t>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Adagrad</a:t>
            </a:r>
            <a:r>
              <a:rPr lang="en-US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Adadelta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Adam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Adamax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Nadam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TFOptimize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89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1472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Metrics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28725" y="1157288"/>
            <a:ext cx="39569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Accuracy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MAE </a:t>
            </a:r>
            <a:r>
              <a:rPr lang="mr-IN" sz="2400" dirty="0" smtClean="0"/>
              <a:t>–</a:t>
            </a:r>
            <a:r>
              <a:rPr lang="en-US" sz="2400" dirty="0" smtClean="0"/>
              <a:t>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7491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4726" y="1387367"/>
            <a:ext cx="6258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radient_descent_multilayers.py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did this change run-time and accuracy?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Why do we use activation=“</a:t>
            </a:r>
            <a:r>
              <a:rPr lang="en-US" sz="2400" b="1" dirty="0" err="1">
                <a:solidFill>
                  <a:schemeClr val="accent1"/>
                </a:solidFill>
              </a:rPr>
              <a:t>relu</a:t>
            </a:r>
            <a:r>
              <a:rPr lang="en-US" sz="2400" dirty="0"/>
              <a:t>” in one layer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could we make a deeper model?</a:t>
            </a:r>
          </a:p>
        </p:txBody>
      </p:sp>
    </p:spTree>
    <p:extLst>
      <p:ext uri="{BB962C8B-B14F-4D97-AF65-F5344CB8AC3E}">
        <p14:creationId xmlns:p14="http://schemas.microsoft.com/office/powerpoint/2010/main" val="18750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Flowchart: Connector 411">
                <a:extLst>
                  <a:ext uri="{FF2B5EF4-FFF2-40B4-BE49-F238E27FC236}">
                    <a16:creationId xmlns="" xmlns:a16="http://schemas.microsoft.com/office/drawing/2014/main" id="{2CA173BA-0727-4C85-9576-7EF4AAB34556}"/>
                  </a:ext>
                </a:extLst>
              </p:cNvPr>
              <p:cNvSpPr/>
              <p:nvPr/>
            </p:nvSpPr>
            <p:spPr>
              <a:xfrm>
                <a:off x="3405645" y="2370896"/>
                <a:ext cx="2377440" cy="237744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2" name="Flowchart: Connector 4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A173BA-0727-4C85-9576-7EF4AAB34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45" y="2370896"/>
                <a:ext cx="2377440" cy="2377440"/>
              </a:xfrm>
              <a:prstGeom prst="flowChartConnecto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Flowchart: Connector 412">
            <a:extLst>
              <a:ext uri="{FF2B5EF4-FFF2-40B4-BE49-F238E27FC236}">
                <a16:creationId xmlns="" xmlns:a16="http://schemas.microsoft.com/office/drawing/2014/main" id="{DA7372FF-1D92-44F8-BF39-E7692CFECB8F}"/>
              </a:ext>
            </a:extLst>
          </p:cNvPr>
          <p:cNvSpPr/>
          <p:nvPr/>
        </p:nvSpPr>
        <p:spPr>
          <a:xfrm>
            <a:off x="771302" y="1765890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="" xmlns:a16="http://schemas.microsoft.com/office/drawing/2014/main" id="{AA366A90-4B80-4379-A97E-A45B5ABBAB37}"/>
              </a:ext>
            </a:extLst>
          </p:cNvPr>
          <p:cNvCxnSpPr>
            <a:cxnSpLocks/>
            <a:stCxn id="413" idx="6"/>
          </p:cNvCxnSpPr>
          <p:nvPr/>
        </p:nvCxnSpPr>
        <p:spPr>
          <a:xfrm>
            <a:off x="1411382" y="2085930"/>
            <a:ext cx="1851655" cy="90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="" xmlns:a16="http://schemas.microsoft.com/office/drawing/2014/main" id="{FDC9F5C6-10D7-4823-A677-2D39F61E084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1411382" y="3003266"/>
            <a:ext cx="1809710" cy="32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="" xmlns:a16="http://schemas.microsoft.com/office/drawing/2014/main" id="{4E41745D-A9D7-4DE5-87A6-F1DEED12C840}"/>
              </a:ext>
            </a:extLst>
          </p:cNvPr>
          <p:cNvSpPr txBox="1"/>
          <p:nvPr/>
        </p:nvSpPr>
        <p:spPr>
          <a:xfrm>
            <a:off x="2051462" y="212939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="" xmlns:a16="http://schemas.microsoft.com/office/drawing/2014/main" id="{8BD3A65D-0827-4BEC-899E-F9BA0AABC836}"/>
              </a:ext>
            </a:extLst>
          </p:cNvPr>
          <p:cNvCxnSpPr>
            <a:cxnSpLocks/>
          </p:cNvCxnSpPr>
          <p:nvPr/>
        </p:nvCxnSpPr>
        <p:spPr>
          <a:xfrm>
            <a:off x="5783085" y="3559616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="" xmlns:a16="http://schemas.microsoft.com/office/drawing/2014/main" id="{5B1C7566-E403-4546-8DDD-28FCA4EDB49C}"/>
              </a:ext>
            </a:extLst>
          </p:cNvPr>
          <p:cNvSpPr txBox="1"/>
          <p:nvPr/>
        </p:nvSpPr>
        <p:spPr>
          <a:xfrm>
            <a:off x="9922337" y="3097951"/>
            <a:ext cx="1123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Accepted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="" xmlns:a16="http://schemas.microsoft.com/office/drawing/2014/main" id="{0B60E3F8-7688-490C-A91B-76586465ABAF}"/>
              </a:ext>
            </a:extLst>
          </p:cNvPr>
          <p:cNvSpPr txBox="1"/>
          <p:nvPr/>
        </p:nvSpPr>
        <p:spPr>
          <a:xfrm>
            <a:off x="4306465" y="56415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Bias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="" xmlns:a16="http://schemas.microsoft.com/office/drawing/2014/main" id="{45976172-626E-4BA2-A9F3-EE0CB22FF2A9}"/>
              </a:ext>
            </a:extLst>
          </p:cNvPr>
          <p:cNvSpPr/>
          <p:nvPr/>
        </p:nvSpPr>
        <p:spPr>
          <a:xfrm>
            <a:off x="771302" y="2683226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="" xmlns:a16="http://schemas.microsoft.com/office/drawing/2014/main" id="{EBD2A945-9D2F-427E-B8D8-DEB65B7EF3FE}"/>
              </a:ext>
            </a:extLst>
          </p:cNvPr>
          <p:cNvSpPr/>
          <p:nvPr/>
        </p:nvSpPr>
        <p:spPr>
          <a:xfrm>
            <a:off x="771302" y="3600562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="" xmlns:a16="http://schemas.microsoft.com/office/drawing/2014/main" id="{D33C8B2A-E10B-4529-8734-34164D50C8F7}"/>
              </a:ext>
            </a:extLst>
          </p:cNvPr>
          <p:cNvSpPr/>
          <p:nvPr/>
        </p:nvSpPr>
        <p:spPr>
          <a:xfrm>
            <a:off x="771302" y="4996058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FF8E23C4-EEB2-4334-8347-83D74FA2A25F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411382" y="3648800"/>
            <a:ext cx="1794081" cy="271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471E566-FA62-4B7F-8470-46E3ECAB2C73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411382" y="3999662"/>
            <a:ext cx="1909304" cy="131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E19B74E-8D84-4957-AF4D-8F5132F4593A}"/>
              </a:ext>
            </a:extLst>
          </p:cNvPr>
          <p:cNvSpPr txBox="1"/>
          <p:nvPr/>
        </p:nvSpPr>
        <p:spPr>
          <a:xfrm>
            <a:off x="927818" y="4079708"/>
            <a:ext cx="29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673709-8CBB-4152-AEF1-32ECC7EF3F37}"/>
              </a:ext>
            </a:extLst>
          </p:cNvPr>
          <p:cNvSpPr/>
          <p:nvPr/>
        </p:nvSpPr>
        <p:spPr>
          <a:xfrm>
            <a:off x="916349" y="4368926"/>
            <a:ext cx="29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A087048-86DD-4F69-B545-34022219E526}"/>
              </a:ext>
            </a:extLst>
          </p:cNvPr>
          <p:cNvSpPr txBox="1"/>
          <p:nvPr/>
        </p:nvSpPr>
        <p:spPr>
          <a:xfrm>
            <a:off x="2051462" y="27728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E3A834-84A1-4975-B941-57CED155BFFD}"/>
              </a:ext>
            </a:extLst>
          </p:cNvPr>
          <p:cNvSpPr txBox="1"/>
          <p:nvPr/>
        </p:nvSpPr>
        <p:spPr>
          <a:xfrm>
            <a:off x="2051462" y="341635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62101E5-D4B2-4BDD-BD68-F4C4C9EE084F}"/>
              </a:ext>
            </a:extLst>
          </p:cNvPr>
          <p:cNvSpPr txBox="1"/>
          <p:nvPr/>
        </p:nvSpPr>
        <p:spPr>
          <a:xfrm>
            <a:off x="2051462" y="4277943"/>
            <a:ext cx="47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95D590E-3E69-4642-937D-1A7EB08F85DE}"/>
              </a:ext>
            </a:extLst>
          </p:cNvPr>
          <p:cNvCxnSpPr>
            <a:cxnSpLocks/>
            <a:stCxn id="438" idx="0"/>
          </p:cNvCxnSpPr>
          <p:nvPr/>
        </p:nvCxnSpPr>
        <p:spPr>
          <a:xfrm flipV="1">
            <a:off x="4594365" y="4907131"/>
            <a:ext cx="0" cy="73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43E6D8F-73BB-49BD-9FCB-698E14DDF886}"/>
              </a:ext>
            </a:extLst>
          </p:cNvPr>
          <p:cNvSpPr txBox="1"/>
          <p:nvPr/>
        </p:nvSpPr>
        <p:spPr>
          <a:xfrm>
            <a:off x="4603247" y="50756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2C05DA7-3F93-4C65-8704-6BC83E901325}"/>
                  </a:ext>
                </a:extLst>
              </p:cNvPr>
              <p:cNvSpPr txBox="1"/>
              <p:nvPr/>
            </p:nvSpPr>
            <p:spPr>
              <a:xfrm>
                <a:off x="7805955" y="325770"/>
                <a:ext cx="1643463" cy="1017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Step Function</a:t>
                </a:r>
              </a:p>
              <a:p>
                <a:r>
                  <a:rPr lang="en-US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C05DA7-3F93-4C65-8704-6BC83E90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55" y="325770"/>
                <a:ext cx="1643463" cy="1017971"/>
              </a:xfrm>
              <a:prstGeom prst="rect">
                <a:avLst/>
              </a:prstGeom>
              <a:blipFill rotWithShape="0">
                <a:blip r:embed="rId3"/>
                <a:stretch>
                  <a:fillRect l="-4089" t="-2994" r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CAF26AB-310C-4A06-9F9C-0946F8CBDBA3}"/>
              </a:ext>
            </a:extLst>
          </p:cNvPr>
          <p:cNvCxnSpPr/>
          <p:nvPr/>
        </p:nvCxnSpPr>
        <p:spPr>
          <a:xfrm>
            <a:off x="10363225" y="895430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D47DADC-C8F4-46C8-A9B1-56A64BCA47E4}"/>
              </a:ext>
            </a:extLst>
          </p:cNvPr>
          <p:cNvCxnSpPr/>
          <p:nvPr/>
        </p:nvCxnSpPr>
        <p:spPr>
          <a:xfrm>
            <a:off x="9171997" y="1526055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EC7A773-98F6-4D3A-9A70-6D4EDCB3170A}"/>
              </a:ext>
            </a:extLst>
          </p:cNvPr>
          <p:cNvCxnSpPr/>
          <p:nvPr/>
        </p:nvCxnSpPr>
        <p:spPr>
          <a:xfrm>
            <a:off x="9553696" y="1526055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17ADFDB4-313D-41C9-BDC5-3F598F8CB534}"/>
              </a:ext>
            </a:extLst>
          </p:cNvPr>
          <p:cNvCxnSpPr/>
          <p:nvPr/>
        </p:nvCxnSpPr>
        <p:spPr>
          <a:xfrm>
            <a:off x="10363225" y="1191894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00D4B3-8329-4887-8AEB-48C0A9532791}"/>
              </a:ext>
            </a:extLst>
          </p:cNvPr>
          <p:cNvCxnSpPr>
            <a:cxnSpLocks/>
          </p:cNvCxnSpPr>
          <p:nvPr/>
        </p:nvCxnSpPr>
        <p:spPr>
          <a:xfrm flipV="1">
            <a:off x="10367406" y="1183504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B5DA936-8978-49B0-80ED-9A6B6C680ABF}"/>
              </a:ext>
            </a:extLst>
          </p:cNvPr>
          <p:cNvSpPr txBox="1"/>
          <p:nvPr/>
        </p:nvSpPr>
        <p:spPr>
          <a:xfrm>
            <a:off x="11172754" y="14365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AEBA19F-52B0-43BA-B82B-A54C82C7DD0D}"/>
              </a:ext>
            </a:extLst>
          </p:cNvPr>
          <p:cNvSpPr txBox="1"/>
          <p:nvPr/>
        </p:nvSpPr>
        <p:spPr>
          <a:xfrm>
            <a:off x="10054014" y="7952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5" name="Flowchart: Connector 41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CA173BA-0727-4C85-9576-7EF4AAB34556}"/>
              </a:ext>
            </a:extLst>
          </p:cNvPr>
          <p:cNvSpPr/>
          <p:nvPr/>
        </p:nvSpPr>
        <p:spPr>
          <a:xfrm>
            <a:off x="6682285" y="2370896"/>
            <a:ext cx="2377440" cy="237744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CAF26AB-310C-4A06-9F9C-0946F8CBDBA3}"/>
              </a:ext>
            </a:extLst>
          </p:cNvPr>
          <p:cNvCxnSpPr/>
          <p:nvPr/>
        </p:nvCxnSpPr>
        <p:spPr>
          <a:xfrm>
            <a:off x="7879155" y="2902818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D47DADC-C8F4-46C8-A9B1-56A64BCA47E4}"/>
              </a:ext>
            </a:extLst>
          </p:cNvPr>
          <p:cNvCxnSpPr/>
          <p:nvPr/>
        </p:nvCxnSpPr>
        <p:spPr>
          <a:xfrm>
            <a:off x="6687927" y="3533443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7EC7A773-98F6-4D3A-9A70-6D4EDCB3170A}"/>
              </a:ext>
            </a:extLst>
          </p:cNvPr>
          <p:cNvCxnSpPr/>
          <p:nvPr/>
        </p:nvCxnSpPr>
        <p:spPr>
          <a:xfrm>
            <a:off x="7069626" y="3533443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7ADFDB4-313D-41C9-BDC5-3F598F8CB534}"/>
              </a:ext>
            </a:extLst>
          </p:cNvPr>
          <p:cNvCxnSpPr/>
          <p:nvPr/>
        </p:nvCxnSpPr>
        <p:spPr>
          <a:xfrm>
            <a:off x="7879155" y="3199282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AB00D4B3-8329-4887-8AEB-48C0A9532791}"/>
              </a:ext>
            </a:extLst>
          </p:cNvPr>
          <p:cNvCxnSpPr>
            <a:cxnSpLocks/>
          </p:cNvCxnSpPr>
          <p:nvPr/>
        </p:nvCxnSpPr>
        <p:spPr>
          <a:xfrm flipV="1">
            <a:off x="7883336" y="3190892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B5DA936-8978-49B0-80ED-9A6B6C680ABF}"/>
              </a:ext>
            </a:extLst>
          </p:cNvPr>
          <p:cNvSpPr txBox="1"/>
          <p:nvPr/>
        </p:nvSpPr>
        <p:spPr>
          <a:xfrm>
            <a:off x="8688684" y="34439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AEBA19F-52B0-43BA-B82B-A54C82C7DD0D}"/>
              </a:ext>
            </a:extLst>
          </p:cNvPr>
          <p:cNvSpPr txBox="1"/>
          <p:nvPr/>
        </p:nvSpPr>
        <p:spPr>
          <a:xfrm>
            <a:off x="7569944" y="28026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8BD3A65D-0827-4BEC-899E-F9BA0AABC836}"/>
              </a:ext>
            </a:extLst>
          </p:cNvPr>
          <p:cNvCxnSpPr>
            <a:cxnSpLocks/>
          </p:cNvCxnSpPr>
          <p:nvPr/>
        </p:nvCxnSpPr>
        <p:spPr>
          <a:xfrm>
            <a:off x="9059725" y="3559616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D78500C-F87F-4E2C-B7A7-92F68B2E25A5}"/>
              </a:ext>
            </a:extLst>
          </p:cNvPr>
          <p:cNvSpPr txBox="1"/>
          <p:nvPr/>
        </p:nvSpPr>
        <p:spPr>
          <a:xfrm>
            <a:off x="616591" y="134224"/>
            <a:ext cx="206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5132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age56image179129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/>
          <a:stretch/>
        </p:blipFill>
        <p:spPr bwMode="auto">
          <a:xfrm>
            <a:off x="1171574" y="1343025"/>
            <a:ext cx="106049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1608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Dropout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9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3839" y="1644542"/>
            <a:ext cx="8523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radient_descent_dropout.py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does this change training accuracy and validation accuracy?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When would we consider using dropout</a:t>
            </a:r>
          </a:p>
        </p:txBody>
      </p:sp>
    </p:spTree>
    <p:extLst>
      <p:ext uri="{BB962C8B-B14F-4D97-AF65-F5344CB8AC3E}">
        <p14:creationId xmlns:p14="http://schemas.microsoft.com/office/powerpoint/2010/main" val="176599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age61image5090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5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87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age63image1825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0" y="1304926"/>
            <a:ext cx="11617396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97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4162" y="1644542"/>
            <a:ext cx="71428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c</a:t>
            </a:r>
            <a:r>
              <a:rPr lang="en-US" sz="2400" b="1" dirty="0" smtClean="0"/>
              <a:t>onvolution-</a:t>
            </a:r>
            <a:r>
              <a:rPr lang="en-US" sz="2400" b="1" dirty="0" err="1" smtClean="0"/>
              <a:t>demo.py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happens if all the numbers are zeros?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happens if the numbers are large?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convolution would leave the image unaffected?</a:t>
            </a:r>
          </a:p>
        </p:txBody>
      </p:sp>
    </p:spTree>
    <p:extLst>
      <p:ext uri="{BB962C8B-B14F-4D97-AF65-F5344CB8AC3E}">
        <p14:creationId xmlns:p14="http://schemas.microsoft.com/office/powerpoint/2010/main" val="18647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276"/>
            <a:ext cx="4047744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1" y="1438276"/>
            <a:ext cx="404516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45" y="1438276"/>
            <a:ext cx="404516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7788" y="5200650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Horizontal edge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65667" y="519957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edge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16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age60image17695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9" b="5654"/>
          <a:stretch/>
        </p:blipFill>
        <p:spPr bwMode="auto">
          <a:xfrm>
            <a:off x="441996" y="1928812"/>
            <a:ext cx="11452953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6267" y="6488668"/>
            <a:ext cx="612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ujwlkarn.files.wordpress.com</a:t>
            </a:r>
            <a:r>
              <a:rPr lang="en-US" dirty="0"/>
              <a:t>/2016/08/</a:t>
            </a:r>
            <a:r>
              <a:rPr lang="en-US" dirty="0" err="1"/>
              <a:t>giphy.gif?w</a:t>
            </a:r>
            <a:r>
              <a:rPr lang="en-US" dirty="0"/>
              <a:t>=748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5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0" b="19180"/>
          <a:stretch/>
        </p:blipFill>
        <p:spPr>
          <a:xfrm>
            <a:off x="690562" y="2214563"/>
            <a:ext cx="11025189" cy="4257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3589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Activation Function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563" y="1557338"/>
            <a:ext cx="220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ReLU</a:t>
            </a:r>
            <a:r>
              <a:rPr lang="en-US" sz="2400" b="1" dirty="0" smtClean="0"/>
              <a:t> Activation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  <p:pic>
        <p:nvPicPr>
          <p:cNvPr id="19457" name="Picture 1" descr="age65image1759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557337"/>
            <a:ext cx="54864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294390" y="2176945"/>
            <a:ext cx="4022520" cy="2483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30563A-3B76-4196-9947-E0709A92A787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BF36E8-DD58-4C7C-9F1A-77233718F35D}"/>
              </a:ext>
            </a:extLst>
          </p:cNvPr>
          <p:cNvSpPr txBox="1"/>
          <p:nvPr/>
        </p:nvSpPr>
        <p:spPr>
          <a:xfrm rot="1920000">
            <a:off x="3521480" y="308966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3X</a:t>
            </a:r>
            <a:r>
              <a:rPr lang="en-US" sz="1600" baseline="-25000" dirty="0"/>
              <a:t>1</a:t>
            </a:r>
            <a:r>
              <a:rPr lang="en-US" sz="1600" dirty="0"/>
              <a:t> + 4X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="" xmlns:a16="http://schemas.microsoft.com/office/drawing/2014/main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9BA15877-D838-485E-8D6C-0A96635FBEF6}"/>
              </a:ext>
            </a:extLst>
          </p:cNvPr>
          <p:cNvSpPr/>
          <p:nvPr/>
        </p:nvSpPr>
        <p:spPr>
          <a:xfrm>
            <a:off x="2294390" y="2189530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="" xmlns:a16="http://schemas.microsoft.com/office/drawing/2014/main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="" xmlns:a16="http://schemas.microsoft.com/office/drawing/2014/main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="" xmlns:a16="http://schemas.microsoft.com/office/drawing/2014/main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="" xmlns:a16="http://schemas.microsoft.com/office/drawing/2014/main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="" xmlns:a16="http://schemas.microsoft.com/office/drawing/2014/main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3D2617D-CAB1-42C0-BC02-3505CB56CC1C}"/>
              </a:ext>
            </a:extLst>
          </p:cNvPr>
          <p:cNvGrpSpPr/>
          <p:nvPr/>
        </p:nvGrpSpPr>
        <p:grpSpPr>
          <a:xfrm>
            <a:off x="7639918" y="1010870"/>
            <a:ext cx="3316104" cy="2031325"/>
            <a:chOff x="7639918" y="1321266"/>
            <a:chExt cx="3316104" cy="2031325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309FD4A-BFC0-478B-9DFC-92E59228A811}"/>
                </a:ext>
              </a:extLst>
            </p:cNvPr>
            <p:cNvSpPr txBox="1"/>
            <p:nvPr/>
          </p:nvSpPr>
          <p:spPr>
            <a:xfrm>
              <a:off x="7885651" y="1321266"/>
              <a:ext cx="307037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 	3 	1</a:t>
              </a:r>
            </a:p>
            <a:p>
              <a:r>
                <a:rPr lang="en-US" dirty="0"/>
                <a:t>-5 	1 	-11 </a:t>
              </a:r>
            </a:p>
            <a:p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6AF967E-A0D9-4D27-8D16-D4F825CA11AA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2755872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0F76841-57CF-447C-BAC2-3DB11EC92667}"/>
                </a:ext>
              </a:extLst>
            </p:cNvPr>
            <p:cNvSpPr txBox="1"/>
            <p:nvPr/>
          </p:nvSpPr>
          <p:spPr>
            <a:xfrm>
              <a:off x="7639918" y="220613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6161CEB-8565-4C87-9FA7-A0B187F88BA5}"/>
              </a:ext>
            </a:extLst>
          </p:cNvPr>
          <p:cNvGrpSpPr/>
          <p:nvPr/>
        </p:nvGrpSpPr>
        <p:grpSpPr>
          <a:xfrm>
            <a:off x="7558681" y="3335307"/>
            <a:ext cx="3653205" cy="2862322"/>
            <a:chOff x="7632783" y="1321266"/>
            <a:chExt cx="3653205" cy="2862322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88884B7-09A3-434E-A2B0-E514020BA55E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8x0.1 	3x0.1 	1x0.1</a:t>
              </a:r>
            </a:p>
            <a:p>
              <a:r>
                <a:rPr lang="en-US" dirty="0"/>
                <a:t>2.2 	3.7 	-10.1</a:t>
              </a:r>
            </a:p>
            <a:p>
              <a:endParaRPr lang="en-US" dirty="0"/>
            </a:p>
            <a:p>
              <a:r>
                <a:rPr lang="en-US" b="1" dirty="0"/>
                <a:t>New Line: 2.2X</a:t>
              </a:r>
              <a:r>
                <a:rPr lang="en-US" b="1" baseline="-25000" dirty="0"/>
                <a:t>1</a:t>
              </a:r>
              <a:r>
                <a:rPr lang="en-US" b="1" dirty="0"/>
                <a:t> + 3.7X</a:t>
              </a:r>
              <a:r>
                <a:rPr lang="en-US" b="1" baseline="-25000" dirty="0"/>
                <a:t>2</a:t>
              </a:r>
              <a:r>
                <a:rPr lang="en-US" b="1" dirty="0"/>
                <a:t> – 10.1 = 0 </a:t>
              </a:r>
            </a:p>
            <a:p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DDBFE5A-6A9B-4D04-8D02-532622BD878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F3B19EC-0352-48B0-9602-EC86CC51B9C2}"/>
                </a:ext>
              </a:extLst>
            </p:cNvPr>
            <p:cNvSpPr txBox="1"/>
            <p:nvPr/>
          </p:nvSpPr>
          <p:spPr>
            <a:xfrm>
              <a:off x="7632783" y="248716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55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27820" y="1644542"/>
            <a:ext cx="3595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m</a:t>
            </a:r>
            <a:r>
              <a:rPr lang="en-US" sz="2400" b="1" dirty="0" err="1" smtClean="0"/>
              <a:t>axpool_demo.py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7956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481138"/>
            <a:ext cx="421640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37" y="3005138"/>
            <a:ext cx="8509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93" y="2751138"/>
            <a:ext cx="1409700" cy="127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8138" y="4021138"/>
            <a:ext cx="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53699" y="3699947"/>
            <a:ext cx="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x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age66image1819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0" y="1357313"/>
            <a:ext cx="11573027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54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age126image29561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8" b="29468"/>
          <a:stretch/>
        </p:blipFill>
        <p:spPr bwMode="auto">
          <a:xfrm>
            <a:off x="-14290" y="1585913"/>
            <a:ext cx="12230103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3144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CNN 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8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74991" y="1644542"/>
            <a:ext cx="77012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c</a:t>
            </a:r>
            <a:r>
              <a:rPr lang="en-US" sz="2400" b="1" dirty="0" err="1" smtClean="0"/>
              <a:t>nn.py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happening here?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Why am I reshaping the input data?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could I add more convolutional and pooling layers?</a:t>
            </a:r>
          </a:p>
        </p:txBody>
      </p:sp>
    </p:spTree>
    <p:extLst>
      <p:ext uri="{BB962C8B-B14F-4D97-AF65-F5344CB8AC3E}">
        <p14:creationId xmlns:p14="http://schemas.microsoft.com/office/powerpoint/2010/main" val="436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age135image3008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33" y="0"/>
            <a:ext cx="12903199" cy="72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LeNet</a:t>
            </a:r>
            <a:r>
              <a:rPr lang="en-US" sz="3200" b="1" dirty="0" smtClean="0"/>
              <a:t> Architecture 1994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45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CNN</a:t>
            </a:r>
            <a:endParaRPr lang="en-US" sz="3200" b="1" dirty="0"/>
          </a:p>
        </p:txBody>
      </p:sp>
      <p:pic>
        <p:nvPicPr>
          <p:cNvPr id="21505" name="Picture 1" descr="age68image1801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965175"/>
            <a:ext cx="10201275" cy="56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9222" y="1644542"/>
            <a:ext cx="161274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LeNet.py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746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age143image5002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8587"/>
            <a:ext cx="11963401" cy="67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00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Takeaways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3596" y="2200275"/>
            <a:ext cx="6582443" cy="157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What is the difference between MLPs and CNNs?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When might one or the other be more useful?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305229" y="2151831"/>
            <a:ext cx="4271008" cy="2303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BF36E8-DD58-4C7C-9F1A-77233718F35D}"/>
              </a:ext>
            </a:extLst>
          </p:cNvPr>
          <p:cNvSpPr txBox="1"/>
          <p:nvPr/>
        </p:nvSpPr>
        <p:spPr>
          <a:xfrm rot="1680000">
            <a:off x="3318626" y="290760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2.2X</a:t>
            </a:r>
            <a:r>
              <a:rPr lang="en-US" sz="1600" baseline="-25000" dirty="0"/>
              <a:t>1</a:t>
            </a:r>
            <a:r>
              <a:rPr lang="en-US" sz="1600" dirty="0"/>
              <a:t> + 3.7X</a:t>
            </a:r>
            <a:r>
              <a:rPr lang="en-US" sz="1600" baseline="-25000" dirty="0"/>
              <a:t>2</a:t>
            </a:r>
            <a:r>
              <a:rPr lang="en-US" sz="1600" dirty="0"/>
              <a:t> – 10.1 = 0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="" xmlns:a16="http://schemas.microsoft.com/office/drawing/2014/main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9BA15877-D838-485E-8D6C-0A96635FBEF6}"/>
              </a:ext>
            </a:extLst>
          </p:cNvPr>
          <p:cNvSpPr/>
          <p:nvPr/>
        </p:nvSpPr>
        <p:spPr>
          <a:xfrm>
            <a:off x="2304728" y="2176948"/>
            <a:ext cx="4251960" cy="2288782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="" xmlns:a16="http://schemas.microsoft.com/office/drawing/2014/main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="" xmlns:a16="http://schemas.microsoft.com/office/drawing/2014/main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="" xmlns:a16="http://schemas.microsoft.com/office/drawing/2014/main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="" xmlns:a16="http://schemas.microsoft.com/office/drawing/2014/main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="" xmlns:a16="http://schemas.microsoft.com/office/drawing/2014/main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826476-9665-4381-A104-335843A9E586}"/>
              </a:ext>
            </a:extLst>
          </p:cNvPr>
          <p:cNvSpPr/>
          <p:nvPr/>
        </p:nvSpPr>
        <p:spPr>
          <a:xfrm>
            <a:off x="2306972" y="4478312"/>
            <a:ext cx="4242816" cy="18288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70454B68-3714-49BF-83EC-4B56019E073F}"/>
              </a:ext>
            </a:extLst>
          </p:cNvPr>
          <p:cNvGrpSpPr/>
          <p:nvPr/>
        </p:nvGrpSpPr>
        <p:grpSpPr>
          <a:xfrm>
            <a:off x="7639918" y="1010870"/>
            <a:ext cx="3316104" cy="2031325"/>
            <a:chOff x="7639918" y="1321266"/>
            <a:chExt cx="3316104" cy="2031325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FA9E34C-EADF-4A6E-A838-F10687A21BE4}"/>
                </a:ext>
              </a:extLst>
            </p:cNvPr>
            <p:cNvSpPr txBox="1"/>
            <p:nvPr/>
          </p:nvSpPr>
          <p:spPr>
            <a:xfrm>
              <a:off x="7885651" y="1321266"/>
              <a:ext cx="307037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 	3 	1</a:t>
              </a:r>
            </a:p>
            <a:p>
              <a:r>
                <a:rPr lang="en-US" dirty="0"/>
                <a:t>-5 	1 	-11 </a:t>
              </a:r>
            </a:p>
            <a:p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7CB9E798-7BD9-4988-97AA-A78F030C8A57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2755872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E512410-DD48-49C9-9F1E-C0F1F0E1D2A7}"/>
                </a:ext>
              </a:extLst>
            </p:cNvPr>
            <p:cNvSpPr txBox="1"/>
            <p:nvPr/>
          </p:nvSpPr>
          <p:spPr>
            <a:xfrm>
              <a:off x="7639918" y="220613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F05A7363-190D-4748-9124-6CAA16DF4712}"/>
              </a:ext>
            </a:extLst>
          </p:cNvPr>
          <p:cNvGrpSpPr/>
          <p:nvPr/>
        </p:nvGrpSpPr>
        <p:grpSpPr>
          <a:xfrm>
            <a:off x="7558681" y="3335307"/>
            <a:ext cx="3653205" cy="2862322"/>
            <a:chOff x="7632783" y="1321266"/>
            <a:chExt cx="3653205" cy="2862322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C101D9C-DCF8-4C4F-BDE2-F1923244C864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8x0.1 	3x0.1 	1x0.1</a:t>
              </a:r>
            </a:p>
            <a:p>
              <a:r>
                <a:rPr lang="en-US" dirty="0"/>
                <a:t>2.2 	3.7 	-10.1</a:t>
              </a:r>
            </a:p>
            <a:p>
              <a:endParaRPr lang="en-US" dirty="0"/>
            </a:p>
            <a:p>
              <a:r>
                <a:rPr lang="en-US" b="1" dirty="0"/>
                <a:t>New Line: 2.2X</a:t>
              </a:r>
              <a:r>
                <a:rPr lang="en-US" b="1" baseline="-25000" dirty="0"/>
                <a:t>1</a:t>
              </a:r>
              <a:r>
                <a:rPr lang="en-US" b="1" dirty="0"/>
                <a:t> + 3.7X</a:t>
              </a:r>
              <a:r>
                <a:rPr lang="en-US" b="1" baseline="-25000" dirty="0"/>
                <a:t>2</a:t>
              </a:r>
              <a:r>
                <a:rPr lang="en-US" b="1" dirty="0"/>
                <a:t> – 10.1 = 0 </a:t>
              </a:r>
            </a:p>
            <a:p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FBAF0698-0F94-4B6C-B624-455B17FB479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E34458B-3CA4-4D97-A00D-755C5E701F25}"/>
                </a:ext>
              </a:extLst>
            </p:cNvPr>
            <p:cNvSpPr txBox="1"/>
            <p:nvPr/>
          </p:nvSpPr>
          <p:spPr>
            <a:xfrm>
              <a:off x="7632783" y="248716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30563A-3B76-4196-9947-E0709A92A787}"/>
              </a:ext>
            </a:extLst>
          </p:cNvPr>
          <p:cNvSpPr txBox="1"/>
          <p:nvPr/>
        </p:nvSpPr>
        <p:spPr>
          <a:xfrm>
            <a:off x="5809802" y="40122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13285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406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VGG Architecture 2014</a:t>
            </a:r>
            <a:endParaRPr lang="en-US" sz="3200" b="1" dirty="0"/>
          </a:p>
        </p:txBody>
      </p:sp>
      <p:pic>
        <p:nvPicPr>
          <p:cNvPr id="30721" name="Picture 1" descr="age137image1770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0" y="801807"/>
            <a:ext cx="10357530" cy="608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79448" y="1644542"/>
            <a:ext cx="6292299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vgg_inspect.py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How many parameters does this model have?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Why doesn’t it </a:t>
            </a:r>
            <a:r>
              <a:rPr lang="en-US" sz="2400" b="1" dirty="0" err="1"/>
              <a:t>overfit</a:t>
            </a:r>
            <a:r>
              <a:rPr lang="en-US" sz="2400" b="1" dirty="0"/>
              <a:t> the training data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6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5564" y="1644542"/>
            <a:ext cx="306006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resnet50_inspect.py</a:t>
            </a:r>
          </a:p>
        </p:txBody>
      </p:sp>
    </p:spTree>
    <p:extLst>
      <p:ext uri="{BB962C8B-B14F-4D97-AF65-F5344CB8AC3E}">
        <p14:creationId xmlns:p14="http://schemas.microsoft.com/office/powerpoint/2010/main" val="1022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55721" y="1644542"/>
            <a:ext cx="313977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inception_inspect.py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540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age144image2928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937"/>
            <a:ext cx="12087225" cy="67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22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Overview of Neural Networks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39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1996" y="1143000"/>
            <a:ext cx="11059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an image of a dog, </a:t>
            </a:r>
            <a:r>
              <a:rPr lang="en-US" sz="2400" dirty="0" smtClean="0"/>
              <a:t>the algorithm </a:t>
            </a:r>
            <a:r>
              <a:rPr lang="en-US" sz="2400" dirty="0"/>
              <a:t>will identify an estimate of the canine’s breed. If supplied an image of a human, the code will identify the resembling dog breed.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8" y="2053706"/>
            <a:ext cx="3871912" cy="46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1185863"/>
            <a:ext cx="87389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hlinkClick r:id="rId2"/>
              </a:rPr>
              <a:t>Step 0</a:t>
            </a:r>
            <a:r>
              <a:rPr lang="en-US" sz="2400" dirty="0"/>
              <a:t>: Import Datasets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3"/>
              </a:rPr>
              <a:t>Step 1</a:t>
            </a:r>
            <a:r>
              <a:rPr lang="en-US" sz="2400" dirty="0"/>
              <a:t>: Detect Humans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4"/>
              </a:rPr>
              <a:t>Step 2</a:t>
            </a:r>
            <a:r>
              <a:rPr lang="en-US" sz="2400" dirty="0"/>
              <a:t>: Detect Dogs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5"/>
              </a:rPr>
              <a:t>Step 3</a:t>
            </a:r>
            <a:r>
              <a:rPr lang="en-US" sz="2400" dirty="0"/>
              <a:t>: Create a CNN to Classify Dog Breeds (from Scratch)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6"/>
              </a:rPr>
              <a:t>Step 4</a:t>
            </a:r>
            <a:r>
              <a:rPr lang="en-US" sz="2400" dirty="0"/>
              <a:t>: Use a CNN to Classify Dog Breeds (using Transfer Learning)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7"/>
              </a:rPr>
              <a:t>Step 5</a:t>
            </a:r>
            <a:r>
              <a:rPr lang="en-US" sz="2400" dirty="0"/>
              <a:t>: Create a CNN to Classify Dog Breeds (using Transfer Learning)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8"/>
              </a:rPr>
              <a:t>Step 6</a:t>
            </a:r>
            <a:r>
              <a:rPr lang="en-US" sz="2400" dirty="0"/>
              <a:t>: Write your Algorithm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9"/>
              </a:rPr>
              <a:t>Step 7</a:t>
            </a:r>
            <a:r>
              <a:rPr lang="en-US" sz="2400" dirty="0"/>
              <a:t>: Test Your Algorithm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96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8788"/>
            <a:ext cx="1160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Git</a:t>
            </a:r>
            <a:r>
              <a:rPr lang="en-US" sz="2200" dirty="0"/>
              <a:t> clone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github.com/humayun/udacity_nanodegree/tree/master/p2_dog_project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github.com/humayun/udacity_nanodegree/blob/master/p2_dog_project/dog_app.ipynb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74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6161CEB-8565-4C87-9FA7-A0B187F88BA5}"/>
              </a:ext>
            </a:extLst>
          </p:cNvPr>
          <p:cNvGrpSpPr/>
          <p:nvPr/>
        </p:nvGrpSpPr>
        <p:grpSpPr>
          <a:xfrm>
            <a:off x="7558681" y="810225"/>
            <a:ext cx="3653205" cy="3139321"/>
            <a:chOff x="7632783" y="1321266"/>
            <a:chExt cx="3653205" cy="3139321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88884B7-09A3-434E-A2B0-E514020BA55E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2.2X</a:t>
              </a:r>
              <a:r>
                <a:rPr lang="en-US" baseline="-25000" dirty="0"/>
                <a:t>1</a:t>
              </a:r>
              <a:r>
                <a:rPr lang="en-US" dirty="0"/>
                <a:t> + 3.7X</a:t>
              </a:r>
              <a:r>
                <a:rPr lang="en-US" baseline="-25000" dirty="0"/>
                <a:t>2</a:t>
              </a:r>
              <a:r>
                <a:rPr lang="en-US" dirty="0"/>
                <a:t> – 10.1 = 0</a:t>
              </a:r>
            </a:p>
            <a:p>
              <a:r>
                <a:rPr lang="en-US" dirty="0"/>
                <a:t>Misclassified Point: (2,6)</a:t>
              </a:r>
            </a:p>
            <a:p>
              <a:r>
                <a:rPr lang="en-US" dirty="0"/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2.2 	3.7 	-10.1</a:t>
              </a:r>
            </a:p>
            <a:p>
              <a:r>
                <a:rPr lang="en-US" dirty="0"/>
                <a:t>2x0.1 	6x0.1 	1x0.1</a:t>
              </a:r>
            </a:p>
            <a:p>
              <a:r>
                <a:rPr lang="en-US" dirty="0"/>
                <a:t>2.4 	4.3 	-10</a:t>
              </a:r>
            </a:p>
            <a:p>
              <a:endParaRPr lang="en-US" dirty="0"/>
            </a:p>
            <a:p>
              <a:r>
                <a:rPr lang="en-US" b="1" dirty="0"/>
                <a:t>New Line: </a:t>
              </a:r>
            </a:p>
            <a:p>
              <a:r>
                <a:rPr lang="en-US" b="1" dirty="0"/>
                <a:t>2.4X</a:t>
              </a:r>
              <a:r>
                <a:rPr lang="en-US" b="1" baseline="-25000" dirty="0"/>
                <a:t>1</a:t>
              </a:r>
              <a:r>
                <a:rPr lang="en-US" b="1" dirty="0"/>
                <a:t> + 4.3X</a:t>
              </a:r>
              <a:r>
                <a:rPr lang="en-US" b="1" baseline="-25000" dirty="0"/>
                <a:t>2</a:t>
              </a:r>
              <a:r>
                <a:rPr lang="en-US" b="1" dirty="0"/>
                <a:t> – 10 = 0 </a:t>
              </a:r>
            </a:p>
            <a:p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DDBFE5A-6A9B-4D04-8D02-532622BD878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F3B19EC-0352-48B0-9602-EC86CC51B9C2}"/>
                </a:ext>
              </a:extLst>
            </p:cNvPr>
            <p:cNvSpPr txBox="1"/>
            <p:nvPr/>
          </p:nvSpPr>
          <p:spPr>
            <a:xfrm>
              <a:off x="7632783" y="24871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305229" y="2151831"/>
            <a:ext cx="4271008" cy="2303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3BF36E8-DD58-4C7C-9F1A-77233718F35D}"/>
              </a:ext>
            </a:extLst>
          </p:cNvPr>
          <p:cNvSpPr txBox="1"/>
          <p:nvPr/>
        </p:nvSpPr>
        <p:spPr>
          <a:xfrm rot="1680000">
            <a:off x="3318626" y="290760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2.2X</a:t>
            </a:r>
            <a:r>
              <a:rPr lang="en-US" sz="1600" baseline="-25000" dirty="0"/>
              <a:t>1</a:t>
            </a:r>
            <a:r>
              <a:rPr lang="en-US" sz="1600" dirty="0"/>
              <a:t> + 3.7X</a:t>
            </a:r>
            <a:r>
              <a:rPr lang="en-US" sz="1600" baseline="-25000" dirty="0"/>
              <a:t>2</a:t>
            </a:r>
            <a:r>
              <a:rPr lang="en-US" sz="1600" dirty="0"/>
              <a:t> – 10.1 = 0</a:t>
            </a:r>
          </a:p>
        </p:txBody>
      </p:sp>
      <p:sp>
        <p:nvSpPr>
          <p:cNvPr id="42" name="Flowchart: Connector 16">
            <a:extLst>
              <a:ext uri="{FF2B5EF4-FFF2-40B4-BE49-F238E27FC236}">
                <a16:creationId xmlns="" xmlns:a16="http://schemas.microsoft.com/office/drawing/2014/main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="" xmlns:a16="http://schemas.microsoft.com/office/drawing/2014/main" id="{9BA15877-D838-485E-8D6C-0A96635FBEF6}"/>
              </a:ext>
            </a:extLst>
          </p:cNvPr>
          <p:cNvSpPr/>
          <p:nvPr/>
        </p:nvSpPr>
        <p:spPr>
          <a:xfrm>
            <a:off x="2304728" y="2176948"/>
            <a:ext cx="4251960" cy="2288782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62" name="Flowchart: Connector 22">
            <a:extLst>
              <a:ext uri="{FF2B5EF4-FFF2-40B4-BE49-F238E27FC236}">
                <a16:creationId xmlns="" xmlns:a16="http://schemas.microsoft.com/office/drawing/2014/main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23">
            <a:extLst>
              <a:ext uri="{FF2B5EF4-FFF2-40B4-BE49-F238E27FC236}">
                <a16:creationId xmlns="" xmlns:a16="http://schemas.microsoft.com/office/drawing/2014/main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24">
            <a:extLst>
              <a:ext uri="{FF2B5EF4-FFF2-40B4-BE49-F238E27FC236}">
                <a16:creationId xmlns="" xmlns:a16="http://schemas.microsoft.com/office/drawing/2014/main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25">
            <a:extLst>
              <a:ext uri="{FF2B5EF4-FFF2-40B4-BE49-F238E27FC236}">
                <a16:creationId xmlns="" xmlns:a16="http://schemas.microsoft.com/office/drawing/2014/main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26">
            <a:extLst>
              <a:ext uri="{FF2B5EF4-FFF2-40B4-BE49-F238E27FC236}">
                <a16:creationId xmlns="" xmlns:a16="http://schemas.microsoft.com/office/drawing/2014/main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E826476-9665-4381-A104-335843A9E586}"/>
              </a:ext>
            </a:extLst>
          </p:cNvPr>
          <p:cNvSpPr/>
          <p:nvPr/>
        </p:nvSpPr>
        <p:spPr>
          <a:xfrm>
            <a:off x="2306972" y="4478312"/>
            <a:ext cx="4242816" cy="18288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430563A-3B76-4196-9947-E0709A92A787}"/>
              </a:ext>
            </a:extLst>
          </p:cNvPr>
          <p:cNvSpPr txBox="1"/>
          <p:nvPr/>
        </p:nvSpPr>
        <p:spPr>
          <a:xfrm>
            <a:off x="5809802" y="40122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40791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0D5952C-B942-4CE0-A943-C7D179AC2652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61D6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DB8C2D7-C011-47A2-A83C-25BD1A7C6A69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740DA5C8-BD21-4292-A79A-991F74CCEFC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34609EF9-3E0B-4C3E-8E4B-30F85BAF03AB}"/>
              </a:ext>
            </a:extLst>
          </p:cNvPr>
          <p:cNvCxnSpPr>
            <a:cxnSpLocks/>
          </p:cNvCxnSpPr>
          <p:nvPr/>
        </p:nvCxnSpPr>
        <p:spPr>
          <a:xfrm>
            <a:off x="2303262" y="2481839"/>
            <a:ext cx="4251960" cy="1905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2D80125-2B3A-4969-AB3C-776779DC8264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="" xmlns:a16="http://schemas.microsoft.com/office/drawing/2014/main" id="{D403A3CD-DFE7-471D-9B56-DEF67DCE01B1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="" xmlns:a16="http://schemas.microsoft.com/office/drawing/2014/main" id="{9016B962-2372-4176-BA54-F78A221FE6DF}"/>
              </a:ext>
            </a:extLst>
          </p:cNvPr>
          <p:cNvSpPr/>
          <p:nvPr/>
        </p:nvSpPr>
        <p:spPr>
          <a:xfrm>
            <a:off x="2305229" y="2520242"/>
            <a:ext cx="4225600" cy="1889674"/>
          </a:xfrm>
          <a:prstGeom prst="rtTriangle">
            <a:avLst/>
          </a:prstGeom>
          <a:solidFill>
            <a:srgbClr val="FFCCCC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7E2B863-E4D7-4B12-A192-8326C4A25BF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D684B34-E6A4-4554-8166-1D96ECBB333A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B6520C8-63C0-40BD-82D9-8398057401AB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5EC7656-968D-43E2-ACB0-0F88D6A216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="" xmlns:a16="http://schemas.microsoft.com/office/drawing/2014/main" id="{2842B10E-6768-4171-9069-16EA2BB4E337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DA411239-632E-40C4-A0EE-E2CBFC6DA209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="" xmlns:a16="http://schemas.microsoft.com/office/drawing/2014/main" id="{1C78A0B4-7852-4A92-8B36-DD27FCB4E41A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="" xmlns:a16="http://schemas.microsoft.com/office/drawing/2014/main" id="{3C88088E-7637-4BCC-87AF-9F2D6578C641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="" xmlns:a16="http://schemas.microsoft.com/office/drawing/2014/main" id="{21EC2E02-E4CE-4D3F-BD44-14F9132E511F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05A9D73D-A970-4C9F-AD8E-DEA79A7D4E9D}"/>
              </a:ext>
            </a:extLst>
          </p:cNvPr>
          <p:cNvSpPr/>
          <p:nvPr/>
        </p:nvSpPr>
        <p:spPr>
          <a:xfrm>
            <a:off x="2306972" y="4396627"/>
            <a:ext cx="4248250" cy="264565"/>
          </a:xfrm>
          <a:prstGeom prst="rect">
            <a:avLst/>
          </a:prstGeom>
          <a:solidFill>
            <a:srgbClr val="FFCCCC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AD409A4-6A6D-4919-8848-7C3A2AD6929D}"/>
              </a:ext>
            </a:extLst>
          </p:cNvPr>
          <p:cNvSpPr txBox="1"/>
          <p:nvPr/>
        </p:nvSpPr>
        <p:spPr>
          <a:xfrm>
            <a:off x="5808446" y="40284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FDF09D1-E8FF-4F33-ADD9-66EA25C0FB18}"/>
              </a:ext>
            </a:extLst>
          </p:cNvPr>
          <p:cNvSpPr txBox="1"/>
          <p:nvPr/>
        </p:nvSpPr>
        <p:spPr>
          <a:xfrm rot="1448337">
            <a:off x="3282643" y="2974708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2.4X</a:t>
            </a:r>
            <a:r>
              <a:rPr lang="en-US" sz="1600" baseline="-25000" dirty="0"/>
              <a:t>1</a:t>
            </a:r>
            <a:r>
              <a:rPr lang="en-US" sz="1600" dirty="0"/>
              <a:t> + 4.3X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D8B3CC0-173D-442B-8D3D-6AC1890D8C52}"/>
              </a:ext>
            </a:extLst>
          </p:cNvPr>
          <p:cNvGrpSpPr/>
          <p:nvPr/>
        </p:nvGrpSpPr>
        <p:grpSpPr>
          <a:xfrm>
            <a:off x="7558681" y="810225"/>
            <a:ext cx="3653205" cy="3139321"/>
            <a:chOff x="7632783" y="1321266"/>
            <a:chExt cx="3653205" cy="3139321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82EF4CE-7F88-460F-96DB-204530D4ED91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2.2X</a:t>
              </a:r>
              <a:r>
                <a:rPr lang="en-US" baseline="-25000" dirty="0"/>
                <a:t>1</a:t>
              </a:r>
              <a:r>
                <a:rPr lang="en-US" dirty="0"/>
                <a:t> + 3.7X</a:t>
              </a:r>
              <a:r>
                <a:rPr lang="en-US" baseline="-25000" dirty="0"/>
                <a:t>2</a:t>
              </a:r>
              <a:r>
                <a:rPr lang="en-US" dirty="0"/>
                <a:t> – 10.1 = 0</a:t>
              </a:r>
            </a:p>
            <a:p>
              <a:r>
                <a:rPr lang="en-US" dirty="0"/>
                <a:t>Misclassified Point: (2,6)</a:t>
              </a:r>
            </a:p>
            <a:p>
              <a:r>
                <a:rPr lang="en-US" dirty="0"/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2.2 	3.7 	-10.1</a:t>
              </a:r>
            </a:p>
            <a:p>
              <a:r>
                <a:rPr lang="en-US" dirty="0"/>
                <a:t>2x0.1 	6x0.1 	1x0.1</a:t>
              </a:r>
            </a:p>
            <a:p>
              <a:r>
                <a:rPr lang="en-US" dirty="0"/>
                <a:t>2.4 	4.3 	-10</a:t>
              </a:r>
            </a:p>
            <a:p>
              <a:endParaRPr lang="en-US" dirty="0"/>
            </a:p>
            <a:p>
              <a:r>
                <a:rPr lang="en-US" b="1" dirty="0"/>
                <a:t>New Line: </a:t>
              </a:r>
            </a:p>
            <a:p>
              <a:r>
                <a:rPr lang="en-US" b="1" dirty="0"/>
                <a:t>2.4X</a:t>
              </a:r>
              <a:r>
                <a:rPr lang="en-US" b="1" baseline="-25000" dirty="0"/>
                <a:t>1</a:t>
              </a:r>
              <a:r>
                <a:rPr lang="en-US" b="1" dirty="0"/>
                <a:t> + 4.3X</a:t>
              </a:r>
              <a:r>
                <a:rPr lang="en-US" b="1" baseline="-25000" dirty="0"/>
                <a:t>2</a:t>
              </a:r>
              <a:r>
                <a:rPr lang="en-US" b="1" dirty="0"/>
                <a:t> – 10 = 0 </a:t>
              </a:r>
            </a:p>
            <a:p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495F66BE-6E99-4DCA-9891-F8E19AF2AB07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3C89CCE-1D9B-44E1-BFB7-3C2F3DBA152A}"/>
                </a:ext>
              </a:extLst>
            </p:cNvPr>
            <p:cNvSpPr txBox="1"/>
            <p:nvPr/>
          </p:nvSpPr>
          <p:spPr>
            <a:xfrm>
              <a:off x="7632783" y="24871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3836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D6B694A-06F8-41B1-A364-89D48231E4F1}"/>
              </a:ext>
            </a:extLst>
          </p:cNvPr>
          <p:cNvSpPr/>
          <p:nvPr/>
        </p:nvSpPr>
        <p:spPr>
          <a:xfrm>
            <a:off x="473979" y="1107348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F6065446-891E-4892-A6D0-23A2765C4D53}"/>
              </a:ext>
            </a:extLst>
          </p:cNvPr>
          <p:cNvCxnSpPr/>
          <p:nvPr/>
        </p:nvCxnSpPr>
        <p:spPr>
          <a:xfrm flipV="1">
            <a:off x="683703" y="1224793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A90A6A94-ADD1-4111-844C-A1F94ACCCD4D}"/>
              </a:ext>
            </a:extLst>
          </p:cNvPr>
          <p:cNvCxnSpPr>
            <a:cxnSpLocks/>
          </p:cNvCxnSpPr>
          <p:nvPr/>
        </p:nvCxnSpPr>
        <p:spPr>
          <a:xfrm>
            <a:off x="683703" y="3548544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D747F864-3F69-4EE6-BE9C-F7B623E4DF36}"/>
              </a:ext>
            </a:extLst>
          </p:cNvPr>
          <p:cNvCxnSpPr>
            <a:cxnSpLocks/>
          </p:cNvCxnSpPr>
          <p:nvPr/>
        </p:nvCxnSpPr>
        <p:spPr>
          <a:xfrm>
            <a:off x="482851" y="1671472"/>
            <a:ext cx="4251960" cy="1905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10C287-C86D-4AC6-9252-FC8C92C6CD6A}"/>
              </a:ext>
            </a:extLst>
          </p:cNvPr>
          <p:cNvSpPr txBox="1"/>
          <p:nvPr/>
        </p:nvSpPr>
        <p:spPr>
          <a:xfrm>
            <a:off x="683703" y="11827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15CD5ABA-690D-4FBD-B3C5-E5513E417BDC}"/>
              </a:ext>
            </a:extLst>
          </p:cNvPr>
          <p:cNvSpPr/>
          <p:nvPr/>
        </p:nvSpPr>
        <p:spPr>
          <a:xfrm rot="16910679">
            <a:off x="1828960" y="149005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C8B00870-BA72-4D95-B533-3886CFA192B7}"/>
              </a:ext>
            </a:extLst>
          </p:cNvPr>
          <p:cNvSpPr/>
          <p:nvPr/>
        </p:nvSpPr>
        <p:spPr>
          <a:xfrm>
            <a:off x="484818" y="1693927"/>
            <a:ext cx="4225600" cy="1889674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A1FB101-07A2-4A5F-981F-79C991C3AE03}"/>
              </a:ext>
            </a:extLst>
          </p:cNvPr>
          <p:cNvCxnSpPr/>
          <p:nvPr/>
        </p:nvCxnSpPr>
        <p:spPr>
          <a:xfrm flipV="1">
            <a:off x="676710" y="1217797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D4CB3BD-CD5D-4688-B00D-59BBD251B5B3}"/>
              </a:ext>
            </a:extLst>
          </p:cNvPr>
          <p:cNvCxnSpPr>
            <a:cxnSpLocks/>
          </p:cNvCxnSpPr>
          <p:nvPr/>
        </p:nvCxnSpPr>
        <p:spPr>
          <a:xfrm>
            <a:off x="676710" y="3541548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7967D2-8F26-40A9-9ABD-0FA480D05151}"/>
              </a:ext>
            </a:extLst>
          </p:cNvPr>
          <p:cNvSpPr txBox="1"/>
          <p:nvPr/>
        </p:nvSpPr>
        <p:spPr>
          <a:xfrm>
            <a:off x="671834" y="3159579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8AAE24-6668-48F3-B1EF-54B5BDD25B8B}"/>
              </a:ext>
            </a:extLst>
          </p:cNvPr>
          <p:cNvSpPr txBox="1"/>
          <p:nvPr/>
        </p:nvSpPr>
        <p:spPr>
          <a:xfrm>
            <a:off x="3412819" y="1048520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1A98C32F-EA0F-4865-BC2E-A3A4E44B058C}"/>
              </a:ext>
            </a:extLst>
          </p:cNvPr>
          <p:cNvSpPr/>
          <p:nvPr/>
        </p:nvSpPr>
        <p:spPr>
          <a:xfrm rot="16472960">
            <a:off x="1957354" y="29072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="" xmlns:a16="http://schemas.microsoft.com/office/drawing/2014/main" id="{180C882D-DD3D-4C9A-8333-A1C8683FE7B0}"/>
              </a:ext>
            </a:extLst>
          </p:cNvPr>
          <p:cNvSpPr/>
          <p:nvPr/>
        </p:nvSpPr>
        <p:spPr>
          <a:xfrm rot="16472960">
            <a:off x="1164183" y="279948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="" xmlns:a16="http://schemas.microsoft.com/office/drawing/2014/main" id="{823841FF-8953-4A3F-8C52-09CFBBEFF27A}"/>
              </a:ext>
            </a:extLst>
          </p:cNvPr>
          <p:cNvSpPr/>
          <p:nvPr/>
        </p:nvSpPr>
        <p:spPr>
          <a:xfrm rot="16472960">
            <a:off x="3416301" y="26141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="" xmlns:a16="http://schemas.microsoft.com/office/drawing/2014/main" id="{5F5F7B64-87FA-4F8E-9215-1B14F509C00E}"/>
              </a:ext>
            </a:extLst>
          </p:cNvPr>
          <p:cNvSpPr/>
          <p:nvPr/>
        </p:nvSpPr>
        <p:spPr>
          <a:xfrm rot="16910679">
            <a:off x="2797109" y="184989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="" xmlns:a16="http://schemas.microsoft.com/office/drawing/2014/main" id="{111A3B21-5ABD-42A0-B26D-4E66D93F9910}"/>
              </a:ext>
            </a:extLst>
          </p:cNvPr>
          <p:cNvSpPr/>
          <p:nvPr/>
        </p:nvSpPr>
        <p:spPr>
          <a:xfrm rot="16910679">
            <a:off x="1145283" y="21615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DF5EF52-C4C7-40CE-98F1-5DBCE4D1CF79}"/>
              </a:ext>
            </a:extLst>
          </p:cNvPr>
          <p:cNvSpPr/>
          <p:nvPr/>
        </p:nvSpPr>
        <p:spPr>
          <a:xfrm>
            <a:off x="486561" y="3570312"/>
            <a:ext cx="4248250" cy="264565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23B27A1-A613-4B90-BD63-41AFC77EE402}"/>
              </a:ext>
            </a:extLst>
          </p:cNvPr>
          <p:cNvSpPr txBox="1"/>
          <p:nvPr/>
        </p:nvSpPr>
        <p:spPr>
          <a:xfrm>
            <a:off x="3988035" y="320217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B01766-14DD-4D88-A584-C0DC5C22F785}"/>
              </a:ext>
            </a:extLst>
          </p:cNvPr>
          <p:cNvSpPr txBox="1"/>
          <p:nvPr/>
        </p:nvSpPr>
        <p:spPr>
          <a:xfrm rot="1448337">
            <a:off x="1462232" y="2148393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2.4X</a:t>
            </a:r>
            <a:r>
              <a:rPr lang="en-US" sz="1600" baseline="-25000" dirty="0"/>
              <a:t>1</a:t>
            </a:r>
            <a:r>
              <a:rPr lang="en-US" sz="1600" dirty="0"/>
              <a:t> + 4.3X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560C8B-FE24-4895-8DF0-26E1509C7726}"/>
              </a:ext>
            </a:extLst>
          </p:cNvPr>
          <p:cNvSpPr txBox="1"/>
          <p:nvPr/>
        </p:nvSpPr>
        <p:spPr>
          <a:xfrm>
            <a:off x="432033" y="108485"/>
            <a:ext cx="95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Pseudocode for Training – Adjusting the Weights &amp; 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58C0D3B-27A2-4A5E-9BD0-84462D590C79}"/>
              </a:ext>
            </a:extLst>
          </p:cNvPr>
          <p:cNvSpPr txBox="1"/>
          <p:nvPr/>
        </p:nvSpPr>
        <p:spPr>
          <a:xfrm>
            <a:off x="5570290" y="931178"/>
            <a:ext cx="45536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random weights: (W</a:t>
            </a:r>
            <a:r>
              <a:rPr lang="en-US" baseline="-25000" dirty="0"/>
              <a:t>1</a:t>
            </a:r>
            <a:r>
              <a:rPr lang="en-US" dirty="0"/>
              <a:t>, … , 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, b)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every misclassified point (X</a:t>
            </a:r>
            <a:r>
              <a:rPr lang="en-US" baseline="-25000" dirty="0"/>
              <a:t>1</a:t>
            </a:r>
            <a:r>
              <a:rPr lang="en-US" dirty="0"/>
              <a:t>, … 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Prediction = 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 I = 1 … 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= W</a:t>
            </a:r>
            <a:r>
              <a:rPr lang="en-US" baseline="-25000" dirty="0"/>
              <a:t>i</a:t>
            </a:r>
            <a:r>
              <a:rPr lang="en-US" dirty="0"/>
              <a:t>+ </a:t>
            </a:r>
            <a:r>
              <a:rPr lang="el-GR" dirty="0"/>
              <a:t>α</a:t>
            </a:r>
            <a:r>
              <a:rPr lang="en-US" dirty="0"/>
              <a:t> X</a:t>
            </a:r>
            <a:r>
              <a:rPr lang="en-US" baseline="-25000" dirty="0"/>
              <a:t>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α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Prediction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 I = 1 … 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= W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l-GR" dirty="0"/>
              <a:t>α</a:t>
            </a:r>
            <a:r>
              <a:rPr lang="en-US" dirty="0"/>
              <a:t> X</a:t>
            </a:r>
            <a:r>
              <a:rPr lang="en-US" baseline="-25000" dirty="0"/>
              <a:t>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 = b - </a:t>
            </a:r>
            <a:r>
              <a:rPr lang="el-GR" dirty="0"/>
              <a:t>α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1896</Words>
  <Application>Microsoft Macintosh PowerPoint</Application>
  <PresentationFormat>Widescreen</PresentationFormat>
  <Paragraphs>523</Paragraphs>
  <Slides>67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Calibri Light</vt:lpstr>
      <vt:lpstr>Cambria Math</vt:lpstr>
      <vt:lpstr>Lato</vt:lpstr>
      <vt:lpstr>Mangal</vt:lpstr>
      <vt:lpstr>Arial</vt:lpstr>
      <vt:lpstr>Office Theme</vt:lpstr>
      <vt:lpstr>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Layers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Convolutional Neural Net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Humayun Irshad</dc:creator>
  <cp:lastModifiedBy>Humayun Irshad</cp:lastModifiedBy>
  <cp:revision>114</cp:revision>
  <dcterms:created xsi:type="dcterms:W3CDTF">2018-01-21T07:27:44Z</dcterms:created>
  <dcterms:modified xsi:type="dcterms:W3CDTF">2018-01-25T08:50:05Z</dcterms:modified>
</cp:coreProperties>
</file>