
<file path=[Content_Types].xml><?xml version="1.0" encoding="utf-8"?>
<Types xmlns="http://schemas.openxmlformats.org/package/2006/content-types">
  <Default Extension="xml" ContentType="application/xml"/>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4" r:id="rId1"/>
    <p:sldMasterId id="2147483695" r:id="rId2"/>
    <p:sldMasterId id="2147483696" r:id="rId3"/>
    <p:sldMasterId id="2147483697" r:id="rId4"/>
  </p:sldMasterIdLst>
  <p:notesMasterIdLst>
    <p:notesMasterId r:id="rId38"/>
  </p:notesMasterIdLst>
  <p:sldIdLst>
    <p:sldId id="256" r:id="rId5"/>
    <p:sldId id="257" r:id="rId6"/>
    <p:sldId id="258" r:id="rId7"/>
    <p:sldId id="28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snapToGrid="0" snapToObjects="1">
      <p:cViewPr varScale="1">
        <p:scale>
          <a:sx n="139" d="100"/>
          <a:sy n="139" d="100"/>
        </p:scale>
        <p:origin x="176"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51" name="Shape 251"/>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Font typeface="Arial"/>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6" name="Shape 3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2" name="Shape 3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7" name="Shape 3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9" name="Shape 3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4" name="Shape 4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1" name="Shape 4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9" name="Shape 4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8" name="Shape 4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5" name="Shape 4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2" name="Shape 4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9" name="Shape 4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6" name="Shape 4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Shape 4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2" name="Shape 4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2" name="Shape 4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4" name="Shape 5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0" name="Shape 5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7" name="Shape 5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3" name="Shape 5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This includes elite replacement and numerous other enhancements that are being considered</a:t>
            </a:r>
            <a:endParaRPr/>
          </a:p>
          <a:p>
            <a:pPr marL="0" lvl="0" indent="0" rtl="0">
              <a:spcBef>
                <a:spcPts val="0"/>
              </a:spcBef>
              <a:spcAft>
                <a:spcPts val="0"/>
              </a:spcAft>
              <a:buNone/>
            </a:pPr>
            <a:endParaRPr/>
          </a:p>
        </p:txBody>
      </p:sp>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5057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Michael</a:t>
            </a:r>
            <a:endParaRPr/>
          </a:p>
        </p:txBody>
      </p:sp>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Michael</a:t>
            </a: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This includes elite replacement and numerous other enhancements that are being considered</a:t>
            </a:r>
            <a:endParaRPr/>
          </a:p>
          <a:p>
            <a:pPr marL="0" lvl="0" indent="0" rtl="0">
              <a:spcBef>
                <a:spcPts val="0"/>
              </a:spcBef>
              <a:spcAft>
                <a:spcPts val="0"/>
              </a:spcAft>
              <a:buNone/>
            </a:pPr>
            <a:endParaRPr/>
          </a:p>
        </p:txBody>
      </p:sp>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 Id="rId3"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 External Alt">
    <p:bg>
      <p:bgPr>
        <a:blipFill rotWithShape="1">
          <a:blip r:embed="rId2">
            <a:alphaModFix/>
          </a:blip>
          <a:stretch>
            <a:fillRect/>
          </a:stretch>
        </a:blipFill>
        <a:effectLst/>
      </p:bgPr>
    </p:bg>
    <p:spTree>
      <p:nvGrpSpPr>
        <p:cNvPr id="1" name="Shape 55"/>
        <p:cNvGrpSpPr/>
        <p:nvPr/>
      </p:nvGrpSpPr>
      <p:grpSpPr>
        <a:xfrm>
          <a:off x="0" y="0"/>
          <a:ext cx="0" cy="0"/>
          <a:chOff x="0" y="0"/>
          <a:chExt cx="0" cy="0"/>
        </a:xfrm>
      </p:grpSpPr>
      <p:pic>
        <p:nvPicPr>
          <p:cNvPr id="56" name="Shape 56" descr="cf_logotype_digital_white.png"/>
          <p:cNvPicPr preferRelativeResize="0"/>
          <p:nvPr/>
        </p:nvPicPr>
        <p:blipFill rotWithShape="1">
          <a:blip r:embed="rId3">
            <a:alphaModFix/>
          </a:blip>
          <a:srcRect/>
          <a:stretch/>
        </p:blipFill>
        <p:spPr>
          <a:xfrm>
            <a:off x="558800" y="657225"/>
            <a:ext cx="1849438" cy="280988"/>
          </a:xfrm>
          <a:prstGeom prst="rect">
            <a:avLst/>
          </a:prstGeom>
          <a:noFill/>
          <a:ln>
            <a:noFill/>
          </a:ln>
        </p:spPr>
      </p:pic>
      <p:pic>
        <p:nvPicPr>
          <p:cNvPr id="57" name="Shape 57"/>
          <p:cNvPicPr preferRelativeResize="0"/>
          <p:nvPr/>
        </p:nvPicPr>
        <p:blipFill rotWithShape="1">
          <a:blip r:embed="rId4">
            <a:alphaModFix/>
          </a:blip>
          <a:srcRect/>
          <a:stretch/>
        </p:blipFill>
        <p:spPr>
          <a:xfrm>
            <a:off x="558800" y="623888"/>
            <a:ext cx="2065338" cy="314325"/>
          </a:xfrm>
          <a:prstGeom prst="rect">
            <a:avLst/>
          </a:prstGeom>
          <a:noFill/>
          <a:ln>
            <a:noFill/>
          </a:ln>
        </p:spPr>
      </p:pic>
      <p:pic>
        <p:nvPicPr>
          <p:cNvPr id="58" name="Shape 58" descr="cf_logotype_digital_white.png"/>
          <p:cNvPicPr preferRelativeResize="0"/>
          <p:nvPr/>
        </p:nvPicPr>
        <p:blipFill rotWithShape="1">
          <a:blip r:embed="rId3">
            <a:alphaModFix/>
          </a:blip>
          <a:srcRect/>
          <a:stretch/>
        </p:blipFill>
        <p:spPr>
          <a:xfrm>
            <a:off x="558800" y="657225"/>
            <a:ext cx="1849438" cy="280988"/>
          </a:xfrm>
          <a:prstGeom prst="rect">
            <a:avLst/>
          </a:prstGeom>
          <a:noFill/>
          <a:ln>
            <a:noFill/>
          </a:ln>
        </p:spPr>
      </p:pic>
      <p:pic>
        <p:nvPicPr>
          <p:cNvPr id="59" name="Shape 59"/>
          <p:cNvPicPr preferRelativeResize="0"/>
          <p:nvPr/>
        </p:nvPicPr>
        <p:blipFill rotWithShape="1">
          <a:blip r:embed="rId4">
            <a:alphaModFix/>
          </a:blip>
          <a:srcRect/>
          <a:stretch/>
        </p:blipFill>
        <p:spPr>
          <a:xfrm>
            <a:off x="558800" y="623888"/>
            <a:ext cx="2065338" cy="314325"/>
          </a:xfrm>
          <a:prstGeom prst="rect">
            <a:avLst/>
          </a:prstGeom>
          <a:noFill/>
          <a:ln>
            <a:noFill/>
          </a:ln>
        </p:spPr>
      </p:pic>
      <p:sp>
        <p:nvSpPr>
          <p:cNvPr id="60" name="Shape 60"/>
          <p:cNvSpPr txBox="1">
            <a:spLocks noGrp="1"/>
          </p:cNvSpPr>
          <p:nvPr>
            <p:ph type="ctrTitle"/>
          </p:nvPr>
        </p:nvSpPr>
        <p:spPr>
          <a:xfrm>
            <a:off x="508382" y="936072"/>
            <a:ext cx="5449200" cy="7416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2800" b="0" i="0" u="none" strike="noStrike" cap="none">
                <a:solidFill>
                  <a:schemeClr val="dk1"/>
                </a:solidFill>
                <a:latin typeface="Lato"/>
                <a:ea typeface="Lato"/>
                <a:cs typeface="Lato"/>
                <a:sym typeface="Lato"/>
              </a:defRPr>
            </a:lvl1pPr>
            <a:lvl2pPr marL="0" marR="0" lvl="1" indent="0" algn="l" rtl="0">
              <a:spcBef>
                <a:spcPts val="0"/>
              </a:spcBef>
              <a:spcAft>
                <a:spcPts val="0"/>
              </a:spcAft>
              <a:buSzPts val="1400"/>
              <a:buNone/>
              <a:defRPr sz="2800" b="1" i="0" u="none" strike="noStrike" cap="none">
                <a:solidFill>
                  <a:schemeClr val="dk2"/>
                </a:solidFill>
                <a:latin typeface="Lato"/>
                <a:ea typeface="Lato"/>
                <a:cs typeface="Lato"/>
                <a:sym typeface="Lato"/>
              </a:defRPr>
            </a:lvl2pPr>
            <a:lvl3pPr marL="0" marR="0" lvl="2" indent="0" algn="l" rtl="0">
              <a:spcBef>
                <a:spcPts val="0"/>
              </a:spcBef>
              <a:spcAft>
                <a:spcPts val="0"/>
              </a:spcAft>
              <a:buSzPts val="1400"/>
              <a:buNone/>
              <a:defRPr sz="2800" b="1" i="0" u="none" strike="noStrike" cap="none">
                <a:solidFill>
                  <a:schemeClr val="dk2"/>
                </a:solidFill>
                <a:latin typeface="Lato"/>
                <a:ea typeface="Lato"/>
                <a:cs typeface="Lato"/>
                <a:sym typeface="Lato"/>
              </a:defRPr>
            </a:lvl3pPr>
            <a:lvl4pPr marL="0" marR="0" lvl="3" indent="0" algn="l" rtl="0">
              <a:spcBef>
                <a:spcPts val="0"/>
              </a:spcBef>
              <a:spcAft>
                <a:spcPts val="0"/>
              </a:spcAft>
              <a:buSzPts val="1400"/>
              <a:buNone/>
              <a:defRPr sz="2800" b="1" i="0" u="none" strike="noStrike" cap="none">
                <a:solidFill>
                  <a:schemeClr val="dk2"/>
                </a:solidFill>
                <a:latin typeface="Lato"/>
                <a:ea typeface="Lato"/>
                <a:cs typeface="Lato"/>
                <a:sym typeface="Lato"/>
              </a:defRPr>
            </a:lvl4pPr>
            <a:lvl5pPr marL="0" marR="0" lvl="4" indent="0" algn="l" rtl="0">
              <a:spcBef>
                <a:spcPts val="0"/>
              </a:spcBef>
              <a:spcAft>
                <a:spcPts val="0"/>
              </a:spcAft>
              <a:buSzPts val="1400"/>
              <a:buNone/>
              <a:defRPr sz="2800" b="1" i="0" u="none" strike="noStrike" cap="none">
                <a:solidFill>
                  <a:schemeClr val="dk2"/>
                </a:solidFill>
                <a:latin typeface="Lato"/>
                <a:ea typeface="Lato"/>
                <a:cs typeface="Lato"/>
                <a:sym typeface="Lato"/>
              </a:defRPr>
            </a:lvl5pPr>
            <a:lvl6pPr marL="457200" marR="0" lvl="5" indent="0" algn="l" rtl="0">
              <a:spcBef>
                <a:spcPts val="0"/>
              </a:spcBef>
              <a:spcAft>
                <a:spcPts val="0"/>
              </a:spcAft>
              <a:buSzPts val="1400"/>
              <a:buNone/>
              <a:defRPr sz="2800" b="1" i="0" u="none" strike="noStrike" cap="none">
                <a:solidFill>
                  <a:schemeClr val="dk2"/>
                </a:solidFill>
                <a:latin typeface="Lato"/>
                <a:ea typeface="Lato"/>
                <a:cs typeface="Lato"/>
                <a:sym typeface="Lato"/>
              </a:defRPr>
            </a:lvl6pPr>
            <a:lvl7pPr marL="914400" marR="0" lvl="6" indent="0" algn="l" rtl="0">
              <a:spcBef>
                <a:spcPts val="0"/>
              </a:spcBef>
              <a:spcAft>
                <a:spcPts val="0"/>
              </a:spcAft>
              <a:buSzPts val="1400"/>
              <a:buNone/>
              <a:defRPr sz="2800" b="1" i="0" u="none" strike="noStrike" cap="none">
                <a:solidFill>
                  <a:schemeClr val="dk2"/>
                </a:solidFill>
                <a:latin typeface="Lato"/>
                <a:ea typeface="Lato"/>
                <a:cs typeface="Lato"/>
                <a:sym typeface="Lato"/>
              </a:defRPr>
            </a:lvl7pPr>
            <a:lvl8pPr marL="1371600" marR="0" lvl="7" indent="0" algn="l" rtl="0">
              <a:spcBef>
                <a:spcPts val="0"/>
              </a:spcBef>
              <a:spcAft>
                <a:spcPts val="0"/>
              </a:spcAft>
              <a:buSzPts val="1400"/>
              <a:buNone/>
              <a:defRPr sz="2800" b="1" i="0" u="none" strike="noStrike" cap="none">
                <a:solidFill>
                  <a:schemeClr val="dk2"/>
                </a:solidFill>
                <a:latin typeface="Lato"/>
                <a:ea typeface="Lato"/>
                <a:cs typeface="Lato"/>
                <a:sym typeface="Lato"/>
              </a:defRPr>
            </a:lvl8pPr>
            <a:lvl9pPr marL="1828800" marR="0" lvl="8" indent="0" algn="l" rtl="0">
              <a:spcBef>
                <a:spcPts val="0"/>
              </a:spcBef>
              <a:spcAft>
                <a:spcPts val="0"/>
              </a:spcAft>
              <a:buSzPts val="1400"/>
              <a:buNone/>
              <a:defRPr sz="2800" b="1" i="0" u="none" strike="noStrike" cap="none">
                <a:solidFill>
                  <a:schemeClr val="dk2"/>
                </a:solidFill>
                <a:latin typeface="Lato"/>
                <a:ea typeface="Lato"/>
                <a:cs typeface="Lato"/>
                <a:sym typeface="Lato"/>
              </a:defRPr>
            </a:lvl9pPr>
          </a:lstStyle>
          <a:p>
            <a:endParaRPr/>
          </a:p>
        </p:txBody>
      </p:sp>
      <p:sp>
        <p:nvSpPr>
          <p:cNvPr id="61" name="Shape 61"/>
          <p:cNvSpPr txBox="1">
            <a:spLocks noGrp="1"/>
          </p:cNvSpPr>
          <p:nvPr>
            <p:ph type="subTitle" idx="1"/>
          </p:nvPr>
        </p:nvSpPr>
        <p:spPr>
          <a:xfrm>
            <a:off x="508382" y="2009056"/>
            <a:ext cx="5449200" cy="559200"/>
          </a:xfrm>
          <a:prstGeom prst="rect">
            <a:avLst/>
          </a:prstGeom>
          <a:noFill/>
          <a:ln>
            <a:noFill/>
          </a:ln>
        </p:spPr>
        <p:txBody>
          <a:bodyPr spcFirstLastPara="1" wrap="square" lIns="91425" tIns="91425" rIns="91425" bIns="91425" anchor="t" anchorCtr="0"/>
          <a:lstStyle>
            <a:lvl1pPr marL="0" marR="0" lvl="0" indent="0" algn="l" rtl="0">
              <a:spcBef>
                <a:spcPts val="400"/>
              </a:spcBef>
              <a:spcAft>
                <a:spcPts val="0"/>
              </a:spcAft>
              <a:buClr>
                <a:srgbClr val="34495E"/>
              </a:buClr>
              <a:buSzPts val="2000"/>
              <a:buFont typeface="Arial"/>
              <a:buNone/>
              <a:defRPr sz="2000" b="0" i="0" u="none" strike="noStrike" cap="none">
                <a:solidFill>
                  <a:srgbClr val="34495E"/>
                </a:solidFill>
                <a:latin typeface="Lato"/>
                <a:ea typeface="Lato"/>
                <a:cs typeface="Lato"/>
                <a:sym typeface="Lato"/>
              </a:defRPr>
            </a:lvl1pPr>
            <a:lvl2pPr marL="457200" marR="0" lvl="1" indent="0" algn="ctr" rtl="0">
              <a:spcBef>
                <a:spcPts val="360"/>
              </a:spcBef>
              <a:spcAft>
                <a:spcPts val="0"/>
              </a:spcAft>
              <a:buClr>
                <a:srgbClr val="8D939B"/>
              </a:buClr>
              <a:buSzPts val="1800"/>
              <a:buFont typeface="Arial"/>
              <a:buNone/>
              <a:defRPr sz="1800" b="0" i="0" u="none" strike="noStrike" cap="none">
                <a:solidFill>
                  <a:srgbClr val="8D939B"/>
                </a:solidFill>
                <a:latin typeface="Lato"/>
                <a:ea typeface="Lato"/>
                <a:cs typeface="Lato"/>
                <a:sym typeface="Lato"/>
              </a:defRPr>
            </a:lvl2pPr>
            <a:lvl3pPr marL="914400" marR="0" lvl="2" indent="0" algn="ctr" rtl="0">
              <a:spcBef>
                <a:spcPts val="320"/>
              </a:spcBef>
              <a:spcAft>
                <a:spcPts val="0"/>
              </a:spcAft>
              <a:buClr>
                <a:srgbClr val="8D939B"/>
              </a:buClr>
              <a:buSzPts val="1600"/>
              <a:buFont typeface="Arial"/>
              <a:buNone/>
              <a:defRPr sz="1600" b="0" i="0" u="none" strike="noStrike" cap="none">
                <a:solidFill>
                  <a:srgbClr val="8D939B"/>
                </a:solidFill>
                <a:latin typeface="Lato"/>
                <a:ea typeface="Lato"/>
                <a:cs typeface="Lato"/>
                <a:sym typeface="Lato"/>
              </a:defRPr>
            </a:lvl3pPr>
            <a:lvl4pPr marL="1371600" marR="0" lvl="3" indent="0" algn="ctr" rtl="0">
              <a:spcBef>
                <a:spcPts val="320"/>
              </a:spcBef>
              <a:spcAft>
                <a:spcPts val="0"/>
              </a:spcAft>
              <a:buClr>
                <a:srgbClr val="8D939B"/>
              </a:buClr>
              <a:buSzPts val="1600"/>
              <a:buFont typeface="Arial"/>
              <a:buNone/>
              <a:defRPr sz="1600" b="0" i="0" u="none" strike="noStrike" cap="none">
                <a:solidFill>
                  <a:srgbClr val="8D939B"/>
                </a:solidFill>
                <a:latin typeface="Lato"/>
                <a:ea typeface="Lato"/>
                <a:cs typeface="Lato"/>
                <a:sym typeface="Lato"/>
              </a:defRPr>
            </a:lvl4pPr>
            <a:lvl5pPr marL="1828800" marR="0" lvl="4" indent="0" algn="ctr" rtl="0">
              <a:spcBef>
                <a:spcPts val="320"/>
              </a:spcBef>
              <a:spcAft>
                <a:spcPts val="0"/>
              </a:spcAft>
              <a:buClr>
                <a:srgbClr val="8D939B"/>
              </a:buClr>
              <a:buSzPts val="1600"/>
              <a:buFont typeface="Arial"/>
              <a:buNone/>
              <a:defRPr sz="1600" b="0" i="0" u="none" strike="noStrike" cap="none">
                <a:solidFill>
                  <a:srgbClr val="8D939B"/>
                </a:solidFill>
                <a:latin typeface="Lato"/>
                <a:ea typeface="Lato"/>
                <a:cs typeface="Lato"/>
                <a:sym typeface="Lato"/>
              </a:defRPr>
            </a:lvl5pPr>
            <a:lvl6pPr marL="2286000" marR="0" lvl="5" indent="0" algn="ctr" rtl="0">
              <a:spcBef>
                <a:spcPts val="400"/>
              </a:spcBef>
              <a:spcAft>
                <a:spcPts val="0"/>
              </a:spcAft>
              <a:buClr>
                <a:srgbClr val="8D939B"/>
              </a:buClr>
              <a:buSzPts val="2000"/>
              <a:buFont typeface="Arial"/>
              <a:buNone/>
              <a:defRPr sz="2000" b="0" i="0" u="none" strike="noStrike" cap="none">
                <a:solidFill>
                  <a:srgbClr val="8D939B"/>
                </a:solidFill>
                <a:latin typeface="Arial"/>
                <a:ea typeface="Arial"/>
                <a:cs typeface="Arial"/>
                <a:sym typeface="Arial"/>
              </a:defRPr>
            </a:lvl6pPr>
            <a:lvl7pPr marL="2743200" marR="0" lvl="6" indent="0" algn="ctr" rtl="0">
              <a:spcBef>
                <a:spcPts val="400"/>
              </a:spcBef>
              <a:spcAft>
                <a:spcPts val="0"/>
              </a:spcAft>
              <a:buClr>
                <a:srgbClr val="8D939B"/>
              </a:buClr>
              <a:buSzPts val="2000"/>
              <a:buFont typeface="Arial"/>
              <a:buNone/>
              <a:defRPr sz="2000" b="0" i="0" u="none" strike="noStrike" cap="none">
                <a:solidFill>
                  <a:srgbClr val="8D939B"/>
                </a:solidFill>
                <a:latin typeface="Arial"/>
                <a:ea typeface="Arial"/>
                <a:cs typeface="Arial"/>
                <a:sym typeface="Arial"/>
              </a:defRPr>
            </a:lvl7pPr>
            <a:lvl8pPr marL="3200400" marR="0" lvl="7" indent="0" algn="ctr" rtl="0">
              <a:spcBef>
                <a:spcPts val="400"/>
              </a:spcBef>
              <a:spcAft>
                <a:spcPts val="0"/>
              </a:spcAft>
              <a:buClr>
                <a:srgbClr val="8D939B"/>
              </a:buClr>
              <a:buSzPts val="2000"/>
              <a:buFont typeface="Arial"/>
              <a:buNone/>
              <a:defRPr sz="2000" b="0" i="0" u="none" strike="noStrike" cap="none">
                <a:solidFill>
                  <a:srgbClr val="8D939B"/>
                </a:solidFill>
                <a:latin typeface="Arial"/>
                <a:ea typeface="Arial"/>
                <a:cs typeface="Arial"/>
                <a:sym typeface="Arial"/>
              </a:defRPr>
            </a:lvl8pPr>
            <a:lvl9pPr marL="3657600" marR="0" lvl="8" indent="0" algn="ctr" rtl="0">
              <a:spcBef>
                <a:spcPts val="400"/>
              </a:spcBef>
              <a:spcAft>
                <a:spcPts val="0"/>
              </a:spcAft>
              <a:buClr>
                <a:srgbClr val="8D939B"/>
              </a:buClr>
              <a:buSzPts val="2000"/>
              <a:buFont typeface="Arial"/>
              <a:buNone/>
              <a:defRPr sz="2000" b="0" i="0" u="none" strike="noStrike" cap="none">
                <a:solidFill>
                  <a:srgbClr val="8D939B"/>
                </a:solidFill>
                <a:latin typeface="Arial"/>
                <a:ea typeface="Arial"/>
                <a:cs typeface="Arial"/>
                <a:sym typeface="Arial"/>
              </a:defRPr>
            </a:lvl9pPr>
          </a:lstStyle>
          <a:p>
            <a:endParaRPr/>
          </a:p>
        </p:txBody>
      </p:sp>
      <p:sp>
        <p:nvSpPr>
          <p:cNvPr id="62" name="Shape 62"/>
          <p:cNvSpPr txBox="1">
            <a:spLocks noGrp="1"/>
          </p:cNvSpPr>
          <p:nvPr>
            <p:ph type="ftr" idx="11"/>
          </p:nvPr>
        </p:nvSpPr>
        <p:spPr>
          <a:xfrm>
            <a:off x="2955925" y="4916488"/>
            <a:ext cx="3240000" cy="1857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b="0" i="0" u="none" strike="noStrike" cap="none">
                <a:solidFill>
                  <a:schemeClr val="accent5"/>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508000" y="2571750"/>
            <a:ext cx="2846400" cy="18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100" b="0" i="0" u="none" strike="noStrike" cap="none">
                <a:solidFill>
                  <a:schemeClr val="dk1"/>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genda">
    <p:spTree>
      <p:nvGrpSpPr>
        <p:cNvPr id="1" name="Shape 64"/>
        <p:cNvGrpSpPr/>
        <p:nvPr/>
      </p:nvGrpSpPr>
      <p:grpSpPr>
        <a:xfrm>
          <a:off x="0" y="0"/>
          <a:ext cx="0" cy="0"/>
          <a:chOff x="0" y="0"/>
          <a:chExt cx="0" cy="0"/>
        </a:xfrm>
      </p:grpSpPr>
      <p:cxnSp>
        <p:nvCxnSpPr>
          <p:cNvPr id="65" name="Shape 65"/>
          <p:cNvCxnSpPr/>
          <p:nvPr/>
        </p:nvCxnSpPr>
        <p:spPr>
          <a:xfrm>
            <a:off x="458788" y="860425"/>
            <a:ext cx="8234400" cy="0"/>
          </a:xfrm>
          <a:prstGeom prst="straightConnector1">
            <a:avLst/>
          </a:prstGeom>
          <a:noFill/>
          <a:ln w="12700" cap="flat" cmpd="sng">
            <a:solidFill>
              <a:srgbClr val="D1D8DF"/>
            </a:solidFill>
            <a:prstDash val="solid"/>
            <a:round/>
            <a:headEnd type="none" w="med" len="med"/>
            <a:tailEnd type="none" w="med" len="med"/>
          </a:ln>
        </p:spPr>
      </p:cxnSp>
      <p:cxnSp>
        <p:nvCxnSpPr>
          <p:cNvPr id="66" name="Shape 66"/>
          <p:cNvCxnSpPr/>
          <p:nvPr/>
        </p:nvCxnSpPr>
        <p:spPr>
          <a:xfrm>
            <a:off x="458788" y="860425"/>
            <a:ext cx="8234400" cy="0"/>
          </a:xfrm>
          <a:prstGeom prst="straightConnector1">
            <a:avLst/>
          </a:prstGeom>
          <a:noFill/>
          <a:ln w="12700" cap="flat" cmpd="sng">
            <a:solidFill>
              <a:srgbClr val="D1D8DF"/>
            </a:solidFill>
            <a:prstDash val="solid"/>
            <a:round/>
            <a:headEnd type="none" w="med" len="med"/>
            <a:tailEnd type="none" w="med" len="med"/>
          </a:ln>
        </p:spPr>
      </p:cxnSp>
      <p:sp>
        <p:nvSpPr>
          <p:cNvPr id="67" name="Shape 67"/>
          <p:cNvSpPr txBox="1">
            <a:spLocks noGrp="1"/>
          </p:cNvSpPr>
          <p:nvPr>
            <p:ph type="title"/>
          </p:nvPr>
        </p:nvSpPr>
        <p:spPr>
          <a:xfrm>
            <a:off x="457200" y="205979"/>
            <a:ext cx="8229600" cy="6546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600" b="1" i="0" u="none" strike="noStrike" cap="none">
                <a:solidFill>
                  <a:schemeClr val="dk2"/>
                </a:solidFill>
                <a:latin typeface="Lato"/>
                <a:ea typeface="Lato"/>
                <a:cs typeface="Lato"/>
                <a:sym typeface="Lato"/>
              </a:defRPr>
            </a:lvl1pPr>
            <a:lvl2pPr marL="0" marR="0" lvl="1" indent="0" algn="l" rtl="0">
              <a:spcBef>
                <a:spcPts val="0"/>
              </a:spcBef>
              <a:spcAft>
                <a:spcPts val="0"/>
              </a:spcAft>
              <a:buSzPts val="1400"/>
              <a:buNone/>
              <a:defRPr sz="2800" b="1" i="0" u="none" strike="noStrike" cap="none">
                <a:solidFill>
                  <a:schemeClr val="dk2"/>
                </a:solidFill>
                <a:latin typeface="Lato"/>
                <a:ea typeface="Lato"/>
                <a:cs typeface="Lato"/>
                <a:sym typeface="Lato"/>
              </a:defRPr>
            </a:lvl2pPr>
            <a:lvl3pPr marL="0" marR="0" lvl="2" indent="0" algn="l" rtl="0">
              <a:spcBef>
                <a:spcPts val="0"/>
              </a:spcBef>
              <a:spcAft>
                <a:spcPts val="0"/>
              </a:spcAft>
              <a:buSzPts val="1400"/>
              <a:buNone/>
              <a:defRPr sz="2800" b="1" i="0" u="none" strike="noStrike" cap="none">
                <a:solidFill>
                  <a:schemeClr val="dk2"/>
                </a:solidFill>
                <a:latin typeface="Lato"/>
                <a:ea typeface="Lato"/>
                <a:cs typeface="Lato"/>
                <a:sym typeface="Lato"/>
              </a:defRPr>
            </a:lvl3pPr>
            <a:lvl4pPr marL="0" marR="0" lvl="3" indent="0" algn="l" rtl="0">
              <a:spcBef>
                <a:spcPts val="0"/>
              </a:spcBef>
              <a:spcAft>
                <a:spcPts val="0"/>
              </a:spcAft>
              <a:buSzPts val="1400"/>
              <a:buNone/>
              <a:defRPr sz="2800" b="1" i="0" u="none" strike="noStrike" cap="none">
                <a:solidFill>
                  <a:schemeClr val="dk2"/>
                </a:solidFill>
                <a:latin typeface="Lato"/>
                <a:ea typeface="Lato"/>
                <a:cs typeface="Lato"/>
                <a:sym typeface="Lato"/>
              </a:defRPr>
            </a:lvl4pPr>
            <a:lvl5pPr marL="0" marR="0" lvl="4" indent="0" algn="l" rtl="0">
              <a:spcBef>
                <a:spcPts val="0"/>
              </a:spcBef>
              <a:spcAft>
                <a:spcPts val="0"/>
              </a:spcAft>
              <a:buSzPts val="1400"/>
              <a:buNone/>
              <a:defRPr sz="2800" b="1" i="0" u="none" strike="noStrike" cap="none">
                <a:solidFill>
                  <a:schemeClr val="dk2"/>
                </a:solidFill>
                <a:latin typeface="Lato"/>
                <a:ea typeface="Lato"/>
                <a:cs typeface="Lato"/>
                <a:sym typeface="Lato"/>
              </a:defRPr>
            </a:lvl5pPr>
            <a:lvl6pPr marL="457200" marR="0" lvl="5" indent="0" algn="l" rtl="0">
              <a:spcBef>
                <a:spcPts val="0"/>
              </a:spcBef>
              <a:spcAft>
                <a:spcPts val="0"/>
              </a:spcAft>
              <a:buSzPts val="1400"/>
              <a:buNone/>
              <a:defRPr sz="2800" b="1" i="0" u="none" strike="noStrike" cap="none">
                <a:solidFill>
                  <a:schemeClr val="dk2"/>
                </a:solidFill>
                <a:latin typeface="Lato"/>
                <a:ea typeface="Lato"/>
                <a:cs typeface="Lato"/>
                <a:sym typeface="Lato"/>
              </a:defRPr>
            </a:lvl6pPr>
            <a:lvl7pPr marL="914400" marR="0" lvl="6" indent="0" algn="l" rtl="0">
              <a:spcBef>
                <a:spcPts val="0"/>
              </a:spcBef>
              <a:spcAft>
                <a:spcPts val="0"/>
              </a:spcAft>
              <a:buSzPts val="1400"/>
              <a:buNone/>
              <a:defRPr sz="2800" b="1" i="0" u="none" strike="noStrike" cap="none">
                <a:solidFill>
                  <a:schemeClr val="dk2"/>
                </a:solidFill>
                <a:latin typeface="Lato"/>
                <a:ea typeface="Lato"/>
                <a:cs typeface="Lato"/>
                <a:sym typeface="Lato"/>
              </a:defRPr>
            </a:lvl7pPr>
            <a:lvl8pPr marL="1371600" marR="0" lvl="7" indent="0" algn="l" rtl="0">
              <a:spcBef>
                <a:spcPts val="0"/>
              </a:spcBef>
              <a:spcAft>
                <a:spcPts val="0"/>
              </a:spcAft>
              <a:buSzPts val="1400"/>
              <a:buNone/>
              <a:defRPr sz="2800" b="1" i="0" u="none" strike="noStrike" cap="none">
                <a:solidFill>
                  <a:schemeClr val="dk2"/>
                </a:solidFill>
                <a:latin typeface="Lato"/>
                <a:ea typeface="Lato"/>
                <a:cs typeface="Lato"/>
                <a:sym typeface="Lato"/>
              </a:defRPr>
            </a:lvl8pPr>
            <a:lvl9pPr marL="1828800" marR="0" lvl="8" indent="0" algn="l" rtl="0">
              <a:spcBef>
                <a:spcPts val="0"/>
              </a:spcBef>
              <a:spcAft>
                <a:spcPts val="0"/>
              </a:spcAft>
              <a:buSzPts val="1400"/>
              <a:buNone/>
              <a:defRPr sz="2800" b="1" i="0" u="none" strike="noStrike" cap="none">
                <a:solidFill>
                  <a:schemeClr val="dk2"/>
                </a:solidFill>
                <a:latin typeface="Lato"/>
                <a:ea typeface="Lato"/>
                <a:cs typeface="Lato"/>
                <a:sym typeface="Lato"/>
              </a:defRPr>
            </a:lvl9pPr>
          </a:lstStyle>
          <a:p>
            <a:endParaRPr/>
          </a:p>
        </p:txBody>
      </p:sp>
      <p:sp>
        <p:nvSpPr>
          <p:cNvPr id="68" name="Shape 68"/>
          <p:cNvSpPr txBox="1">
            <a:spLocks noGrp="1"/>
          </p:cNvSpPr>
          <p:nvPr>
            <p:ph type="body" idx="1"/>
          </p:nvPr>
        </p:nvSpPr>
        <p:spPr>
          <a:xfrm>
            <a:off x="453144" y="1223511"/>
            <a:ext cx="8233800" cy="3246000"/>
          </a:xfrm>
          <a:prstGeom prst="rect">
            <a:avLst/>
          </a:prstGeom>
          <a:noFill/>
          <a:ln>
            <a:noFill/>
          </a:ln>
        </p:spPr>
        <p:txBody>
          <a:bodyPr spcFirstLastPara="1" wrap="square" lIns="91425" tIns="91425" rIns="91425" bIns="91425" anchor="t" anchorCtr="0"/>
          <a:lstStyle>
            <a:lvl1pPr marL="457200" marR="0" lvl="0" indent="-317500" algn="l" rtl="0">
              <a:lnSpc>
                <a:spcPct val="150000"/>
              </a:lnSpc>
              <a:spcBef>
                <a:spcPts val="280"/>
              </a:spcBef>
              <a:spcAft>
                <a:spcPts val="0"/>
              </a:spcAft>
              <a:buClr>
                <a:schemeClr val="accent2"/>
              </a:buClr>
              <a:buSzPts val="1400"/>
              <a:buFont typeface="Noto Sans Symbols"/>
              <a:buAutoNum type="arabicPlain"/>
              <a:defRPr sz="1400" b="1" i="0" u="none" strike="noStrike" cap="none">
                <a:solidFill>
                  <a:srgbClr val="34495E"/>
                </a:solidFill>
                <a:latin typeface="Lato"/>
                <a:ea typeface="Lato"/>
                <a:cs typeface="Lato"/>
                <a:sym typeface="Lato"/>
              </a:defRPr>
            </a:lvl1pPr>
            <a:lvl2pPr marL="914400" marR="0" lvl="1"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2pPr>
            <a:lvl3pPr marL="1371600" marR="0" lvl="2"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3pPr>
            <a:lvl4pPr marL="1828800" marR="0" lvl="3"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4pPr>
            <a:lvl5pPr marL="2286000" marR="0" lvl="4"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ftr" idx="11"/>
          </p:nvPr>
        </p:nvSpPr>
        <p:spPr>
          <a:xfrm>
            <a:off x="2955925" y="4916488"/>
            <a:ext cx="3240000" cy="1857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b="0" i="0" u="none" strike="noStrike" cap="none">
                <a:solidFill>
                  <a:schemeClr val="accent5"/>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0"/>
        <p:cNvGrpSpPr/>
        <p:nvPr/>
      </p:nvGrpSpPr>
      <p:grpSpPr>
        <a:xfrm>
          <a:off x="0" y="0"/>
          <a:ext cx="0" cy="0"/>
          <a:chOff x="0" y="0"/>
          <a:chExt cx="0" cy="0"/>
        </a:xfrm>
      </p:grpSpPr>
      <p:pic>
        <p:nvPicPr>
          <p:cNvPr id="71" name="Shape 71"/>
          <p:cNvPicPr preferRelativeResize="0"/>
          <p:nvPr/>
        </p:nvPicPr>
        <p:blipFill rotWithShape="1">
          <a:blip r:embed="rId2">
            <a:alphaModFix/>
          </a:blip>
          <a:srcRect/>
          <a:stretch/>
        </p:blipFill>
        <p:spPr>
          <a:xfrm>
            <a:off x="8755063" y="4838700"/>
            <a:ext cx="287336" cy="209550"/>
          </a:xfrm>
          <a:prstGeom prst="rect">
            <a:avLst/>
          </a:prstGeom>
          <a:noFill/>
          <a:ln>
            <a:noFill/>
          </a:ln>
        </p:spPr>
      </p:pic>
      <p:pic>
        <p:nvPicPr>
          <p:cNvPr id="72" name="Shape 72"/>
          <p:cNvPicPr preferRelativeResize="0"/>
          <p:nvPr/>
        </p:nvPicPr>
        <p:blipFill rotWithShape="1">
          <a:blip r:embed="rId2">
            <a:alphaModFix/>
          </a:blip>
          <a:srcRect/>
          <a:stretch/>
        </p:blipFill>
        <p:spPr>
          <a:xfrm>
            <a:off x="8755063" y="4838700"/>
            <a:ext cx="287336" cy="209550"/>
          </a:xfrm>
          <a:prstGeom prst="rect">
            <a:avLst/>
          </a:prstGeom>
          <a:noFill/>
          <a:ln>
            <a:noFill/>
          </a:ln>
        </p:spPr>
      </p:pic>
      <p:sp>
        <p:nvSpPr>
          <p:cNvPr id="73" name="Shape 73"/>
          <p:cNvSpPr txBox="1">
            <a:spLocks noGrp="1"/>
          </p:cNvSpPr>
          <p:nvPr>
            <p:ph type="title"/>
          </p:nvPr>
        </p:nvSpPr>
        <p:spPr>
          <a:xfrm>
            <a:off x="457200" y="206375"/>
            <a:ext cx="8229600" cy="817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800" b="1" i="0" u="none" strike="noStrike" cap="none">
                <a:solidFill>
                  <a:srgbClr val="34495E"/>
                </a:solidFill>
                <a:latin typeface="Lato"/>
                <a:ea typeface="Lato"/>
                <a:cs typeface="Lato"/>
                <a:sym typeface="Lato"/>
              </a:defRPr>
            </a:lvl1pPr>
            <a:lvl2pPr marL="0" marR="0" lvl="1" indent="0" algn="l" rtl="0">
              <a:spcBef>
                <a:spcPts val="0"/>
              </a:spcBef>
              <a:spcAft>
                <a:spcPts val="0"/>
              </a:spcAft>
              <a:buSzPts val="1400"/>
              <a:buNone/>
              <a:defRPr sz="2800" b="1" i="0" u="none" strike="noStrike" cap="none">
                <a:solidFill>
                  <a:schemeClr val="dk2"/>
                </a:solidFill>
                <a:latin typeface="Lato"/>
                <a:ea typeface="Lato"/>
                <a:cs typeface="Lato"/>
                <a:sym typeface="Lato"/>
              </a:defRPr>
            </a:lvl2pPr>
            <a:lvl3pPr marL="0" marR="0" lvl="2" indent="0" algn="l" rtl="0">
              <a:spcBef>
                <a:spcPts val="0"/>
              </a:spcBef>
              <a:spcAft>
                <a:spcPts val="0"/>
              </a:spcAft>
              <a:buSzPts val="1400"/>
              <a:buNone/>
              <a:defRPr sz="2800" b="1" i="0" u="none" strike="noStrike" cap="none">
                <a:solidFill>
                  <a:schemeClr val="dk2"/>
                </a:solidFill>
                <a:latin typeface="Lato"/>
                <a:ea typeface="Lato"/>
                <a:cs typeface="Lato"/>
                <a:sym typeface="Lato"/>
              </a:defRPr>
            </a:lvl3pPr>
            <a:lvl4pPr marL="0" marR="0" lvl="3" indent="0" algn="l" rtl="0">
              <a:spcBef>
                <a:spcPts val="0"/>
              </a:spcBef>
              <a:spcAft>
                <a:spcPts val="0"/>
              </a:spcAft>
              <a:buSzPts val="1400"/>
              <a:buNone/>
              <a:defRPr sz="2800" b="1" i="0" u="none" strike="noStrike" cap="none">
                <a:solidFill>
                  <a:schemeClr val="dk2"/>
                </a:solidFill>
                <a:latin typeface="Lato"/>
                <a:ea typeface="Lato"/>
                <a:cs typeface="Lato"/>
                <a:sym typeface="Lato"/>
              </a:defRPr>
            </a:lvl4pPr>
            <a:lvl5pPr marL="0" marR="0" lvl="4" indent="0" algn="l" rtl="0">
              <a:spcBef>
                <a:spcPts val="0"/>
              </a:spcBef>
              <a:spcAft>
                <a:spcPts val="0"/>
              </a:spcAft>
              <a:buSzPts val="1400"/>
              <a:buNone/>
              <a:defRPr sz="2800" b="1" i="0" u="none" strike="noStrike" cap="none">
                <a:solidFill>
                  <a:schemeClr val="dk2"/>
                </a:solidFill>
                <a:latin typeface="Lato"/>
                <a:ea typeface="Lato"/>
                <a:cs typeface="Lato"/>
                <a:sym typeface="Lato"/>
              </a:defRPr>
            </a:lvl5pPr>
            <a:lvl6pPr marL="457200" marR="0" lvl="5" indent="0" algn="l" rtl="0">
              <a:spcBef>
                <a:spcPts val="0"/>
              </a:spcBef>
              <a:spcAft>
                <a:spcPts val="0"/>
              </a:spcAft>
              <a:buSzPts val="1400"/>
              <a:buNone/>
              <a:defRPr sz="2800" b="1" i="0" u="none" strike="noStrike" cap="none">
                <a:solidFill>
                  <a:schemeClr val="dk2"/>
                </a:solidFill>
                <a:latin typeface="Lato"/>
                <a:ea typeface="Lato"/>
                <a:cs typeface="Lato"/>
                <a:sym typeface="Lato"/>
              </a:defRPr>
            </a:lvl6pPr>
            <a:lvl7pPr marL="914400" marR="0" lvl="6" indent="0" algn="l" rtl="0">
              <a:spcBef>
                <a:spcPts val="0"/>
              </a:spcBef>
              <a:spcAft>
                <a:spcPts val="0"/>
              </a:spcAft>
              <a:buSzPts val="1400"/>
              <a:buNone/>
              <a:defRPr sz="2800" b="1" i="0" u="none" strike="noStrike" cap="none">
                <a:solidFill>
                  <a:schemeClr val="dk2"/>
                </a:solidFill>
                <a:latin typeface="Lato"/>
                <a:ea typeface="Lato"/>
                <a:cs typeface="Lato"/>
                <a:sym typeface="Lato"/>
              </a:defRPr>
            </a:lvl7pPr>
            <a:lvl8pPr marL="1371600" marR="0" lvl="7" indent="0" algn="l" rtl="0">
              <a:spcBef>
                <a:spcPts val="0"/>
              </a:spcBef>
              <a:spcAft>
                <a:spcPts val="0"/>
              </a:spcAft>
              <a:buSzPts val="1400"/>
              <a:buNone/>
              <a:defRPr sz="2800" b="1" i="0" u="none" strike="noStrike" cap="none">
                <a:solidFill>
                  <a:schemeClr val="dk2"/>
                </a:solidFill>
                <a:latin typeface="Lato"/>
                <a:ea typeface="Lato"/>
                <a:cs typeface="Lato"/>
                <a:sym typeface="Lato"/>
              </a:defRPr>
            </a:lvl8pPr>
            <a:lvl9pPr marL="1828800" marR="0" lvl="8" indent="0" algn="l" rtl="0">
              <a:spcBef>
                <a:spcPts val="0"/>
              </a:spcBef>
              <a:spcAft>
                <a:spcPts val="0"/>
              </a:spcAft>
              <a:buSzPts val="1400"/>
              <a:buNone/>
              <a:defRPr sz="2800" b="1" i="0" u="none" strike="noStrike" cap="none">
                <a:solidFill>
                  <a:schemeClr val="dk2"/>
                </a:solidFill>
                <a:latin typeface="Lato"/>
                <a:ea typeface="Lato"/>
                <a:cs typeface="Lato"/>
                <a:sym typeface="Lato"/>
              </a:defRPr>
            </a:lvl9pPr>
          </a:lstStyle>
          <a:p>
            <a:endParaRPr/>
          </a:p>
        </p:txBody>
      </p:sp>
      <p:sp>
        <p:nvSpPr>
          <p:cNvPr id="74" name="Shape 74"/>
          <p:cNvSpPr txBox="1">
            <a:spLocks noGrp="1"/>
          </p:cNvSpPr>
          <p:nvPr>
            <p:ph type="ftr" idx="11"/>
          </p:nvPr>
        </p:nvSpPr>
        <p:spPr>
          <a:xfrm>
            <a:off x="2955925" y="4916488"/>
            <a:ext cx="3240000" cy="1857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b="0" i="0" u="none" strike="noStrike" cap="none">
                <a:solidFill>
                  <a:srgbClr val="8E9FB1"/>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ection Break">
    <p:bg>
      <p:bgPr>
        <a:blipFill rotWithShape="1">
          <a:blip r:embed="rId2">
            <a:alphaModFix/>
          </a:blip>
          <a:stretch>
            <a:fillRect/>
          </a:stretch>
        </a:blipFill>
        <a:effectLst/>
      </p:bgPr>
    </p:bg>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0" y="2092826"/>
            <a:ext cx="8997300" cy="6546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3000" b="1" i="0" u="none" strike="noStrike" cap="none">
                <a:solidFill>
                  <a:schemeClr val="lt1"/>
                </a:solidFill>
                <a:latin typeface="Lato"/>
                <a:ea typeface="Lato"/>
                <a:cs typeface="Lato"/>
                <a:sym typeface="Lato"/>
              </a:defRPr>
            </a:lvl1pPr>
            <a:lvl2pPr marL="0" marR="0" lvl="1" indent="0" algn="l" rtl="0">
              <a:spcBef>
                <a:spcPts val="0"/>
              </a:spcBef>
              <a:spcAft>
                <a:spcPts val="0"/>
              </a:spcAft>
              <a:buSzPts val="1400"/>
              <a:buNone/>
              <a:defRPr sz="2800" b="1" i="0" u="none" strike="noStrike" cap="none">
                <a:solidFill>
                  <a:schemeClr val="dk2"/>
                </a:solidFill>
                <a:latin typeface="Lato"/>
                <a:ea typeface="Lato"/>
                <a:cs typeface="Lato"/>
                <a:sym typeface="Lato"/>
              </a:defRPr>
            </a:lvl2pPr>
            <a:lvl3pPr marL="0" marR="0" lvl="2" indent="0" algn="l" rtl="0">
              <a:spcBef>
                <a:spcPts val="0"/>
              </a:spcBef>
              <a:spcAft>
                <a:spcPts val="0"/>
              </a:spcAft>
              <a:buSzPts val="1400"/>
              <a:buNone/>
              <a:defRPr sz="2800" b="1" i="0" u="none" strike="noStrike" cap="none">
                <a:solidFill>
                  <a:schemeClr val="dk2"/>
                </a:solidFill>
                <a:latin typeface="Lato"/>
                <a:ea typeface="Lato"/>
                <a:cs typeface="Lato"/>
                <a:sym typeface="Lato"/>
              </a:defRPr>
            </a:lvl3pPr>
            <a:lvl4pPr marL="0" marR="0" lvl="3" indent="0" algn="l" rtl="0">
              <a:spcBef>
                <a:spcPts val="0"/>
              </a:spcBef>
              <a:spcAft>
                <a:spcPts val="0"/>
              </a:spcAft>
              <a:buSzPts val="1400"/>
              <a:buNone/>
              <a:defRPr sz="2800" b="1" i="0" u="none" strike="noStrike" cap="none">
                <a:solidFill>
                  <a:schemeClr val="dk2"/>
                </a:solidFill>
                <a:latin typeface="Lato"/>
                <a:ea typeface="Lato"/>
                <a:cs typeface="Lato"/>
                <a:sym typeface="Lato"/>
              </a:defRPr>
            </a:lvl4pPr>
            <a:lvl5pPr marL="0" marR="0" lvl="4" indent="0" algn="l" rtl="0">
              <a:spcBef>
                <a:spcPts val="0"/>
              </a:spcBef>
              <a:spcAft>
                <a:spcPts val="0"/>
              </a:spcAft>
              <a:buSzPts val="1400"/>
              <a:buNone/>
              <a:defRPr sz="2800" b="1" i="0" u="none" strike="noStrike" cap="none">
                <a:solidFill>
                  <a:schemeClr val="dk2"/>
                </a:solidFill>
                <a:latin typeface="Lato"/>
                <a:ea typeface="Lato"/>
                <a:cs typeface="Lato"/>
                <a:sym typeface="Lato"/>
              </a:defRPr>
            </a:lvl5pPr>
            <a:lvl6pPr marL="457200" marR="0" lvl="5" indent="0" algn="l" rtl="0">
              <a:spcBef>
                <a:spcPts val="0"/>
              </a:spcBef>
              <a:spcAft>
                <a:spcPts val="0"/>
              </a:spcAft>
              <a:buSzPts val="1400"/>
              <a:buNone/>
              <a:defRPr sz="2800" b="1" i="0" u="none" strike="noStrike" cap="none">
                <a:solidFill>
                  <a:schemeClr val="dk2"/>
                </a:solidFill>
                <a:latin typeface="Lato"/>
                <a:ea typeface="Lato"/>
                <a:cs typeface="Lato"/>
                <a:sym typeface="Lato"/>
              </a:defRPr>
            </a:lvl6pPr>
            <a:lvl7pPr marL="914400" marR="0" lvl="6" indent="0" algn="l" rtl="0">
              <a:spcBef>
                <a:spcPts val="0"/>
              </a:spcBef>
              <a:spcAft>
                <a:spcPts val="0"/>
              </a:spcAft>
              <a:buSzPts val="1400"/>
              <a:buNone/>
              <a:defRPr sz="2800" b="1" i="0" u="none" strike="noStrike" cap="none">
                <a:solidFill>
                  <a:schemeClr val="dk2"/>
                </a:solidFill>
                <a:latin typeface="Lato"/>
                <a:ea typeface="Lato"/>
                <a:cs typeface="Lato"/>
                <a:sym typeface="Lato"/>
              </a:defRPr>
            </a:lvl7pPr>
            <a:lvl8pPr marL="1371600" marR="0" lvl="7" indent="0" algn="l" rtl="0">
              <a:spcBef>
                <a:spcPts val="0"/>
              </a:spcBef>
              <a:spcAft>
                <a:spcPts val="0"/>
              </a:spcAft>
              <a:buSzPts val="1400"/>
              <a:buNone/>
              <a:defRPr sz="2800" b="1" i="0" u="none" strike="noStrike" cap="none">
                <a:solidFill>
                  <a:schemeClr val="dk2"/>
                </a:solidFill>
                <a:latin typeface="Lato"/>
                <a:ea typeface="Lato"/>
                <a:cs typeface="Lato"/>
                <a:sym typeface="Lato"/>
              </a:defRPr>
            </a:lvl8pPr>
            <a:lvl9pPr marL="1828800" marR="0" lvl="8" indent="0" algn="l" rtl="0">
              <a:spcBef>
                <a:spcPts val="0"/>
              </a:spcBef>
              <a:spcAft>
                <a:spcPts val="0"/>
              </a:spcAft>
              <a:buSzPts val="1400"/>
              <a:buNone/>
              <a:defRPr sz="2800" b="1" i="0" u="none" strike="noStrike" cap="none">
                <a:solidFill>
                  <a:schemeClr val="dk2"/>
                </a:solidFill>
                <a:latin typeface="Lato"/>
                <a:ea typeface="Lato"/>
                <a:cs typeface="Lato"/>
                <a:sym typeface="Lat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hankYou">
    <p:bg>
      <p:bgPr>
        <a:blipFill rotWithShape="1">
          <a:blip r:embed="rId2">
            <a:alphaModFix/>
          </a:blip>
          <a:stretch>
            <a:fillRect/>
          </a:stretch>
        </a:blipFill>
        <a:effectLst/>
      </p:bgPr>
    </p:bg>
    <p:spTree>
      <p:nvGrpSpPr>
        <p:cNvPr id="1" name="Shape 77"/>
        <p:cNvGrpSpPr/>
        <p:nvPr/>
      </p:nvGrpSpPr>
      <p:grpSpPr>
        <a:xfrm>
          <a:off x="0" y="0"/>
          <a:ext cx="0" cy="0"/>
          <a:chOff x="0" y="0"/>
          <a:chExt cx="0" cy="0"/>
        </a:xfrm>
      </p:grpSpPr>
      <p:pic>
        <p:nvPicPr>
          <p:cNvPr id="78" name="Shape 78" descr="cf_logotype_digital_white.png"/>
          <p:cNvPicPr preferRelativeResize="0"/>
          <p:nvPr/>
        </p:nvPicPr>
        <p:blipFill rotWithShape="1">
          <a:blip r:embed="rId3">
            <a:alphaModFix/>
          </a:blip>
          <a:srcRect/>
          <a:stretch/>
        </p:blipFill>
        <p:spPr>
          <a:xfrm>
            <a:off x="3783013" y="2563813"/>
            <a:ext cx="1511301" cy="230187"/>
          </a:xfrm>
          <a:prstGeom prst="rect">
            <a:avLst/>
          </a:prstGeom>
          <a:noFill/>
          <a:ln>
            <a:noFill/>
          </a:ln>
        </p:spPr>
      </p:pic>
      <p:pic>
        <p:nvPicPr>
          <p:cNvPr id="79" name="Shape 79" descr="cf_logotype_digital_white.png"/>
          <p:cNvPicPr preferRelativeResize="0"/>
          <p:nvPr/>
        </p:nvPicPr>
        <p:blipFill rotWithShape="1">
          <a:blip r:embed="rId3">
            <a:alphaModFix/>
          </a:blip>
          <a:srcRect/>
          <a:stretch/>
        </p:blipFill>
        <p:spPr>
          <a:xfrm>
            <a:off x="3783013" y="2563813"/>
            <a:ext cx="1511301" cy="230187"/>
          </a:xfrm>
          <a:prstGeom prst="rect">
            <a:avLst/>
          </a:prstGeom>
          <a:noFill/>
          <a:ln>
            <a:noFill/>
          </a:ln>
        </p:spPr>
      </p:pic>
      <p:sp>
        <p:nvSpPr>
          <p:cNvPr id="80" name="Shape 80"/>
          <p:cNvSpPr txBox="1">
            <a:spLocks noGrp="1"/>
          </p:cNvSpPr>
          <p:nvPr>
            <p:ph type="title"/>
          </p:nvPr>
        </p:nvSpPr>
        <p:spPr>
          <a:xfrm>
            <a:off x="457200" y="1936219"/>
            <a:ext cx="8229600" cy="6279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3000" b="1" i="0" u="none" strike="noStrike" cap="none">
                <a:solidFill>
                  <a:srgbClr val="FFFFFF"/>
                </a:solidFill>
                <a:latin typeface="Lato"/>
                <a:ea typeface="Lato"/>
                <a:cs typeface="Lato"/>
                <a:sym typeface="Lato"/>
              </a:defRPr>
            </a:lvl1pPr>
            <a:lvl2pPr marL="0" marR="0" lvl="1" indent="0" algn="l" rtl="0">
              <a:spcBef>
                <a:spcPts val="0"/>
              </a:spcBef>
              <a:spcAft>
                <a:spcPts val="0"/>
              </a:spcAft>
              <a:buSzPts val="1400"/>
              <a:buNone/>
              <a:defRPr sz="2800" b="1" i="0" u="none" strike="noStrike" cap="none">
                <a:solidFill>
                  <a:schemeClr val="dk2"/>
                </a:solidFill>
                <a:latin typeface="Lato"/>
                <a:ea typeface="Lato"/>
                <a:cs typeface="Lato"/>
                <a:sym typeface="Lato"/>
              </a:defRPr>
            </a:lvl2pPr>
            <a:lvl3pPr marL="0" marR="0" lvl="2" indent="0" algn="l" rtl="0">
              <a:spcBef>
                <a:spcPts val="0"/>
              </a:spcBef>
              <a:spcAft>
                <a:spcPts val="0"/>
              </a:spcAft>
              <a:buSzPts val="1400"/>
              <a:buNone/>
              <a:defRPr sz="2800" b="1" i="0" u="none" strike="noStrike" cap="none">
                <a:solidFill>
                  <a:schemeClr val="dk2"/>
                </a:solidFill>
                <a:latin typeface="Lato"/>
                <a:ea typeface="Lato"/>
                <a:cs typeface="Lato"/>
                <a:sym typeface="Lato"/>
              </a:defRPr>
            </a:lvl3pPr>
            <a:lvl4pPr marL="0" marR="0" lvl="3" indent="0" algn="l" rtl="0">
              <a:spcBef>
                <a:spcPts val="0"/>
              </a:spcBef>
              <a:spcAft>
                <a:spcPts val="0"/>
              </a:spcAft>
              <a:buSzPts val="1400"/>
              <a:buNone/>
              <a:defRPr sz="2800" b="1" i="0" u="none" strike="noStrike" cap="none">
                <a:solidFill>
                  <a:schemeClr val="dk2"/>
                </a:solidFill>
                <a:latin typeface="Lato"/>
                <a:ea typeface="Lato"/>
                <a:cs typeface="Lato"/>
                <a:sym typeface="Lato"/>
              </a:defRPr>
            </a:lvl4pPr>
            <a:lvl5pPr marL="0" marR="0" lvl="4" indent="0" algn="l" rtl="0">
              <a:spcBef>
                <a:spcPts val="0"/>
              </a:spcBef>
              <a:spcAft>
                <a:spcPts val="0"/>
              </a:spcAft>
              <a:buSzPts val="1400"/>
              <a:buNone/>
              <a:defRPr sz="2800" b="1" i="0" u="none" strike="noStrike" cap="none">
                <a:solidFill>
                  <a:schemeClr val="dk2"/>
                </a:solidFill>
                <a:latin typeface="Lato"/>
                <a:ea typeface="Lato"/>
                <a:cs typeface="Lato"/>
                <a:sym typeface="Lato"/>
              </a:defRPr>
            </a:lvl5pPr>
            <a:lvl6pPr marL="457200" marR="0" lvl="5" indent="0" algn="l" rtl="0">
              <a:spcBef>
                <a:spcPts val="0"/>
              </a:spcBef>
              <a:spcAft>
                <a:spcPts val="0"/>
              </a:spcAft>
              <a:buSzPts val="1400"/>
              <a:buNone/>
              <a:defRPr sz="2800" b="1" i="0" u="none" strike="noStrike" cap="none">
                <a:solidFill>
                  <a:schemeClr val="dk2"/>
                </a:solidFill>
                <a:latin typeface="Lato"/>
                <a:ea typeface="Lato"/>
                <a:cs typeface="Lato"/>
                <a:sym typeface="Lato"/>
              </a:defRPr>
            </a:lvl6pPr>
            <a:lvl7pPr marL="914400" marR="0" lvl="6" indent="0" algn="l" rtl="0">
              <a:spcBef>
                <a:spcPts val="0"/>
              </a:spcBef>
              <a:spcAft>
                <a:spcPts val="0"/>
              </a:spcAft>
              <a:buSzPts val="1400"/>
              <a:buNone/>
              <a:defRPr sz="2800" b="1" i="0" u="none" strike="noStrike" cap="none">
                <a:solidFill>
                  <a:schemeClr val="dk2"/>
                </a:solidFill>
                <a:latin typeface="Lato"/>
                <a:ea typeface="Lato"/>
                <a:cs typeface="Lato"/>
                <a:sym typeface="Lato"/>
              </a:defRPr>
            </a:lvl7pPr>
            <a:lvl8pPr marL="1371600" marR="0" lvl="7" indent="0" algn="l" rtl="0">
              <a:spcBef>
                <a:spcPts val="0"/>
              </a:spcBef>
              <a:spcAft>
                <a:spcPts val="0"/>
              </a:spcAft>
              <a:buSzPts val="1400"/>
              <a:buNone/>
              <a:defRPr sz="2800" b="1" i="0" u="none" strike="noStrike" cap="none">
                <a:solidFill>
                  <a:schemeClr val="dk2"/>
                </a:solidFill>
                <a:latin typeface="Lato"/>
                <a:ea typeface="Lato"/>
                <a:cs typeface="Lato"/>
                <a:sym typeface="Lato"/>
              </a:defRPr>
            </a:lvl8pPr>
            <a:lvl9pPr marL="1828800" marR="0" lvl="8" indent="0" algn="l" rtl="0">
              <a:spcBef>
                <a:spcPts val="0"/>
              </a:spcBef>
              <a:spcAft>
                <a:spcPts val="0"/>
              </a:spcAft>
              <a:buSzPts val="1400"/>
              <a:buNone/>
              <a:defRPr sz="2800" b="1" i="0" u="none" strike="noStrike" cap="none">
                <a:solidFill>
                  <a:schemeClr val="dk2"/>
                </a:solidFill>
                <a:latin typeface="Lato"/>
                <a:ea typeface="Lato"/>
                <a:cs typeface="Lato"/>
                <a:sym typeface="Lato"/>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Slide">
    <p:bg>
      <p:bgPr>
        <a:blipFill rotWithShape="1">
          <a:blip r:embed="rId2">
            <a:alphaModFix/>
          </a:blip>
          <a:stretch>
            <a:fillRect/>
          </a:stretch>
        </a:blipFill>
        <a:effectLst/>
      </p:bgPr>
    </p:bg>
    <p:spTree>
      <p:nvGrpSpPr>
        <p:cNvPr id="1" name="Shape 81"/>
        <p:cNvGrpSpPr/>
        <p:nvPr/>
      </p:nvGrpSpPr>
      <p:grpSpPr>
        <a:xfrm>
          <a:off x="0" y="0"/>
          <a:ext cx="0" cy="0"/>
          <a:chOff x="0" y="0"/>
          <a:chExt cx="0" cy="0"/>
        </a:xfrm>
      </p:grpSpPr>
      <p:pic>
        <p:nvPicPr>
          <p:cNvPr id="82" name="Shape 82" descr="cf_logotype_digital_white.png"/>
          <p:cNvPicPr preferRelativeResize="0"/>
          <p:nvPr/>
        </p:nvPicPr>
        <p:blipFill rotWithShape="1">
          <a:blip r:embed="rId3">
            <a:alphaModFix/>
          </a:blip>
          <a:srcRect/>
          <a:stretch/>
        </p:blipFill>
        <p:spPr>
          <a:xfrm>
            <a:off x="558800" y="657225"/>
            <a:ext cx="1849438" cy="280988"/>
          </a:xfrm>
          <a:prstGeom prst="rect">
            <a:avLst/>
          </a:prstGeom>
          <a:noFill/>
          <a:ln>
            <a:noFill/>
          </a:ln>
        </p:spPr>
      </p:pic>
      <p:pic>
        <p:nvPicPr>
          <p:cNvPr id="83" name="Shape 83" descr="cf_logotype_digital_white.png"/>
          <p:cNvPicPr preferRelativeResize="0"/>
          <p:nvPr/>
        </p:nvPicPr>
        <p:blipFill rotWithShape="1">
          <a:blip r:embed="rId3">
            <a:alphaModFix/>
          </a:blip>
          <a:srcRect/>
          <a:stretch/>
        </p:blipFill>
        <p:spPr>
          <a:xfrm>
            <a:off x="558800" y="657225"/>
            <a:ext cx="1849438" cy="280988"/>
          </a:xfrm>
          <a:prstGeom prst="rect">
            <a:avLst/>
          </a:prstGeom>
          <a:noFill/>
          <a:ln>
            <a:noFill/>
          </a:ln>
        </p:spPr>
      </p:pic>
      <p:sp>
        <p:nvSpPr>
          <p:cNvPr id="84" name="Shape 84"/>
          <p:cNvSpPr txBox="1">
            <a:spLocks noGrp="1"/>
          </p:cNvSpPr>
          <p:nvPr>
            <p:ph type="ctrTitle"/>
          </p:nvPr>
        </p:nvSpPr>
        <p:spPr>
          <a:xfrm>
            <a:off x="508382" y="936072"/>
            <a:ext cx="5449200" cy="6816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2800" b="0" i="0" u="none" strike="noStrike" cap="none">
                <a:solidFill>
                  <a:schemeClr val="lt1"/>
                </a:solidFill>
                <a:latin typeface="Lato"/>
                <a:ea typeface="Lato"/>
                <a:cs typeface="Lato"/>
                <a:sym typeface="Lato"/>
              </a:defRPr>
            </a:lvl1pPr>
            <a:lvl2pPr marL="0" marR="0" lvl="1" indent="0" algn="l" rtl="0">
              <a:spcBef>
                <a:spcPts val="0"/>
              </a:spcBef>
              <a:spcAft>
                <a:spcPts val="0"/>
              </a:spcAft>
              <a:buSzPts val="1400"/>
              <a:buNone/>
              <a:defRPr sz="2800" b="1" i="0" u="none" strike="noStrike" cap="none">
                <a:solidFill>
                  <a:schemeClr val="dk2"/>
                </a:solidFill>
                <a:latin typeface="Lato"/>
                <a:ea typeface="Lato"/>
                <a:cs typeface="Lato"/>
                <a:sym typeface="Lato"/>
              </a:defRPr>
            </a:lvl2pPr>
            <a:lvl3pPr marL="0" marR="0" lvl="2" indent="0" algn="l" rtl="0">
              <a:spcBef>
                <a:spcPts val="0"/>
              </a:spcBef>
              <a:spcAft>
                <a:spcPts val="0"/>
              </a:spcAft>
              <a:buSzPts val="1400"/>
              <a:buNone/>
              <a:defRPr sz="2800" b="1" i="0" u="none" strike="noStrike" cap="none">
                <a:solidFill>
                  <a:schemeClr val="dk2"/>
                </a:solidFill>
                <a:latin typeface="Lato"/>
                <a:ea typeface="Lato"/>
                <a:cs typeface="Lato"/>
                <a:sym typeface="Lato"/>
              </a:defRPr>
            </a:lvl3pPr>
            <a:lvl4pPr marL="0" marR="0" lvl="3" indent="0" algn="l" rtl="0">
              <a:spcBef>
                <a:spcPts val="0"/>
              </a:spcBef>
              <a:spcAft>
                <a:spcPts val="0"/>
              </a:spcAft>
              <a:buSzPts val="1400"/>
              <a:buNone/>
              <a:defRPr sz="2800" b="1" i="0" u="none" strike="noStrike" cap="none">
                <a:solidFill>
                  <a:schemeClr val="dk2"/>
                </a:solidFill>
                <a:latin typeface="Lato"/>
                <a:ea typeface="Lato"/>
                <a:cs typeface="Lato"/>
                <a:sym typeface="Lato"/>
              </a:defRPr>
            </a:lvl4pPr>
            <a:lvl5pPr marL="0" marR="0" lvl="4" indent="0" algn="l" rtl="0">
              <a:spcBef>
                <a:spcPts val="0"/>
              </a:spcBef>
              <a:spcAft>
                <a:spcPts val="0"/>
              </a:spcAft>
              <a:buSzPts val="1400"/>
              <a:buNone/>
              <a:defRPr sz="2800" b="1" i="0" u="none" strike="noStrike" cap="none">
                <a:solidFill>
                  <a:schemeClr val="dk2"/>
                </a:solidFill>
                <a:latin typeface="Lato"/>
                <a:ea typeface="Lato"/>
                <a:cs typeface="Lato"/>
                <a:sym typeface="Lato"/>
              </a:defRPr>
            </a:lvl5pPr>
            <a:lvl6pPr marL="457200" marR="0" lvl="5" indent="0" algn="l" rtl="0">
              <a:spcBef>
                <a:spcPts val="0"/>
              </a:spcBef>
              <a:spcAft>
                <a:spcPts val="0"/>
              </a:spcAft>
              <a:buSzPts val="1400"/>
              <a:buNone/>
              <a:defRPr sz="2800" b="1" i="0" u="none" strike="noStrike" cap="none">
                <a:solidFill>
                  <a:schemeClr val="dk2"/>
                </a:solidFill>
                <a:latin typeface="Lato"/>
                <a:ea typeface="Lato"/>
                <a:cs typeface="Lato"/>
                <a:sym typeface="Lato"/>
              </a:defRPr>
            </a:lvl6pPr>
            <a:lvl7pPr marL="914400" marR="0" lvl="6" indent="0" algn="l" rtl="0">
              <a:spcBef>
                <a:spcPts val="0"/>
              </a:spcBef>
              <a:spcAft>
                <a:spcPts val="0"/>
              </a:spcAft>
              <a:buSzPts val="1400"/>
              <a:buNone/>
              <a:defRPr sz="2800" b="1" i="0" u="none" strike="noStrike" cap="none">
                <a:solidFill>
                  <a:schemeClr val="dk2"/>
                </a:solidFill>
                <a:latin typeface="Lato"/>
                <a:ea typeface="Lato"/>
                <a:cs typeface="Lato"/>
                <a:sym typeface="Lato"/>
              </a:defRPr>
            </a:lvl7pPr>
            <a:lvl8pPr marL="1371600" marR="0" lvl="7" indent="0" algn="l" rtl="0">
              <a:spcBef>
                <a:spcPts val="0"/>
              </a:spcBef>
              <a:spcAft>
                <a:spcPts val="0"/>
              </a:spcAft>
              <a:buSzPts val="1400"/>
              <a:buNone/>
              <a:defRPr sz="2800" b="1" i="0" u="none" strike="noStrike" cap="none">
                <a:solidFill>
                  <a:schemeClr val="dk2"/>
                </a:solidFill>
                <a:latin typeface="Lato"/>
                <a:ea typeface="Lato"/>
                <a:cs typeface="Lato"/>
                <a:sym typeface="Lato"/>
              </a:defRPr>
            </a:lvl8pPr>
            <a:lvl9pPr marL="1828800" marR="0" lvl="8" indent="0" algn="l" rtl="0">
              <a:spcBef>
                <a:spcPts val="0"/>
              </a:spcBef>
              <a:spcAft>
                <a:spcPts val="0"/>
              </a:spcAft>
              <a:buSzPts val="1400"/>
              <a:buNone/>
              <a:defRPr sz="2800" b="1" i="0" u="none" strike="noStrike" cap="none">
                <a:solidFill>
                  <a:schemeClr val="dk2"/>
                </a:solidFill>
                <a:latin typeface="Lato"/>
                <a:ea typeface="Lato"/>
                <a:cs typeface="Lato"/>
                <a:sym typeface="Lato"/>
              </a:defRPr>
            </a:lvl9pPr>
          </a:lstStyle>
          <a:p>
            <a:endParaRPr/>
          </a:p>
        </p:txBody>
      </p:sp>
      <p:sp>
        <p:nvSpPr>
          <p:cNvPr id="85" name="Shape 85"/>
          <p:cNvSpPr txBox="1">
            <a:spLocks noGrp="1"/>
          </p:cNvSpPr>
          <p:nvPr>
            <p:ph type="subTitle" idx="1"/>
          </p:nvPr>
        </p:nvSpPr>
        <p:spPr>
          <a:xfrm>
            <a:off x="508382" y="2017069"/>
            <a:ext cx="5449200" cy="523200"/>
          </a:xfrm>
          <a:prstGeom prst="rect">
            <a:avLst/>
          </a:prstGeom>
          <a:noFill/>
          <a:ln>
            <a:noFill/>
          </a:ln>
        </p:spPr>
        <p:txBody>
          <a:bodyPr spcFirstLastPara="1" wrap="square" lIns="91425" tIns="91425" rIns="91425" bIns="91425" anchor="t" anchorCtr="0"/>
          <a:lstStyle>
            <a:lvl1pPr marL="0" marR="0" lvl="0" indent="0" algn="l" rtl="0">
              <a:spcBef>
                <a:spcPts val="400"/>
              </a:spcBef>
              <a:spcAft>
                <a:spcPts val="0"/>
              </a:spcAft>
              <a:buClr>
                <a:srgbClr val="FFFFFF"/>
              </a:buClr>
              <a:buSzPts val="2000"/>
              <a:buFont typeface="Arial"/>
              <a:buNone/>
              <a:defRPr sz="2000" b="0" i="0" u="none" strike="noStrike" cap="none">
                <a:solidFill>
                  <a:srgbClr val="FFFFFF"/>
                </a:solidFill>
                <a:latin typeface="Lato"/>
                <a:ea typeface="Lato"/>
                <a:cs typeface="Lato"/>
                <a:sym typeface="Lato"/>
              </a:defRPr>
            </a:lvl1pPr>
            <a:lvl2pPr marL="457200" marR="0" lvl="1" indent="0" algn="ctr" rtl="0">
              <a:spcBef>
                <a:spcPts val="360"/>
              </a:spcBef>
              <a:spcAft>
                <a:spcPts val="0"/>
              </a:spcAft>
              <a:buClr>
                <a:srgbClr val="8D939B"/>
              </a:buClr>
              <a:buSzPts val="1800"/>
              <a:buFont typeface="Arial"/>
              <a:buNone/>
              <a:defRPr sz="1800" b="0" i="0" u="none" strike="noStrike" cap="none">
                <a:solidFill>
                  <a:srgbClr val="8D939B"/>
                </a:solidFill>
                <a:latin typeface="Lato"/>
                <a:ea typeface="Lato"/>
                <a:cs typeface="Lato"/>
                <a:sym typeface="Lato"/>
              </a:defRPr>
            </a:lvl2pPr>
            <a:lvl3pPr marL="914400" marR="0" lvl="2" indent="0" algn="ctr" rtl="0">
              <a:spcBef>
                <a:spcPts val="320"/>
              </a:spcBef>
              <a:spcAft>
                <a:spcPts val="0"/>
              </a:spcAft>
              <a:buClr>
                <a:srgbClr val="8D939B"/>
              </a:buClr>
              <a:buSzPts val="1600"/>
              <a:buFont typeface="Arial"/>
              <a:buNone/>
              <a:defRPr sz="1600" b="0" i="0" u="none" strike="noStrike" cap="none">
                <a:solidFill>
                  <a:srgbClr val="8D939B"/>
                </a:solidFill>
                <a:latin typeface="Lato"/>
                <a:ea typeface="Lato"/>
                <a:cs typeface="Lato"/>
                <a:sym typeface="Lato"/>
              </a:defRPr>
            </a:lvl3pPr>
            <a:lvl4pPr marL="1371600" marR="0" lvl="3" indent="0" algn="ctr" rtl="0">
              <a:spcBef>
                <a:spcPts val="320"/>
              </a:spcBef>
              <a:spcAft>
                <a:spcPts val="0"/>
              </a:spcAft>
              <a:buClr>
                <a:srgbClr val="8D939B"/>
              </a:buClr>
              <a:buSzPts val="1600"/>
              <a:buFont typeface="Arial"/>
              <a:buNone/>
              <a:defRPr sz="1600" b="0" i="0" u="none" strike="noStrike" cap="none">
                <a:solidFill>
                  <a:srgbClr val="8D939B"/>
                </a:solidFill>
                <a:latin typeface="Lato"/>
                <a:ea typeface="Lato"/>
                <a:cs typeface="Lato"/>
                <a:sym typeface="Lato"/>
              </a:defRPr>
            </a:lvl4pPr>
            <a:lvl5pPr marL="1828800" marR="0" lvl="4" indent="0" algn="ctr" rtl="0">
              <a:spcBef>
                <a:spcPts val="320"/>
              </a:spcBef>
              <a:spcAft>
                <a:spcPts val="0"/>
              </a:spcAft>
              <a:buClr>
                <a:srgbClr val="8D939B"/>
              </a:buClr>
              <a:buSzPts val="1600"/>
              <a:buFont typeface="Arial"/>
              <a:buNone/>
              <a:defRPr sz="1600" b="0" i="0" u="none" strike="noStrike" cap="none">
                <a:solidFill>
                  <a:srgbClr val="8D939B"/>
                </a:solidFill>
                <a:latin typeface="Lato"/>
                <a:ea typeface="Lato"/>
                <a:cs typeface="Lato"/>
                <a:sym typeface="Lato"/>
              </a:defRPr>
            </a:lvl5pPr>
            <a:lvl6pPr marL="2286000" marR="0" lvl="5" indent="0" algn="ctr" rtl="0">
              <a:spcBef>
                <a:spcPts val="400"/>
              </a:spcBef>
              <a:spcAft>
                <a:spcPts val="0"/>
              </a:spcAft>
              <a:buClr>
                <a:srgbClr val="8D939B"/>
              </a:buClr>
              <a:buSzPts val="2000"/>
              <a:buFont typeface="Arial"/>
              <a:buNone/>
              <a:defRPr sz="2000" b="0" i="0" u="none" strike="noStrike" cap="none">
                <a:solidFill>
                  <a:srgbClr val="8D939B"/>
                </a:solidFill>
                <a:latin typeface="Arial"/>
                <a:ea typeface="Arial"/>
                <a:cs typeface="Arial"/>
                <a:sym typeface="Arial"/>
              </a:defRPr>
            </a:lvl6pPr>
            <a:lvl7pPr marL="2743200" marR="0" lvl="6" indent="0" algn="ctr" rtl="0">
              <a:spcBef>
                <a:spcPts val="400"/>
              </a:spcBef>
              <a:spcAft>
                <a:spcPts val="0"/>
              </a:spcAft>
              <a:buClr>
                <a:srgbClr val="8D939B"/>
              </a:buClr>
              <a:buSzPts val="2000"/>
              <a:buFont typeface="Arial"/>
              <a:buNone/>
              <a:defRPr sz="2000" b="0" i="0" u="none" strike="noStrike" cap="none">
                <a:solidFill>
                  <a:srgbClr val="8D939B"/>
                </a:solidFill>
                <a:latin typeface="Arial"/>
                <a:ea typeface="Arial"/>
                <a:cs typeface="Arial"/>
                <a:sym typeface="Arial"/>
              </a:defRPr>
            </a:lvl7pPr>
            <a:lvl8pPr marL="3200400" marR="0" lvl="7" indent="0" algn="ctr" rtl="0">
              <a:spcBef>
                <a:spcPts val="400"/>
              </a:spcBef>
              <a:spcAft>
                <a:spcPts val="0"/>
              </a:spcAft>
              <a:buClr>
                <a:srgbClr val="8D939B"/>
              </a:buClr>
              <a:buSzPts val="2000"/>
              <a:buFont typeface="Arial"/>
              <a:buNone/>
              <a:defRPr sz="2000" b="0" i="0" u="none" strike="noStrike" cap="none">
                <a:solidFill>
                  <a:srgbClr val="8D939B"/>
                </a:solidFill>
                <a:latin typeface="Arial"/>
                <a:ea typeface="Arial"/>
                <a:cs typeface="Arial"/>
                <a:sym typeface="Arial"/>
              </a:defRPr>
            </a:lvl8pPr>
            <a:lvl9pPr marL="3657600" marR="0" lvl="8" indent="0" algn="ctr" rtl="0">
              <a:spcBef>
                <a:spcPts val="400"/>
              </a:spcBef>
              <a:spcAft>
                <a:spcPts val="0"/>
              </a:spcAft>
              <a:buClr>
                <a:srgbClr val="8D939B"/>
              </a:buClr>
              <a:buSzPts val="2000"/>
              <a:buFont typeface="Arial"/>
              <a:buNone/>
              <a:defRPr sz="2000" b="0" i="0" u="none" strike="noStrike" cap="none">
                <a:solidFill>
                  <a:srgbClr val="8D939B"/>
                </a:solidFill>
                <a:latin typeface="Arial"/>
                <a:ea typeface="Arial"/>
                <a:cs typeface="Arial"/>
                <a:sym typeface="Arial"/>
              </a:defRPr>
            </a:lvl9pPr>
          </a:lstStyle>
          <a:p>
            <a:endParaRPr/>
          </a:p>
        </p:txBody>
      </p:sp>
      <p:sp>
        <p:nvSpPr>
          <p:cNvPr id="86" name="Shape 86"/>
          <p:cNvSpPr txBox="1">
            <a:spLocks noGrp="1"/>
          </p:cNvSpPr>
          <p:nvPr>
            <p:ph type="ftr" idx="11"/>
          </p:nvPr>
        </p:nvSpPr>
        <p:spPr>
          <a:xfrm>
            <a:off x="2955925" y="4916488"/>
            <a:ext cx="3240000" cy="1857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b="0" i="0" u="none" strike="noStrike" cap="none">
                <a:solidFill>
                  <a:srgbClr val="FFFFFF"/>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7" name="Shape 87"/>
          <p:cNvSpPr txBox="1">
            <a:spLocks noGrp="1"/>
          </p:cNvSpPr>
          <p:nvPr>
            <p:ph type="dt" idx="10"/>
          </p:nvPr>
        </p:nvSpPr>
        <p:spPr>
          <a:xfrm>
            <a:off x="508000" y="2540000"/>
            <a:ext cx="3049500" cy="18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100" b="1" i="0" u="none" strike="noStrike" cap="none">
                <a:solidFill>
                  <a:srgbClr val="FFFFFF"/>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Slide - Dark Deck Alt">
    <p:bg>
      <p:bgPr>
        <a:blipFill rotWithShape="1">
          <a:blip r:embed="rId2">
            <a:alphaModFix/>
          </a:blip>
          <a:stretch>
            <a:fillRect/>
          </a:stretch>
        </a:blipFill>
        <a:effectLst/>
      </p:bgPr>
    </p:bg>
    <p:spTree>
      <p:nvGrpSpPr>
        <p:cNvPr id="1" name="Shape 88"/>
        <p:cNvGrpSpPr/>
        <p:nvPr/>
      </p:nvGrpSpPr>
      <p:grpSpPr>
        <a:xfrm>
          <a:off x="0" y="0"/>
          <a:ext cx="0" cy="0"/>
          <a:chOff x="0" y="0"/>
          <a:chExt cx="0" cy="0"/>
        </a:xfrm>
      </p:grpSpPr>
      <p:pic>
        <p:nvPicPr>
          <p:cNvPr id="89" name="Shape 89" descr="cf_logotype_digital_white.png"/>
          <p:cNvPicPr preferRelativeResize="0"/>
          <p:nvPr/>
        </p:nvPicPr>
        <p:blipFill rotWithShape="1">
          <a:blip r:embed="rId3">
            <a:alphaModFix/>
          </a:blip>
          <a:srcRect/>
          <a:stretch/>
        </p:blipFill>
        <p:spPr>
          <a:xfrm>
            <a:off x="558800" y="657225"/>
            <a:ext cx="1849438" cy="280988"/>
          </a:xfrm>
          <a:prstGeom prst="rect">
            <a:avLst/>
          </a:prstGeom>
          <a:noFill/>
          <a:ln>
            <a:noFill/>
          </a:ln>
        </p:spPr>
      </p:pic>
      <p:pic>
        <p:nvPicPr>
          <p:cNvPr id="90" name="Shape 90" descr="cf_logotype_digital_white.png"/>
          <p:cNvPicPr preferRelativeResize="0"/>
          <p:nvPr/>
        </p:nvPicPr>
        <p:blipFill rotWithShape="1">
          <a:blip r:embed="rId3">
            <a:alphaModFix/>
          </a:blip>
          <a:srcRect/>
          <a:stretch/>
        </p:blipFill>
        <p:spPr>
          <a:xfrm>
            <a:off x="558800" y="657225"/>
            <a:ext cx="1849438" cy="280988"/>
          </a:xfrm>
          <a:prstGeom prst="rect">
            <a:avLst/>
          </a:prstGeom>
          <a:noFill/>
          <a:ln>
            <a:noFill/>
          </a:ln>
        </p:spPr>
      </p:pic>
      <p:sp>
        <p:nvSpPr>
          <p:cNvPr id="91" name="Shape 91"/>
          <p:cNvSpPr txBox="1">
            <a:spLocks noGrp="1"/>
          </p:cNvSpPr>
          <p:nvPr>
            <p:ph type="ctrTitle"/>
          </p:nvPr>
        </p:nvSpPr>
        <p:spPr>
          <a:xfrm>
            <a:off x="508382" y="936071"/>
            <a:ext cx="5449200" cy="16323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2800" b="0" i="0" u="none" strike="noStrike" cap="none">
                <a:solidFill>
                  <a:srgbClr val="FFFFFF"/>
                </a:solidFill>
                <a:latin typeface="Lato"/>
                <a:ea typeface="Lato"/>
                <a:cs typeface="Lato"/>
                <a:sym typeface="Lato"/>
              </a:defRPr>
            </a:lvl1pPr>
            <a:lvl2pPr marL="0" marR="0" lvl="1" indent="0" algn="l" rtl="0">
              <a:spcBef>
                <a:spcPts val="0"/>
              </a:spcBef>
              <a:spcAft>
                <a:spcPts val="0"/>
              </a:spcAft>
              <a:buSzPts val="1400"/>
              <a:buNone/>
              <a:defRPr sz="2800" b="1" i="0" u="none" strike="noStrike" cap="none">
                <a:solidFill>
                  <a:schemeClr val="dk2"/>
                </a:solidFill>
                <a:latin typeface="Lato"/>
                <a:ea typeface="Lato"/>
                <a:cs typeface="Lato"/>
                <a:sym typeface="Lato"/>
              </a:defRPr>
            </a:lvl2pPr>
            <a:lvl3pPr marL="0" marR="0" lvl="2" indent="0" algn="l" rtl="0">
              <a:spcBef>
                <a:spcPts val="0"/>
              </a:spcBef>
              <a:spcAft>
                <a:spcPts val="0"/>
              </a:spcAft>
              <a:buSzPts val="1400"/>
              <a:buNone/>
              <a:defRPr sz="2800" b="1" i="0" u="none" strike="noStrike" cap="none">
                <a:solidFill>
                  <a:schemeClr val="dk2"/>
                </a:solidFill>
                <a:latin typeface="Lato"/>
                <a:ea typeface="Lato"/>
                <a:cs typeface="Lato"/>
                <a:sym typeface="Lato"/>
              </a:defRPr>
            </a:lvl3pPr>
            <a:lvl4pPr marL="0" marR="0" lvl="3" indent="0" algn="l" rtl="0">
              <a:spcBef>
                <a:spcPts val="0"/>
              </a:spcBef>
              <a:spcAft>
                <a:spcPts val="0"/>
              </a:spcAft>
              <a:buSzPts val="1400"/>
              <a:buNone/>
              <a:defRPr sz="2800" b="1" i="0" u="none" strike="noStrike" cap="none">
                <a:solidFill>
                  <a:schemeClr val="dk2"/>
                </a:solidFill>
                <a:latin typeface="Lato"/>
                <a:ea typeface="Lato"/>
                <a:cs typeface="Lato"/>
                <a:sym typeface="Lato"/>
              </a:defRPr>
            </a:lvl4pPr>
            <a:lvl5pPr marL="0" marR="0" lvl="4" indent="0" algn="l" rtl="0">
              <a:spcBef>
                <a:spcPts val="0"/>
              </a:spcBef>
              <a:spcAft>
                <a:spcPts val="0"/>
              </a:spcAft>
              <a:buSzPts val="1400"/>
              <a:buNone/>
              <a:defRPr sz="2800" b="1" i="0" u="none" strike="noStrike" cap="none">
                <a:solidFill>
                  <a:schemeClr val="dk2"/>
                </a:solidFill>
                <a:latin typeface="Lato"/>
                <a:ea typeface="Lato"/>
                <a:cs typeface="Lato"/>
                <a:sym typeface="Lato"/>
              </a:defRPr>
            </a:lvl5pPr>
            <a:lvl6pPr marL="457200" marR="0" lvl="5" indent="0" algn="l" rtl="0">
              <a:spcBef>
                <a:spcPts val="0"/>
              </a:spcBef>
              <a:spcAft>
                <a:spcPts val="0"/>
              </a:spcAft>
              <a:buSzPts val="1400"/>
              <a:buNone/>
              <a:defRPr sz="2800" b="1" i="0" u="none" strike="noStrike" cap="none">
                <a:solidFill>
                  <a:schemeClr val="dk2"/>
                </a:solidFill>
                <a:latin typeface="Lato"/>
                <a:ea typeface="Lato"/>
                <a:cs typeface="Lato"/>
                <a:sym typeface="Lato"/>
              </a:defRPr>
            </a:lvl6pPr>
            <a:lvl7pPr marL="914400" marR="0" lvl="6" indent="0" algn="l" rtl="0">
              <a:spcBef>
                <a:spcPts val="0"/>
              </a:spcBef>
              <a:spcAft>
                <a:spcPts val="0"/>
              </a:spcAft>
              <a:buSzPts val="1400"/>
              <a:buNone/>
              <a:defRPr sz="2800" b="1" i="0" u="none" strike="noStrike" cap="none">
                <a:solidFill>
                  <a:schemeClr val="dk2"/>
                </a:solidFill>
                <a:latin typeface="Lato"/>
                <a:ea typeface="Lato"/>
                <a:cs typeface="Lato"/>
                <a:sym typeface="Lato"/>
              </a:defRPr>
            </a:lvl7pPr>
            <a:lvl8pPr marL="1371600" marR="0" lvl="7" indent="0" algn="l" rtl="0">
              <a:spcBef>
                <a:spcPts val="0"/>
              </a:spcBef>
              <a:spcAft>
                <a:spcPts val="0"/>
              </a:spcAft>
              <a:buSzPts val="1400"/>
              <a:buNone/>
              <a:defRPr sz="2800" b="1" i="0" u="none" strike="noStrike" cap="none">
                <a:solidFill>
                  <a:schemeClr val="dk2"/>
                </a:solidFill>
                <a:latin typeface="Lato"/>
                <a:ea typeface="Lato"/>
                <a:cs typeface="Lato"/>
                <a:sym typeface="Lato"/>
              </a:defRPr>
            </a:lvl8pPr>
            <a:lvl9pPr marL="1828800" marR="0" lvl="8" indent="0" algn="l" rtl="0">
              <a:spcBef>
                <a:spcPts val="0"/>
              </a:spcBef>
              <a:spcAft>
                <a:spcPts val="0"/>
              </a:spcAft>
              <a:buSzPts val="1400"/>
              <a:buNone/>
              <a:defRPr sz="2800" b="1" i="0" u="none" strike="noStrike" cap="none">
                <a:solidFill>
                  <a:schemeClr val="dk2"/>
                </a:solidFill>
                <a:latin typeface="Lato"/>
                <a:ea typeface="Lato"/>
                <a:cs typeface="Lato"/>
                <a:sym typeface="Lato"/>
              </a:defRPr>
            </a:lvl9pPr>
          </a:lstStyle>
          <a:p>
            <a:endParaRPr/>
          </a:p>
        </p:txBody>
      </p:sp>
      <p:sp>
        <p:nvSpPr>
          <p:cNvPr id="92" name="Shape 92"/>
          <p:cNvSpPr txBox="1">
            <a:spLocks noGrp="1"/>
          </p:cNvSpPr>
          <p:nvPr>
            <p:ph type="subTitle" idx="1"/>
          </p:nvPr>
        </p:nvSpPr>
        <p:spPr>
          <a:xfrm>
            <a:off x="508382" y="2568248"/>
            <a:ext cx="5449200" cy="677700"/>
          </a:xfrm>
          <a:prstGeom prst="rect">
            <a:avLst/>
          </a:prstGeom>
          <a:noFill/>
          <a:ln>
            <a:noFill/>
          </a:ln>
        </p:spPr>
        <p:txBody>
          <a:bodyPr spcFirstLastPara="1" wrap="square" lIns="91425" tIns="91425" rIns="91425" bIns="91425" anchor="t" anchorCtr="0"/>
          <a:lstStyle>
            <a:lvl1pPr marL="0" marR="0" lvl="0" indent="0" algn="l" rtl="0">
              <a:spcBef>
                <a:spcPts val="400"/>
              </a:spcBef>
              <a:spcAft>
                <a:spcPts val="0"/>
              </a:spcAft>
              <a:buClr>
                <a:srgbClr val="FFFFFF"/>
              </a:buClr>
              <a:buSzPts val="2000"/>
              <a:buFont typeface="Arial"/>
              <a:buNone/>
              <a:defRPr sz="2000" b="0" i="0" u="none" strike="noStrike" cap="none">
                <a:solidFill>
                  <a:srgbClr val="FFFFFF"/>
                </a:solidFill>
                <a:latin typeface="Lato"/>
                <a:ea typeface="Lato"/>
                <a:cs typeface="Lato"/>
                <a:sym typeface="Lato"/>
              </a:defRPr>
            </a:lvl1pPr>
            <a:lvl2pPr marL="457200" marR="0" lvl="1" indent="0" algn="ctr" rtl="0">
              <a:spcBef>
                <a:spcPts val="360"/>
              </a:spcBef>
              <a:spcAft>
                <a:spcPts val="0"/>
              </a:spcAft>
              <a:buClr>
                <a:srgbClr val="8D939B"/>
              </a:buClr>
              <a:buSzPts val="1800"/>
              <a:buFont typeface="Arial"/>
              <a:buNone/>
              <a:defRPr sz="1800" b="0" i="0" u="none" strike="noStrike" cap="none">
                <a:solidFill>
                  <a:srgbClr val="8D939B"/>
                </a:solidFill>
                <a:latin typeface="Lato"/>
                <a:ea typeface="Lato"/>
                <a:cs typeface="Lato"/>
                <a:sym typeface="Lato"/>
              </a:defRPr>
            </a:lvl2pPr>
            <a:lvl3pPr marL="914400" marR="0" lvl="2" indent="0" algn="ctr" rtl="0">
              <a:spcBef>
                <a:spcPts val="320"/>
              </a:spcBef>
              <a:spcAft>
                <a:spcPts val="0"/>
              </a:spcAft>
              <a:buClr>
                <a:srgbClr val="8D939B"/>
              </a:buClr>
              <a:buSzPts val="1600"/>
              <a:buFont typeface="Arial"/>
              <a:buNone/>
              <a:defRPr sz="1600" b="0" i="0" u="none" strike="noStrike" cap="none">
                <a:solidFill>
                  <a:srgbClr val="8D939B"/>
                </a:solidFill>
                <a:latin typeface="Lato"/>
                <a:ea typeface="Lato"/>
                <a:cs typeface="Lato"/>
                <a:sym typeface="Lato"/>
              </a:defRPr>
            </a:lvl3pPr>
            <a:lvl4pPr marL="1371600" marR="0" lvl="3" indent="0" algn="ctr" rtl="0">
              <a:spcBef>
                <a:spcPts val="320"/>
              </a:spcBef>
              <a:spcAft>
                <a:spcPts val="0"/>
              </a:spcAft>
              <a:buClr>
                <a:srgbClr val="8D939B"/>
              </a:buClr>
              <a:buSzPts val="1600"/>
              <a:buFont typeface="Arial"/>
              <a:buNone/>
              <a:defRPr sz="1600" b="0" i="0" u="none" strike="noStrike" cap="none">
                <a:solidFill>
                  <a:srgbClr val="8D939B"/>
                </a:solidFill>
                <a:latin typeface="Lato"/>
                <a:ea typeface="Lato"/>
                <a:cs typeface="Lato"/>
                <a:sym typeface="Lato"/>
              </a:defRPr>
            </a:lvl4pPr>
            <a:lvl5pPr marL="1828800" marR="0" lvl="4" indent="0" algn="ctr" rtl="0">
              <a:spcBef>
                <a:spcPts val="320"/>
              </a:spcBef>
              <a:spcAft>
                <a:spcPts val="0"/>
              </a:spcAft>
              <a:buClr>
                <a:srgbClr val="8D939B"/>
              </a:buClr>
              <a:buSzPts val="1600"/>
              <a:buFont typeface="Arial"/>
              <a:buNone/>
              <a:defRPr sz="1600" b="0" i="0" u="none" strike="noStrike" cap="none">
                <a:solidFill>
                  <a:srgbClr val="8D939B"/>
                </a:solidFill>
                <a:latin typeface="Lato"/>
                <a:ea typeface="Lato"/>
                <a:cs typeface="Lato"/>
                <a:sym typeface="Lato"/>
              </a:defRPr>
            </a:lvl5pPr>
            <a:lvl6pPr marL="2286000" marR="0" lvl="5" indent="0" algn="ctr" rtl="0">
              <a:spcBef>
                <a:spcPts val="400"/>
              </a:spcBef>
              <a:spcAft>
                <a:spcPts val="0"/>
              </a:spcAft>
              <a:buClr>
                <a:srgbClr val="8D939B"/>
              </a:buClr>
              <a:buSzPts val="2000"/>
              <a:buFont typeface="Arial"/>
              <a:buNone/>
              <a:defRPr sz="2000" b="0" i="0" u="none" strike="noStrike" cap="none">
                <a:solidFill>
                  <a:srgbClr val="8D939B"/>
                </a:solidFill>
                <a:latin typeface="Arial"/>
                <a:ea typeface="Arial"/>
                <a:cs typeface="Arial"/>
                <a:sym typeface="Arial"/>
              </a:defRPr>
            </a:lvl6pPr>
            <a:lvl7pPr marL="2743200" marR="0" lvl="6" indent="0" algn="ctr" rtl="0">
              <a:spcBef>
                <a:spcPts val="400"/>
              </a:spcBef>
              <a:spcAft>
                <a:spcPts val="0"/>
              </a:spcAft>
              <a:buClr>
                <a:srgbClr val="8D939B"/>
              </a:buClr>
              <a:buSzPts val="2000"/>
              <a:buFont typeface="Arial"/>
              <a:buNone/>
              <a:defRPr sz="2000" b="0" i="0" u="none" strike="noStrike" cap="none">
                <a:solidFill>
                  <a:srgbClr val="8D939B"/>
                </a:solidFill>
                <a:latin typeface="Arial"/>
                <a:ea typeface="Arial"/>
                <a:cs typeface="Arial"/>
                <a:sym typeface="Arial"/>
              </a:defRPr>
            </a:lvl7pPr>
            <a:lvl8pPr marL="3200400" marR="0" lvl="7" indent="0" algn="ctr" rtl="0">
              <a:spcBef>
                <a:spcPts val="400"/>
              </a:spcBef>
              <a:spcAft>
                <a:spcPts val="0"/>
              </a:spcAft>
              <a:buClr>
                <a:srgbClr val="8D939B"/>
              </a:buClr>
              <a:buSzPts val="2000"/>
              <a:buFont typeface="Arial"/>
              <a:buNone/>
              <a:defRPr sz="2000" b="0" i="0" u="none" strike="noStrike" cap="none">
                <a:solidFill>
                  <a:srgbClr val="8D939B"/>
                </a:solidFill>
                <a:latin typeface="Arial"/>
                <a:ea typeface="Arial"/>
                <a:cs typeface="Arial"/>
                <a:sym typeface="Arial"/>
              </a:defRPr>
            </a:lvl8pPr>
            <a:lvl9pPr marL="3657600" marR="0" lvl="8" indent="0" algn="ctr" rtl="0">
              <a:spcBef>
                <a:spcPts val="400"/>
              </a:spcBef>
              <a:spcAft>
                <a:spcPts val="0"/>
              </a:spcAft>
              <a:buClr>
                <a:srgbClr val="8D939B"/>
              </a:buClr>
              <a:buSzPts val="2000"/>
              <a:buFont typeface="Arial"/>
              <a:buNone/>
              <a:defRPr sz="2000" b="0" i="0" u="none" strike="noStrike" cap="none">
                <a:solidFill>
                  <a:srgbClr val="8D939B"/>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93"/>
        <p:cNvGrpSpPr/>
        <p:nvPr/>
      </p:nvGrpSpPr>
      <p:grpSpPr>
        <a:xfrm>
          <a:off x="0" y="0"/>
          <a:ext cx="0" cy="0"/>
          <a:chOff x="0" y="0"/>
          <a:chExt cx="0" cy="0"/>
        </a:xfrm>
      </p:grpSpPr>
      <p:pic>
        <p:nvPicPr>
          <p:cNvPr id="94" name="Shape 94"/>
          <p:cNvPicPr preferRelativeResize="0"/>
          <p:nvPr/>
        </p:nvPicPr>
        <p:blipFill rotWithShape="1">
          <a:blip r:embed="rId2">
            <a:alphaModFix/>
          </a:blip>
          <a:srcRect/>
          <a:stretch/>
        </p:blipFill>
        <p:spPr>
          <a:xfrm>
            <a:off x="8755063" y="4838700"/>
            <a:ext cx="287336" cy="209550"/>
          </a:xfrm>
          <a:prstGeom prst="rect">
            <a:avLst/>
          </a:prstGeom>
          <a:noFill/>
          <a:ln>
            <a:noFill/>
          </a:ln>
        </p:spPr>
      </p:pic>
      <p:pic>
        <p:nvPicPr>
          <p:cNvPr id="95" name="Shape 95"/>
          <p:cNvPicPr preferRelativeResize="0"/>
          <p:nvPr/>
        </p:nvPicPr>
        <p:blipFill rotWithShape="1">
          <a:blip r:embed="rId2">
            <a:alphaModFix/>
          </a:blip>
          <a:srcRect/>
          <a:stretch/>
        </p:blipFill>
        <p:spPr>
          <a:xfrm>
            <a:off x="8755063" y="4838700"/>
            <a:ext cx="287336" cy="209550"/>
          </a:xfrm>
          <a:prstGeom prst="rect">
            <a:avLst/>
          </a:prstGeom>
          <a:noFill/>
          <a:ln>
            <a:noFill/>
          </a:ln>
        </p:spPr>
      </p:pic>
      <p:sp>
        <p:nvSpPr>
          <p:cNvPr id="96" name="Shape 96"/>
          <p:cNvSpPr txBox="1">
            <a:spLocks noGrp="1"/>
          </p:cNvSpPr>
          <p:nvPr>
            <p:ph type="title"/>
          </p:nvPr>
        </p:nvSpPr>
        <p:spPr>
          <a:xfrm>
            <a:off x="457200" y="206375"/>
            <a:ext cx="8229600" cy="817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800" b="1" i="0" u="none" strike="noStrike" cap="none">
                <a:solidFill>
                  <a:schemeClr val="dk1"/>
                </a:solidFill>
                <a:latin typeface="Lato"/>
                <a:ea typeface="Lato"/>
                <a:cs typeface="Lato"/>
                <a:sym typeface="Lato"/>
              </a:defRPr>
            </a:lvl1pPr>
            <a:lvl2pPr marL="0" marR="0" lvl="1" indent="0" algn="l" rtl="0">
              <a:spcBef>
                <a:spcPts val="0"/>
              </a:spcBef>
              <a:spcAft>
                <a:spcPts val="0"/>
              </a:spcAft>
              <a:buSzPts val="1400"/>
              <a:buNone/>
              <a:defRPr sz="2800" b="1" i="0" u="none" strike="noStrike" cap="none">
                <a:solidFill>
                  <a:schemeClr val="dk2"/>
                </a:solidFill>
                <a:latin typeface="Lato"/>
                <a:ea typeface="Lato"/>
                <a:cs typeface="Lato"/>
                <a:sym typeface="Lato"/>
              </a:defRPr>
            </a:lvl2pPr>
            <a:lvl3pPr marL="0" marR="0" lvl="2" indent="0" algn="l" rtl="0">
              <a:spcBef>
                <a:spcPts val="0"/>
              </a:spcBef>
              <a:spcAft>
                <a:spcPts val="0"/>
              </a:spcAft>
              <a:buSzPts val="1400"/>
              <a:buNone/>
              <a:defRPr sz="2800" b="1" i="0" u="none" strike="noStrike" cap="none">
                <a:solidFill>
                  <a:schemeClr val="dk2"/>
                </a:solidFill>
                <a:latin typeface="Lato"/>
                <a:ea typeface="Lato"/>
                <a:cs typeface="Lato"/>
                <a:sym typeface="Lato"/>
              </a:defRPr>
            </a:lvl3pPr>
            <a:lvl4pPr marL="0" marR="0" lvl="3" indent="0" algn="l" rtl="0">
              <a:spcBef>
                <a:spcPts val="0"/>
              </a:spcBef>
              <a:spcAft>
                <a:spcPts val="0"/>
              </a:spcAft>
              <a:buSzPts val="1400"/>
              <a:buNone/>
              <a:defRPr sz="2800" b="1" i="0" u="none" strike="noStrike" cap="none">
                <a:solidFill>
                  <a:schemeClr val="dk2"/>
                </a:solidFill>
                <a:latin typeface="Lato"/>
                <a:ea typeface="Lato"/>
                <a:cs typeface="Lato"/>
                <a:sym typeface="Lato"/>
              </a:defRPr>
            </a:lvl4pPr>
            <a:lvl5pPr marL="0" marR="0" lvl="4" indent="0" algn="l" rtl="0">
              <a:spcBef>
                <a:spcPts val="0"/>
              </a:spcBef>
              <a:spcAft>
                <a:spcPts val="0"/>
              </a:spcAft>
              <a:buSzPts val="1400"/>
              <a:buNone/>
              <a:defRPr sz="2800" b="1" i="0" u="none" strike="noStrike" cap="none">
                <a:solidFill>
                  <a:schemeClr val="dk2"/>
                </a:solidFill>
                <a:latin typeface="Lato"/>
                <a:ea typeface="Lato"/>
                <a:cs typeface="Lato"/>
                <a:sym typeface="Lato"/>
              </a:defRPr>
            </a:lvl5pPr>
            <a:lvl6pPr marL="457200" marR="0" lvl="5" indent="0" algn="l" rtl="0">
              <a:spcBef>
                <a:spcPts val="0"/>
              </a:spcBef>
              <a:spcAft>
                <a:spcPts val="0"/>
              </a:spcAft>
              <a:buSzPts val="1400"/>
              <a:buNone/>
              <a:defRPr sz="2800" b="1" i="0" u="none" strike="noStrike" cap="none">
                <a:solidFill>
                  <a:schemeClr val="dk2"/>
                </a:solidFill>
                <a:latin typeface="Lato"/>
                <a:ea typeface="Lato"/>
                <a:cs typeface="Lato"/>
                <a:sym typeface="Lato"/>
              </a:defRPr>
            </a:lvl6pPr>
            <a:lvl7pPr marL="914400" marR="0" lvl="6" indent="0" algn="l" rtl="0">
              <a:spcBef>
                <a:spcPts val="0"/>
              </a:spcBef>
              <a:spcAft>
                <a:spcPts val="0"/>
              </a:spcAft>
              <a:buSzPts val="1400"/>
              <a:buNone/>
              <a:defRPr sz="2800" b="1" i="0" u="none" strike="noStrike" cap="none">
                <a:solidFill>
                  <a:schemeClr val="dk2"/>
                </a:solidFill>
                <a:latin typeface="Lato"/>
                <a:ea typeface="Lato"/>
                <a:cs typeface="Lato"/>
                <a:sym typeface="Lato"/>
              </a:defRPr>
            </a:lvl7pPr>
            <a:lvl8pPr marL="1371600" marR="0" lvl="7" indent="0" algn="l" rtl="0">
              <a:spcBef>
                <a:spcPts val="0"/>
              </a:spcBef>
              <a:spcAft>
                <a:spcPts val="0"/>
              </a:spcAft>
              <a:buSzPts val="1400"/>
              <a:buNone/>
              <a:defRPr sz="2800" b="1" i="0" u="none" strike="noStrike" cap="none">
                <a:solidFill>
                  <a:schemeClr val="dk2"/>
                </a:solidFill>
                <a:latin typeface="Lato"/>
                <a:ea typeface="Lato"/>
                <a:cs typeface="Lato"/>
                <a:sym typeface="Lato"/>
              </a:defRPr>
            </a:lvl8pPr>
            <a:lvl9pPr marL="1828800" marR="0" lvl="8" indent="0" algn="l" rtl="0">
              <a:spcBef>
                <a:spcPts val="0"/>
              </a:spcBef>
              <a:spcAft>
                <a:spcPts val="0"/>
              </a:spcAft>
              <a:buSzPts val="1400"/>
              <a:buNone/>
              <a:defRPr sz="2800" b="1" i="0" u="none" strike="noStrike" cap="none">
                <a:solidFill>
                  <a:schemeClr val="dk2"/>
                </a:solidFill>
                <a:latin typeface="Lato"/>
                <a:ea typeface="Lato"/>
                <a:cs typeface="Lato"/>
                <a:sym typeface="Lato"/>
              </a:defRPr>
            </a:lvl9pPr>
          </a:lstStyle>
          <a:p>
            <a:endParaRPr/>
          </a:p>
        </p:txBody>
      </p:sp>
      <p:sp>
        <p:nvSpPr>
          <p:cNvPr id="97" name="Shape 97"/>
          <p:cNvSpPr txBox="1">
            <a:spLocks noGrp="1"/>
          </p:cNvSpPr>
          <p:nvPr>
            <p:ph type="body" idx="1"/>
          </p:nvPr>
        </p:nvSpPr>
        <p:spPr>
          <a:xfrm>
            <a:off x="457200" y="1146175"/>
            <a:ext cx="8229600" cy="34482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34495E"/>
              </a:buClr>
              <a:buSzPts val="2000"/>
              <a:buFont typeface="Arial"/>
              <a:buChar char="•"/>
              <a:defRPr sz="2000" b="0" i="0" u="none" strike="noStrike" cap="none">
                <a:solidFill>
                  <a:srgbClr val="34495E"/>
                </a:solidFill>
                <a:latin typeface="Lato"/>
                <a:ea typeface="Lato"/>
                <a:cs typeface="Lato"/>
                <a:sym typeface="Lato"/>
              </a:defRPr>
            </a:lvl1pPr>
            <a:lvl2pPr marL="914400" marR="0" lvl="1" indent="-342900" algn="l" rtl="0">
              <a:spcBef>
                <a:spcPts val="360"/>
              </a:spcBef>
              <a:spcAft>
                <a:spcPts val="0"/>
              </a:spcAft>
              <a:buClr>
                <a:srgbClr val="34495E"/>
              </a:buClr>
              <a:buSzPts val="1800"/>
              <a:buFont typeface="Arial"/>
              <a:buChar char="–"/>
              <a:defRPr sz="1800" b="0" i="0" u="none" strike="noStrike" cap="none">
                <a:solidFill>
                  <a:srgbClr val="34495E"/>
                </a:solidFill>
                <a:latin typeface="Lato"/>
                <a:ea typeface="Lato"/>
                <a:cs typeface="Lato"/>
                <a:sym typeface="Lato"/>
              </a:defRPr>
            </a:lvl2pPr>
            <a:lvl3pPr marL="1371600" marR="0" lvl="2"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3pPr>
            <a:lvl4pPr marL="1828800" marR="0" lvl="3"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4pPr>
            <a:lvl5pPr marL="2286000" marR="0" lvl="4"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8" name="Shape 98"/>
          <p:cNvSpPr txBox="1">
            <a:spLocks noGrp="1"/>
          </p:cNvSpPr>
          <p:nvPr>
            <p:ph type="ftr" idx="11"/>
          </p:nvPr>
        </p:nvSpPr>
        <p:spPr>
          <a:xfrm>
            <a:off x="2955925" y="4916488"/>
            <a:ext cx="3240000" cy="1857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b="0" i="0" u="none" strike="noStrike" cap="none">
                <a:solidFill>
                  <a:schemeClr val="accent5"/>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99"/>
        <p:cNvGrpSpPr/>
        <p:nvPr/>
      </p:nvGrpSpPr>
      <p:grpSpPr>
        <a:xfrm>
          <a:off x="0" y="0"/>
          <a:ext cx="0" cy="0"/>
          <a:chOff x="0" y="0"/>
          <a:chExt cx="0" cy="0"/>
        </a:xfrm>
      </p:grpSpPr>
      <p:pic>
        <p:nvPicPr>
          <p:cNvPr id="100" name="Shape 100"/>
          <p:cNvPicPr preferRelativeResize="0"/>
          <p:nvPr/>
        </p:nvPicPr>
        <p:blipFill rotWithShape="1">
          <a:blip r:embed="rId2">
            <a:alphaModFix/>
          </a:blip>
          <a:srcRect/>
          <a:stretch/>
        </p:blipFill>
        <p:spPr>
          <a:xfrm>
            <a:off x="8755063" y="4838700"/>
            <a:ext cx="287336" cy="209550"/>
          </a:xfrm>
          <a:prstGeom prst="rect">
            <a:avLst/>
          </a:prstGeom>
          <a:noFill/>
          <a:ln>
            <a:noFill/>
          </a:ln>
        </p:spPr>
      </p:pic>
      <p:pic>
        <p:nvPicPr>
          <p:cNvPr id="101" name="Shape 101"/>
          <p:cNvPicPr preferRelativeResize="0"/>
          <p:nvPr/>
        </p:nvPicPr>
        <p:blipFill rotWithShape="1">
          <a:blip r:embed="rId2">
            <a:alphaModFix/>
          </a:blip>
          <a:srcRect/>
          <a:stretch/>
        </p:blipFill>
        <p:spPr>
          <a:xfrm>
            <a:off x="8755063" y="4838700"/>
            <a:ext cx="287336" cy="209550"/>
          </a:xfrm>
          <a:prstGeom prst="rect">
            <a:avLst/>
          </a:prstGeom>
          <a:noFill/>
          <a:ln>
            <a:noFill/>
          </a:ln>
        </p:spPr>
      </p:pic>
      <p:sp>
        <p:nvSpPr>
          <p:cNvPr id="102" name="Shape 102"/>
          <p:cNvSpPr txBox="1">
            <a:spLocks noGrp="1"/>
          </p:cNvSpPr>
          <p:nvPr>
            <p:ph type="title"/>
          </p:nvPr>
        </p:nvSpPr>
        <p:spPr>
          <a:xfrm>
            <a:off x="457200" y="206375"/>
            <a:ext cx="8229600" cy="817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800" b="1" i="0" u="none" strike="noStrike" cap="none">
                <a:solidFill>
                  <a:srgbClr val="34495E"/>
                </a:solidFill>
                <a:latin typeface="Lato"/>
                <a:ea typeface="Lato"/>
                <a:cs typeface="Lato"/>
                <a:sym typeface="Lato"/>
              </a:defRPr>
            </a:lvl1pPr>
            <a:lvl2pPr marL="0" marR="0" lvl="1" indent="0" algn="l" rtl="0">
              <a:spcBef>
                <a:spcPts val="0"/>
              </a:spcBef>
              <a:spcAft>
                <a:spcPts val="0"/>
              </a:spcAft>
              <a:buSzPts val="1400"/>
              <a:buNone/>
              <a:defRPr sz="2800" b="1" i="0" u="none" strike="noStrike" cap="none">
                <a:solidFill>
                  <a:schemeClr val="dk2"/>
                </a:solidFill>
                <a:latin typeface="Lato"/>
                <a:ea typeface="Lato"/>
                <a:cs typeface="Lato"/>
                <a:sym typeface="Lato"/>
              </a:defRPr>
            </a:lvl2pPr>
            <a:lvl3pPr marL="0" marR="0" lvl="2" indent="0" algn="l" rtl="0">
              <a:spcBef>
                <a:spcPts val="0"/>
              </a:spcBef>
              <a:spcAft>
                <a:spcPts val="0"/>
              </a:spcAft>
              <a:buSzPts val="1400"/>
              <a:buNone/>
              <a:defRPr sz="2800" b="1" i="0" u="none" strike="noStrike" cap="none">
                <a:solidFill>
                  <a:schemeClr val="dk2"/>
                </a:solidFill>
                <a:latin typeface="Lato"/>
                <a:ea typeface="Lato"/>
                <a:cs typeface="Lato"/>
                <a:sym typeface="Lato"/>
              </a:defRPr>
            </a:lvl3pPr>
            <a:lvl4pPr marL="0" marR="0" lvl="3" indent="0" algn="l" rtl="0">
              <a:spcBef>
                <a:spcPts val="0"/>
              </a:spcBef>
              <a:spcAft>
                <a:spcPts val="0"/>
              </a:spcAft>
              <a:buSzPts val="1400"/>
              <a:buNone/>
              <a:defRPr sz="2800" b="1" i="0" u="none" strike="noStrike" cap="none">
                <a:solidFill>
                  <a:schemeClr val="dk2"/>
                </a:solidFill>
                <a:latin typeface="Lato"/>
                <a:ea typeface="Lato"/>
                <a:cs typeface="Lato"/>
                <a:sym typeface="Lato"/>
              </a:defRPr>
            </a:lvl4pPr>
            <a:lvl5pPr marL="0" marR="0" lvl="4" indent="0" algn="l" rtl="0">
              <a:spcBef>
                <a:spcPts val="0"/>
              </a:spcBef>
              <a:spcAft>
                <a:spcPts val="0"/>
              </a:spcAft>
              <a:buSzPts val="1400"/>
              <a:buNone/>
              <a:defRPr sz="2800" b="1" i="0" u="none" strike="noStrike" cap="none">
                <a:solidFill>
                  <a:schemeClr val="dk2"/>
                </a:solidFill>
                <a:latin typeface="Lato"/>
                <a:ea typeface="Lato"/>
                <a:cs typeface="Lato"/>
                <a:sym typeface="Lato"/>
              </a:defRPr>
            </a:lvl5pPr>
            <a:lvl6pPr marL="457200" marR="0" lvl="5" indent="0" algn="l" rtl="0">
              <a:spcBef>
                <a:spcPts val="0"/>
              </a:spcBef>
              <a:spcAft>
                <a:spcPts val="0"/>
              </a:spcAft>
              <a:buSzPts val="1400"/>
              <a:buNone/>
              <a:defRPr sz="2800" b="1" i="0" u="none" strike="noStrike" cap="none">
                <a:solidFill>
                  <a:schemeClr val="dk2"/>
                </a:solidFill>
                <a:latin typeface="Lato"/>
                <a:ea typeface="Lato"/>
                <a:cs typeface="Lato"/>
                <a:sym typeface="Lato"/>
              </a:defRPr>
            </a:lvl6pPr>
            <a:lvl7pPr marL="914400" marR="0" lvl="6" indent="0" algn="l" rtl="0">
              <a:spcBef>
                <a:spcPts val="0"/>
              </a:spcBef>
              <a:spcAft>
                <a:spcPts val="0"/>
              </a:spcAft>
              <a:buSzPts val="1400"/>
              <a:buNone/>
              <a:defRPr sz="2800" b="1" i="0" u="none" strike="noStrike" cap="none">
                <a:solidFill>
                  <a:schemeClr val="dk2"/>
                </a:solidFill>
                <a:latin typeface="Lato"/>
                <a:ea typeface="Lato"/>
                <a:cs typeface="Lato"/>
                <a:sym typeface="Lato"/>
              </a:defRPr>
            </a:lvl7pPr>
            <a:lvl8pPr marL="1371600" marR="0" lvl="7" indent="0" algn="l" rtl="0">
              <a:spcBef>
                <a:spcPts val="0"/>
              </a:spcBef>
              <a:spcAft>
                <a:spcPts val="0"/>
              </a:spcAft>
              <a:buSzPts val="1400"/>
              <a:buNone/>
              <a:defRPr sz="2800" b="1" i="0" u="none" strike="noStrike" cap="none">
                <a:solidFill>
                  <a:schemeClr val="dk2"/>
                </a:solidFill>
                <a:latin typeface="Lato"/>
                <a:ea typeface="Lato"/>
                <a:cs typeface="Lato"/>
                <a:sym typeface="Lato"/>
              </a:defRPr>
            </a:lvl8pPr>
            <a:lvl9pPr marL="1828800" marR="0" lvl="8" indent="0" algn="l" rtl="0">
              <a:spcBef>
                <a:spcPts val="0"/>
              </a:spcBef>
              <a:spcAft>
                <a:spcPts val="0"/>
              </a:spcAft>
              <a:buSzPts val="1400"/>
              <a:buNone/>
              <a:defRPr sz="2800" b="1" i="0" u="none" strike="noStrike" cap="none">
                <a:solidFill>
                  <a:schemeClr val="dk2"/>
                </a:solidFill>
                <a:latin typeface="Lato"/>
                <a:ea typeface="Lato"/>
                <a:cs typeface="Lato"/>
                <a:sym typeface="Lato"/>
              </a:defRPr>
            </a:lvl9pPr>
          </a:lstStyle>
          <a:p>
            <a:endParaRPr/>
          </a:p>
        </p:txBody>
      </p:sp>
      <p:sp>
        <p:nvSpPr>
          <p:cNvPr id="103" name="Shape 103"/>
          <p:cNvSpPr txBox="1">
            <a:spLocks noGrp="1"/>
          </p:cNvSpPr>
          <p:nvPr>
            <p:ph type="body" idx="1"/>
          </p:nvPr>
        </p:nvSpPr>
        <p:spPr>
          <a:xfrm>
            <a:off x="457200" y="1171429"/>
            <a:ext cx="4038600" cy="34233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34495E"/>
              </a:buClr>
              <a:buSzPts val="2000"/>
              <a:buFont typeface="Arial"/>
              <a:buChar char="•"/>
              <a:defRPr sz="2000" b="0" i="0" u="none" strike="noStrike" cap="none">
                <a:solidFill>
                  <a:srgbClr val="34495E"/>
                </a:solidFill>
                <a:latin typeface="Lato"/>
                <a:ea typeface="Lato"/>
                <a:cs typeface="Lato"/>
                <a:sym typeface="Lato"/>
              </a:defRPr>
            </a:lvl1pPr>
            <a:lvl2pPr marL="914400" marR="0" lvl="1" indent="-342900" algn="l" rtl="0">
              <a:spcBef>
                <a:spcPts val="360"/>
              </a:spcBef>
              <a:spcAft>
                <a:spcPts val="0"/>
              </a:spcAft>
              <a:buClr>
                <a:srgbClr val="34495E"/>
              </a:buClr>
              <a:buSzPts val="1800"/>
              <a:buFont typeface="Arial"/>
              <a:buChar char="–"/>
              <a:defRPr sz="1800" b="0" i="0" u="none" strike="noStrike" cap="none">
                <a:solidFill>
                  <a:srgbClr val="34495E"/>
                </a:solidFill>
                <a:latin typeface="Lato"/>
                <a:ea typeface="Lato"/>
                <a:cs typeface="Lato"/>
                <a:sym typeface="Lato"/>
              </a:defRPr>
            </a:lvl2pPr>
            <a:lvl3pPr marL="1371600" marR="0" lvl="2"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3pPr>
            <a:lvl4pPr marL="1828800" marR="0" lvl="3"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4pPr>
            <a:lvl5pPr marL="2286000" marR="0" lvl="4"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4" name="Shape 104"/>
          <p:cNvSpPr txBox="1">
            <a:spLocks noGrp="1"/>
          </p:cNvSpPr>
          <p:nvPr>
            <p:ph type="body" idx="2"/>
          </p:nvPr>
        </p:nvSpPr>
        <p:spPr>
          <a:xfrm>
            <a:off x="4648200" y="1171429"/>
            <a:ext cx="4038600" cy="34233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34495E"/>
              </a:buClr>
              <a:buSzPts val="2000"/>
              <a:buFont typeface="Arial"/>
              <a:buChar char="•"/>
              <a:defRPr sz="2000" b="0" i="0" u="none" strike="noStrike" cap="none">
                <a:solidFill>
                  <a:srgbClr val="34495E"/>
                </a:solidFill>
                <a:latin typeface="Lato"/>
                <a:ea typeface="Lato"/>
                <a:cs typeface="Lato"/>
                <a:sym typeface="Lato"/>
              </a:defRPr>
            </a:lvl1pPr>
            <a:lvl2pPr marL="914400" marR="0" lvl="1" indent="-342900" algn="l" rtl="0">
              <a:spcBef>
                <a:spcPts val="360"/>
              </a:spcBef>
              <a:spcAft>
                <a:spcPts val="0"/>
              </a:spcAft>
              <a:buClr>
                <a:srgbClr val="34495E"/>
              </a:buClr>
              <a:buSzPts val="1800"/>
              <a:buFont typeface="Arial"/>
              <a:buChar char="–"/>
              <a:defRPr sz="1800" b="0" i="0" u="none" strike="noStrike" cap="none">
                <a:solidFill>
                  <a:srgbClr val="34495E"/>
                </a:solidFill>
                <a:latin typeface="Lato"/>
                <a:ea typeface="Lato"/>
                <a:cs typeface="Lato"/>
                <a:sym typeface="Lato"/>
              </a:defRPr>
            </a:lvl2pPr>
            <a:lvl3pPr marL="1371600" marR="0" lvl="2"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3pPr>
            <a:lvl4pPr marL="1828800" marR="0" lvl="3"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4pPr>
            <a:lvl5pPr marL="2286000" marR="0" lvl="4"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5" name="Shape 105"/>
          <p:cNvSpPr txBox="1">
            <a:spLocks noGrp="1"/>
          </p:cNvSpPr>
          <p:nvPr>
            <p:ph type="ftr" idx="11"/>
          </p:nvPr>
        </p:nvSpPr>
        <p:spPr>
          <a:xfrm>
            <a:off x="2955925" y="4916488"/>
            <a:ext cx="3240000" cy="1857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b="0" i="0" u="none" strike="noStrike" cap="none">
                <a:solidFill>
                  <a:srgbClr val="8E9FB1"/>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6"/>
        <p:cNvGrpSpPr/>
        <p:nvPr/>
      </p:nvGrpSpPr>
      <p:grpSpPr>
        <a:xfrm>
          <a:off x="0" y="0"/>
          <a:ext cx="0" cy="0"/>
          <a:chOff x="0" y="0"/>
          <a:chExt cx="0" cy="0"/>
        </a:xfrm>
      </p:grpSpPr>
      <p:pic>
        <p:nvPicPr>
          <p:cNvPr id="107" name="Shape 107"/>
          <p:cNvPicPr preferRelativeResize="0"/>
          <p:nvPr/>
        </p:nvPicPr>
        <p:blipFill rotWithShape="1">
          <a:blip r:embed="rId2">
            <a:alphaModFix/>
          </a:blip>
          <a:srcRect/>
          <a:stretch/>
        </p:blipFill>
        <p:spPr>
          <a:xfrm>
            <a:off x="8755063" y="4838700"/>
            <a:ext cx="287336" cy="209550"/>
          </a:xfrm>
          <a:prstGeom prst="rect">
            <a:avLst/>
          </a:prstGeom>
          <a:noFill/>
          <a:ln>
            <a:noFill/>
          </a:ln>
        </p:spPr>
      </p:pic>
      <p:pic>
        <p:nvPicPr>
          <p:cNvPr id="108" name="Shape 108"/>
          <p:cNvPicPr preferRelativeResize="0"/>
          <p:nvPr/>
        </p:nvPicPr>
        <p:blipFill rotWithShape="1">
          <a:blip r:embed="rId2">
            <a:alphaModFix/>
          </a:blip>
          <a:srcRect/>
          <a:stretch/>
        </p:blipFill>
        <p:spPr>
          <a:xfrm>
            <a:off x="8755063" y="4838700"/>
            <a:ext cx="287336" cy="209550"/>
          </a:xfrm>
          <a:prstGeom prst="rect">
            <a:avLst/>
          </a:prstGeom>
          <a:noFill/>
          <a:ln>
            <a:noFill/>
          </a:ln>
        </p:spPr>
      </p:pic>
      <p:sp>
        <p:nvSpPr>
          <p:cNvPr id="109" name="Shape 109"/>
          <p:cNvSpPr txBox="1">
            <a:spLocks noGrp="1"/>
          </p:cNvSpPr>
          <p:nvPr>
            <p:ph type="title"/>
          </p:nvPr>
        </p:nvSpPr>
        <p:spPr>
          <a:xfrm>
            <a:off x="457200" y="206375"/>
            <a:ext cx="8229600" cy="817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800" b="1" i="0" u="none" strike="noStrike" cap="none">
                <a:solidFill>
                  <a:srgbClr val="34495E"/>
                </a:solidFill>
                <a:latin typeface="Lato"/>
                <a:ea typeface="Lato"/>
                <a:cs typeface="Lato"/>
                <a:sym typeface="Lato"/>
              </a:defRPr>
            </a:lvl1pPr>
            <a:lvl2pPr marL="0" marR="0" lvl="1" indent="0" algn="l" rtl="0">
              <a:spcBef>
                <a:spcPts val="0"/>
              </a:spcBef>
              <a:spcAft>
                <a:spcPts val="0"/>
              </a:spcAft>
              <a:buSzPts val="1400"/>
              <a:buNone/>
              <a:defRPr sz="2800" b="1" i="0" u="none" strike="noStrike" cap="none">
                <a:solidFill>
                  <a:schemeClr val="dk2"/>
                </a:solidFill>
                <a:latin typeface="Lato"/>
                <a:ea typeface="Lato"/>
                <a:cs typeface="Lato"/>
                <a:sym typeface="Lato"/>
              </a:defRPr>
            </a:lvl2pPr>
            <a:lvl3pPr marL="0" marR="0" lvl="2" indent="0" algn="l" rtl="0">
              <a:spcBef>
                <a:spcPts val="0"/>
              </a:spcBef>
              <a:spcAft>
                <a:spcPts val="0"/>
              </a:spcAft>
              <a:buSzPts val="1400"/>
              <a:buNone/>
              <a:defRPr sz="2800" b="1" i="0" u="none" strike="noStrike" cap="none">
                <a:solidFill>
                  <a:schemeClr val="dk2"/>
                </a:solidFill>
                <a:latin typeface="Lato"/>
                <a:ea typeface="Lato"/>
                <a:cs typeface="Lato"/>
                <a:sym typeface="Lato"/>
              </a:defRPr>
            </a:lvl3pPr>
            <a:lvl4pPr marL="0" marR="0" lvl="3" indent="0" algn="l" rtl="0">
              <a:spcBef>
                <a:spcPts val="0"/>
              </a:spcBef>
              <a:spcAft>
                <a:spcPts val="0"/>
              </a:spcAft>
              <a:buSzPts val="1400"/>
              <a:buNone/>
              <a:defRPr sz="2800" b="1" i="0" u="none" strike="noStrike" cap="none">
                <a:solidFill>
                  <a:schemeClr val="dk2"/>
                </a:solidFill>
                <a:latin typeface="Lato"/>
                <a:ea typeface="Lato"/>
                <a:cs typeface="Lato"/>
                <a:sym typeface="Lato"/>
              </a:defRPr>
            </a:lvl4pPr>
            <a:lvl5pPr marL="0" marR="0" lvl="4" indent="0" algn="l" rtl="0">
              <a:spcBef>
                <a:spcPts val="0"/>
              </a:spcBef>
              <a:spcAft>
                <a:spcPts val="0"/>
              </a:spcAft>
              <a:buSzPts val="1400"/>
              <a:buNone/>
              <a:defRPr sz="2800" b="1" i="0" u="none" strike="noStrike" cap="none">
                <a:solidFill>
                  <a:schemeClr val="dk2"/>
                </a:solidFill>
                <a:latin typeface="Lato"/>
                <a:ea typeface="Lato"/>
                <a:cs typeface="Lato"/>
                <a:sym typeface="Lato"/>
              </a:defRPr>
            </a:lvl5pPr>
            <a:lvl6pPr marL="457200" marR="0" lvl="5" indent="0" algn="l" rtl="0">
              <a:spcBef>
                <a:spcPts val="0"/>
              </a:spcBef>
              <a:spcAft>
                <a:spcPts val="0"/>
              </a:spcAft>
              <a:buSzPts val="1400"/>
              <a:buNone/>
              <a:defRPr sz="2800" b="1" i="0" u="none" strike="noStrike" cap="none">
                <a:solidFill>
                  <a:schemeClr val="dk2"/>
                </a:solidFill>
                <a:latin typeface="Lato"/>
                <a:ea typeface="Lato"/>
                <a:cs typeface="Lato"/>
                <a:sym typeface="Lato"/>
              </a:defRPr>
            </a:lvl6pPr>
            <a:lvl7pPr marL="914400" marR="0" lvl="6" indent="0" algn="l" rtl="0">
              <a:spcBef>
                <a:spcPts val="0"/>
              </a:spcBef>
              <a:spcAft>
                <a:spcPts val="0"/>
              </a:spcAft>
              <a:buSzPts val="1400"/>
              <a:buNone/>
              <a:defRPr sz="2800" b="1" i="0" u="none" strike="noStrike" cap="none">
                <a:solidFill>
                  <a:schemeClr val="dk2"/>
                </a:solidFill>
                <a:latin typeface="Lato"/>
                <a:ea typeface="Lato"/>
                <a:cs typeface="Lato"/>
                <a:sym typeface="Lato"/>
              </a:defRPr>
            </a:lvl7pPr>
            <a:lvl8pPr marL="1371600" marR="0" lvl="7" indent="0" algn="l" rtl="0">
              <a:spcBef>
                <a:spcPts val="0"/>
              </a:spcBef>
              <a:spcAft>
                <a:spcPts val="0"/>
              </a:spcAft>
              <a:buSzPts val="1400"/>
              <a:buNone/>
              <a:defRPr sz="2800" b="1" i="0" u="none" strike="noStrike" cap="none">
                <a:solidFill>
                  <a:schemeClr val="dk2"/>
                </a:solidFill>
                <a:latin typeface="Lato"/>
                <a:ea typeface="Lato"/>
                <a:cs typeface="Lato"/>
                <a:sym typeface="Lato"/>
              </a:defRPr>
            </a:lvl8pPr>
            <a:lvl9pPr marL="1828800" marR="0" lvl="8" indent="0" algn="l" rtl="0">
              <a:spcBef>
                <a:spcPts val="0"/>
              </a:spcBef>
              <a:spcAft>
                <a:spcPts val="0"/>
              </a:spcAft>
              <a:buSzPts val="1400"/>
              <a:buNone/>
              <a:defRPr sz="2800" b="1" i="0" u="none" strike="noStrike" cap="none">
                <a:solidFill>
                  <a:schemeClr val="dk2"/>
                </a:solidFill>
                <a:latin typeface="Lato"/>
                <a:ea typeface="Lato"/>
                <a:cs typeface="Lato"/>
                <a:sym typeface="Lato"/>
              </a:defRPr>
            </a:lvl9pPr>
          </a:lstStyle>
          <a:p>
            <a:endParaRPr/>
          </a:p>
        </p:txBody>
      </p:sp>
      <p:sp>
        <p:nvSpPr>
          <p:cNvPr id="110" name="Shape 110"/>
          <p:cNvSpPr txBox="1">
            <a:spLocks noGrp="1"/>
          </p:cNvSpPr>
          <p:nvPr>
            <p:ph type="body" idx="1"/>
          </p:nvPr>
        </p:nvSpPr>
        <p:spPr>
          <a:xfrm>
            <a:off x="457200" y="1196094"/>
            <a:ext cx="4040100" cy="406800"/>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34495E"/>
              </a:buClr>
              <a:buSzPts val="2400"/>
              <a:buFont typeface="Arial"/>
              <a:buNone/>
              <a:defRPr sz="2400" b="1" i="0" u="none" strike="noStrike" cap="none">
                <a:solidFill>
                  <a:srgbClr val="34495E"/>
                </a:solidFill>
                <a:latin typeface="Lato"/>
                <a:ea typeface="Lato"/>
                <a:cs typeface="Lato"/>
                <a:sym typeface="Lato"/>
              </a:defRPr>
            </a:lvl1pPr>
            <a:lvl2pPr marL="914400" marR="0" lvl="1" indent="-228600" algn="l" rtl="0">
              <a:spcBef>
                <a:spcPts val="400"/>
              </a:spcBef>
              <a:spcAft>
                <a:spcPts val="0"/>
              </a:spcAft>
              <a:buClr>
                <a:srgbClr val="34495E"/>
              </a:buClr>
              <a:buSzPts val="2000"/>
              <a:buFont typeface="Arial"/>
              <a:buNone/>
              <a:defRPr sz="2000" b="1" i="0" u="none" strike="noStrike" cap="none">
                <a:solidFill>
                  <a:srgbClr val="34495E"/>
                </a:solidFill>
                <a:latin typeface="Lato"/>
                <a:ea typeface="Lato"/>
                <a:cs typeface="Lato"/>
                <a:sym typeface="Lato"/>
              </a:defRPr>
            </a:lvl2pPr>
            <a:lvl3pPr marL="1371600" marR="0" lvl="2" indent="-228600" algn="l" rtl="0">
              <a:spcBef>
                <a:spcPts val="360"/>
              </a:spcBef>
              <a:spcAft>
                <a:spcPts val="0"/>
              </a:spcAft>
              <a:buClr>
                <a:srgbClr val="34495E"/>
              </a:buClr>
              <a:buSzPts val="1800"/>
              <a:buFont typeface="Arial"/>
              <a:buNone/>
              <a:defRPr sz="1800" b="1" i="0" u="none" strike="noStrike" cap="none">
                <a:solidFill>
                  <a:srgbClr val="34495E"/>
                </a:solidFill>
                <a:latin typeface="Lato"/>
                <a:ea typeface="Lato"/>
                <a:cs typeface="Lato"/>
                <a:sym typeface="Lato"/>
              </a:defRPr>
            </a:lvl3pPr>
            <a:lvl4pPr marL="1828800" marR="0" lvl="3" indent="-228600" algn="l" rtl="0">
              <a:spcBef>
                <a:spcPts val="320"/>
              </a:spcBef>
              <a:spcAft>
                <a:spcPts val="0"/>
              </a:spcAft>
              <a:buClr>
                <a:srgbClr val="34495E"/>
              </a:buClr>
              <a:buSzPts val="1600"/>
              <a:buFont typeface="Arial"/>
              <a:buNone/>
              <a:defRPr sz="1600" b="1" i="0" u="none" strike="noStrike" cap="none">
                <a:solidFill>
                  <a:srgbClr val="34495E"/>
                </a:solidFill>
                <a:latin typeface="Lato"/>
                <a:ea typeface="Lato"/>
                <a:cs typeface="Lato"/>
                <a:sym typeface="Lato"/>
              </a:defRPr>
            </a:lvl4pPr>
            <a:lvl5pPr marL="2286000" marR="0" lvl="4" indent="-228600" algn="l" rtl="0">
              <a:spcBef>
                <a:spcPts val="320"/>
              </a:spcBef>
              <a:spcAft>
                <a:spcPts val="0"/>
              </a:spcAft>
              <a:buClr>
                <a:srgbClr val="34495E"/>
              </a:buClr>
              <a:buSzPts val="1600"/>
              <a:buFont typeface="Arial"/>
              <a:buNone/>
              <a:defRPr sz="1600" b="1" i="0" u="none" strike="noStrike" cap="none">
                <a:solidFill>
                  <a:srgbClr val="34495E"/>
                </a:solidFill>
                <a:latin typeface="Lato"/>
                <a:ea typeface="Lato"/>
                <a:cs typeface="Lato"/>
                <a:sym typeface="Lato"/>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111" name="Shape 111"/>
          <p:cNvSpPr txBox="1">
            <a:spLocks noGrp="1"/>
          </p:cNvSpPr>
          <p:nvPr>
            <p:ph type="body" idx="2"/>
          </p:nvPr>
        </p:nvSpPr>
        <p:spPr>
          <a:xfrm>
            <a:off x="457200" y="1652332"/>
            <a:ext cx="4040100" cy="29424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34495E"/>
              </a:buClr>
              <a:buSzPts val="2000"/>
              <a:buFont typeface="Arial"/>
              <a:buChar char="•"/>
              <a:defRPr sz="2000" b="0" i="0" u="none" strike="noStrike" cap="none">
                <a:solidFill>
                  <a:srgbClr val="34495E"/>
                </a:solidFill>
                <a:latin typeface="Lato"/>
                <a:ea typeface="Lato"/>
                <a:cs typeface="Lato"/>
                <a:sym typeface="Lato"/>
              </a:defRPr>
            </a:lvl1pPr>
            <a:lvl2pPr marL="914400" marR="0" lvl="1" indent="-342900" algn="l" rtl="0">
              <a:spcBef>
                <a:spcPts val="360"/>
              </a:spcBef>
              <a:spcAft>
                <a:spcPts val="0"/>
              </a:spcAft>
              <a:buClr>
                <a:srgbClr val="34495E"/>
              </a:buClr>
              <a:buSzPts val="1800"/>
              <a:buFont typeface="Arial"/>
              <a:buChar char="–"/>
              <a:defRPr sz="1800" b="0" i="0" u="none" strike="noStrike" cap="none">
                <a:solidFill>
                  <a:srgbClr val="34495E"/>
                </a:solidFill>
                <a:latin typeface="Lato"/>
                <a:ea typeface="Lato"/>
                <a:cs typeface="Lato"/>
                <a:sym typeface="Lato"/>
              </a:defRPr>
            </a:lvl2pPr>
            <a:lvl3pPr marL="1371600" marR="0" lvl="2"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3pPr>
            <a:lvl4pPr marL="1828800" marR="0" lvl="3"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4pPr>
            <a:lvl5pPr marL="2286000" marR="0" lvl="4"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2" name="Shape 112"/>
          <p:cNvSpPr txBox="1">
            <a:spLocks noGrp="1"/>
          </p:cNvSpPr>
          <p:nvPr>
            <p:ph type="body" idx="3"/>
          </p:nvPr>
        </p:nvSpPr>
        <p:spPr>
          <a:xfrm>
            <a:off x="4645026" y="1196095"/>
            <a:ext cx="4041900" cy="406800"/>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34495E"/>
              </a:buClr>
              <a:buSzPts val="2400"/>
              <a:buFont typeface="Arial"/>
              <a:buNone/>
              <a:defRPr sz="2400" b="1" i="0" u="none" strike="noStrike" cap="none">
                <a:solidFill>
                  <a:srgbClr val="34495E"/>
                </a:solidFill>
                <a:latin typeface="Lato"/>
                <a:ea typeface="Lato"/>
                <a:cs typeface="Lato"/>
                <a:sym typeface="Lato"/>
              </a:defRPr>
            </a:lvl1pPr>
            <a:lvl2pPr marL="914400" marR="0" lvl="1" indent="-228600" algn="l" rtl="0">
              <a:spcBef>
                <a:spcPts val="400"/>
              </a:spcBef>
              <a:spcAft>
                <a:spcPts val="0"/>
              </a:spcAft>
              <a:buClr>
                <a:srgbClr val="34495E"/>
              </a:buClr>
              <a:buSzPts val="2000"/>
              <a:buFont typeface="Arial"/>
              <a:buNone/>
              <a:defRPr sz="2000" b="1" i="0" u="none" strike="noStrike" cap="none">
                <a:solidFill>
                  <a:srgbClr val="34495E"/>
                </a:solidFill>
                <a:latin typeface="Lato"/>
                <a:ea typeface="Lato"/>
                <a:cs typeface="Lato"/>
                <a:sym typeface="Lato"/>
              </a:defRPr>
            </a:lvl2pPr>
            <a:lvl3pPr marL="1371600" marR="0" lvl="2" indent="-228600" algn="l" rtl="0">
              <a:spcBef>
                <a:spcPts val="360"/>
              </a:spcBef>
              <a:spcAft>
                <a:spcPts val="0"/>
              </a:spcAft>
              <a:buClr>
                <a:srgbClr val="34495E"/>
              </a:buClr>
              <a:buSzPts val="1800"/>
              <a:buFont typeface="Arial"/>
              <a:buNone/>
              <a:defRPr sz="1800" b="1" i="0" u="none" strike="noStrike" cap="none">
                <a:solidFill>
                  <a:srgbClr val="34495E"/>
                </a:solidFill>
                <a:latin typeface="Lato"/>
                <a:ea typeface="Lato"/>
                <a:cs typeface="Lato"/>
                <a:sym typeface="Lato"/>
              </a:defRPr>
            </a:lvl3pPr>
            <a:lvl4pPr marL="1828800" marR="0" lvl="3" indent="-228600" algn="l" rtl="0">
              <a:spcBef>
                <a:spcPts val="320"/>
              </a:spcBef>
              <a:spcAft>
                <a:spcPts val="0"/>
              </a:spcAft>
              <a:buClr>
                <a:srgbClr val="34495E"/>
              </a:buClr>
              <a:buSzPts val="1600"/>
              <a:buFont typeface="Arial"/>
              <a:buNone/>
              <a:defRPr sz="1600" b="1" i="0" u="none" strike="noStrike" cap="none">
                <a:solidFill>
                  <a:srgbClr val="34495E"/>
                </a:solidFill>
                <a:latin typeface="Lato"/>
                <a:ea typeface="Lato"/>
                <a:cs typeface="Lato"/>
                <a:sym typeface="Lato"/>
              </a:defRPr>
            </a:lvl4pPr>
            <a:lvl5pPr marL="2286000" marR="0" lvl="4" indent="-228600" algn="l" rtl="0">
              <a:spcBef>
                <a:spcPts val="320"/>
              </a:spcBef>
              <a:spcAft>
                <a:spcPts val="0"/>
              </a:spcAft>
              <a:buClr>
                <a:srgbClr val="34495E"/>
              </a:buClr>
              <a:buSzPts val="1600"/>
              <a:buFont typeface="Arial"/>
              <a:buNone/>
              <a:defRPr sz="1600" b="1" i="0" u="none" strike="noStrike" cap="none">
                <a:solidFill>
                  <a:srgbClr val="34495E"/>
                </a:solidFill>
                <a:latin typeface="Lato"/>
                <a:ea typeface="Lato"/>
                <a:cs typeface="Lato"/>
                <a:sym typeface="Lato"/>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113" name="Shape 113"/>
          <p:cNvSpPr txBox="1">
            <a:spLocks noGrp="1"/>
          </p:cNvSpPr>
          <p:nvPr>
            <p:ph type="body" idx="4"/>
          </p:nvPr>
        </p:nvSpPr>
        <p:spPr>
          <a:xfrm>
            <a:off x="4645026" y="1652332"/>
            <a:ext cx="4041900" cy="29424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34495E"/>
              </a:buClr>
              <a:buSzPts val="2000"/>
              <a:buFont typeface="Arial"/>
              <a:buChar char="•"/>
              <a:defRPr sz="2000" b="0" i="0" u="none" strike="noStrike" cap="none">
                <a:solidFill>
                  <a:srgbClr val="34495E"/>
                </a:solidFill>
                <a:latin typeface="Lato"/>
                <a:ea typeface="Lato"/>
                <a:cs typeface="Lato"/>
                <a:sym typeface="Lato"/>
              </a:defRPr>
            </a:lvl1pPr>
            <a:lvl2pPr marL="914400" marR="0" lvl="1" indent="-342900" algn="l" rtl="0">
              <a:spcBef>
                <a:spcPts val="360"/>
              </a:spcBef>
              <a:spcAft>
                <a:spcPts val="0"/>
              </a:spcAft>
              <a:buClr>
                <a:srgbClr val="34495E"/>
              </a:buClr>
              <a:buSzPts val="1800"/>
              <a:buFont typeface="Arial"/>
              <a:buChar char="–"/>
              <a:defRPr sz="1800" b="0" i="0" u="none" strike="noStrike" cap="none">
                <a:solidFill>
                  <a:srgbClr val="34495E"/>
                </a:solidFill>
                <a:latin typeface="Lato"/>
                <a:ea typeface="Lato"/>
                <a:cs typeface="Lato"/>
                <a:sym typeface="Lato"/>
              </a:defRPr>
            </a:lvl2pPr>
            <a:lvl3pPr marL="1371600" marR="0" lvl="2"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3pPr>
            <a:lvl4pPr marL="1828800" marR="0" lvl="3"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4pPr>
            <a:lvl5pPr marL="2286000" marR="0" lvl="4"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4" name="Shape 114"/>
          <p:cNvSpPr txBox="1">
            <a:spLocks noGrp="1"/>
          </p:cNvSpPr>
          <p:nvPr>
            <p:ph type="ftr" idx="11"/>
          </p:nvPr>
        </p:nvSpPr>
        <p:spPr>
          <a:xfrm>
            <a:off x="2955925" y="4916488"/>
            <a:ext cx="3240000" cy="1857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b="0" i="0" u="none" strike="noStrike" cap="none">
                <a:solidFill>
                  <a:srgbClr val="8E9FB1"/>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15"/>
        <p:cNvGrpSpPr/>
        <p:nvPr/>
      </p:nvGrpSpPr>
      <p:grpSpPr>
        <a:xfrm>
          <a:off x="0" y="0"/>
          <a:ext cx="0" cy="0"/>
          <a:chOff x="0" y="0"/>
          <a:chExt cx="0" cy="0"/>
        </a:xfrm>
      </p:grpSpPr>
      <p:pic>
        <p:nvPicPr>
          <p:cNvPr id="116" name="Shape 116"/>
          <p:cNvPicPr preferRelativeResize="0"/>
          <p:nvPr/>
        </p:nvPicPr>
        <p:blipFill rotWithShape="1">
          <a:blip r:embed="rId2">
            <a:alphaModFix/>
          </a:blip>
          <a:srcRect/>
          <a:stretch/>
        </p:blipFill>
        <p:spPr>
          <a:xfrm>
            <a:off x="8755063" y="4838700"/>
            <a:ext cx="287336" cy="209550"/>
          </a:xfrm>
          <a:prstGeom prst="rect">
            <a:avLst/>
          </a:prstGeom>
          <a:noFill/>
          <a:ln>
            <a:noFill/>
          </a:ln>
        </p:spPr>
      </p:pic>
      <p:pic>
        <p:nvPicPr>
          <p:cNvPr id="117" name="Shape 117"/>
          <p:cNvPicPr preferRelativeResize="0"/>
          <p:nvPr/>
        </p:nvPicPr>
        <p:blipFill rotWithShape="1">
          <a:blip r:embed="rId2">
            <a:alphaModFix/>
          </a:blip>
          <a:srcRect/>
          <a:stretch/>
        </p:blipFill>
        <p:spPr>
          <a:xfrm>
            <a:off x="8755063" y="4838700"/>
            <a:ext cx="287336" cy="209550"/>
          </a:xfrm>
          <a:prstGeom prst="rect">
            <a:avLst/>
          </a:prstGeom>
          <a:noFill/>
          <a:ln>
            <a:noFill/>
          </a:ln>
        </p:spPr>
      </p:pic>
      <p:sp>
        <p:nvSpPr>
          <p:cNvPr id="118" name="Shape 118"/>
          <p:cNvSpPr txBox="1">
            <a:spLocks noGrp="1"/>
          </p:cNvSpPr>
          <p:nvPr>
            <p:ph type="ftr" idx="11"/>
          </p:nvPr>
        </p:nvSpPr>
        <p:spPr>
          <a:xfrm>
            <a:off x="2955925" y="4916488"/>
            <a:ext cx="3240000" cy="1857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b="0" i="0" u="none" strike="noStrike" cap="none">
                <a:solidFill>
                  <a:srgbClr val="8E9FB1"/>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lank_Dark">
    <p:bg>
      <p:bgPr>
        <a:solidFill>
          <a:srgbClr val="28374D"/>
        </a:solidFill>
        <a:effectLst/>
      </p:bgPr>
    </p:bg>
    <p:spTree>
      <p:nvGrpSpPr>
        <p:cNvPr id="1" name="Shape 119"/>
        <p:cNvGrpSpPr/>
        <p:nvPr/>
      </p:nvGrpSpPr>
      <p:grpSpPr>
        <a:xfrm>
          <a:off x="0" y="0"/>
          <a:ext cx="0" cy="0"/>
          <a:chOff x="0" y="0"/>
          <a:chExt cx="0" cy="0"/>
        </a:xfrm>
      </p:grpSpPr>
      <p:pic>
        <p:nvPicPr>
          <p:cNvPr id="120" name="Shape 120"/>
          <p:cNvPicPr preferRelativeResize="0"/>
          <p:nvPr/>
        </p:nvPicPr>
        <p:blipFill rotWithShape="1">
          <a:blip r:embed="rId2">
            <a:alphaModFix/>
          </a:blip>
          <a:srcRect/>
          <a:stretch/>
        </p:blipFill>
        <p:spPr>
          <a:xfrm>
            <a:off x="8755063" y="4838700"/>
            <a:ext cx="287336" cy="209550"/>
          </a:xfrm>
          <a:prstGeom prst="rect">
            <a:avLst/>
          </a:prstGeom>
          <a:noFill/>
          <a:ln>
            <a:noFill/>
          </a:ln>
        </p:spPr>
      </p:pic>
      <p:pic>
        <p:nvPicPr>
          <p:cNvPr id="121" name="Shape 121"/>
          <p:cNvPicPr preferRelativeResize="0"/>
          <p:nvPr/>
        </p:nvPicPr>
        <p:blipFill rotWithShape="1">
          <a:blip r:embed="rId2">
            <a:alphaModFix/>
          </a:blip>
          <a:srcRect/>
          <a:stretch/>
        </p:blipFill>
        <p:spPr>
          <a:xfrm>
            <a:off x="8755063" y="4838700"/>
            <a:ext cx="287336" cy="209550"/>
          </a:xfrm>
          <a:prstGeom prst="rect">
            <a:avLst/>
          </a:prstGeom>
          <a:noFill/>
          <a:ln>
            <a:noFill/>
          </a:ln>
        </p:spPr>
      </p:pic>
      <p:sp>
        <p:nvSpPr>
          <p:cNvPr id="122" name="Shape 122"/>
          <p:cNvSpPr txBox="1">
            <a:spLocks noGrp="1"/>
          </p:cNvSpPr>
          <p:nvPr>
            <p:ph type="body" idx="1"/>
          </p:nvPr>
        </p:nvSpPr>
        <p:spPr>
          <a:xfrm>
            <a:off x="386747" y="1208422"/>
            <a:ext cx="8368200" cy="3465000"/>
          </a:xfrm>
          <a:prstGeom prst="rect">
            <a:avLst/>
          </a:prstGeom>
          <a:noFill/>
          <a:ln>
            <a:noFill/>
          </a:ln>
        </p:spPr>
        <p:txBody>
          <a:bodyPr spcFirstLastPara="1" wrap="square" lIns="91425" tIns="91425" rIns="91425" bIns="91425" anchor="t" anchorCtr="0"/>
          <a:lstStyle>
            <a:lvl1pPr marL="457200" marR="0" lvl="0" indent="-330200" algn="l" rtl="0">
              <a:lnSpc>
                <a:spcPct val="120000"/>
              </a:lnSpc>
              <a:spcBef>
                <a:spcPts val="320"/>
              </a:spcBef>
              <a:spcAft>
                <a:spcPts val="0"/>
              </a:spcAft>
              <a:buClr>
                <a:srgbClr val="FFFFFF"/>
              </a:buClr>
              <a:buSzPts val="1600"/>
              <a:buFont typeface="Arial"/>
              <a:buChar char="•"/>
              <a:defRPr sz="1600" b="0" i="0" u="none" strike="noStrike" cap="none">
                <a:solidFill>
                  <a:srgbClr val="FFFFFF"/>
                </a:solidFill>
                <a:latin typeface="Lato"/>
                <a:ea typeface="Lato"/>
                <a:cs typeface="Lato"/>
                <a:sym typeface="Lato"/>
              </a:defRPr>
            </a:lvl1pPr>
            <a:lvl2pPr marL="914400" marR="0" lvl="1" indent="-330200" algn="l" rtl="0">
              <a:lnSpc>
                <a:spcPct val="120000"/>
              </a:lnSpc>
              <a:spcBef>
                <a:spcPts val="320"/>
              </a:spcBef>
              <a:spcAft>
                <a:spcPts val="0"/>
              </a:spcAft>
              <a:buClr>
                <a:srgbClr val="FFFFFF"/>
              </a:buClr>
              <a:buSzPts val="1600"/>
              <a:buFont typeface="Arial"/>
              <a:buChar char="–"/>
              <a:defRPr sz="1600" b="0" i="0" u="none" strike="noStrike" cap="none">
                <a:solidFill>
                  <a:srgbClr val="FFFFFF"/>
                </a:solidFill>
                <a:latin typeface="Lato"/>
                <a:ea typeface="Lato"/>
                <a:cs typeface="Lato"/>
                <a:sym typeface="Lato"/>
              </a:defRPr>
            </a:lvl2pPr>
            <a:lvl3pPr marL="1371600" marR="0" lvl="2" indent="-330200" algn="l" rtl="0">
              <a:lnSpc>
                <a:spcPct val="120000"/>
              </a:lnSpc>
              <a:spcBef>
                <a:spcPts val="320"/>
              </a:spcBef>
              <a:spcAft>
                <a:spcPts val="0"/>
              </a:spcAft>
              <a:buClr>
                <a:srgbClr val="FFFFFF"/>
              </a:buClr>
              <a:buSzPts val="1600"/>
              <a:buFont typeface="Arial"/>
              <a:buChar char="•"/>
              <a:defRPr sz="1600" b="0" i="0" u="none" strike="noStrike" cap="none">
                <a:solidFill>
                  <a:srgbClr val="FFFFFF"/>
                </a:solidFill>
                <a:latin typeface="Lato"/>
                <a:ea typeface="Lato"/>
                <a:cs typeface="Lato"/>
                <a:sym typeface="Lato"/>
              </a:defRPr>
            </a:lvl3pPr>
            <a:lvl4pPr marL="1828800" marR="0" lvl="3" indent="-330200" algn="l" rtl="0">
              <a:lnSpc>
                <a:spcPct val="120000"/>
              </a:lnSpc>
              <a:spcBef>
                <a:spcPts val="320"/>
              </a:spcBef>
              <a:spcAft>
                <a:spcPts val="0"/>
              </a:spcAft>
              <a:buClr>
                <a:srgbClr val="FFFFFF"/>
              </a:buClr>
              <a:buSzPts val="1600"/>
              <a:buFont typeface="Arial"/>
              <a:buChar char="–"/>
              <a:defRPr sz="1600" b="0" i="0" u="none" strike="noStrike" cap="none">
                <a:solidFill>
                  <a:srgbClr val="FFFFFF"/>
                </a:solidFill>
                <a:latin typeface="Lato"/>
                <a:ea typeface="Lato"/>
                <a:cs typeface="Lato"/>
                <a:sym typeface="Lato"/>
              </a:defRPr>
            </a:lvl4pPr>
            <a:lvl5pPr marL="2286000" marR="0" lvl="4" indent="-330200" algn="l" rtl="0">
              <a:lnSpc>
                <a:spcPct val="120000"/>
              </a:lnSpc>
              <a:spcBef>
                <a:spcPts val="320"/>
              </a:spcBef>
              <a:spcAft>
                <a:spcPts val="0"/>
              </a:spcAft>
              <a:buClr>
                <a:srgbClr val="FFFFFF"/>
              </a:buClr>
              <a:buSzPts val="1600"/>
              <a:buFont typeface="Arial"/>
              <a:buChar char="»"/>
              <a:defRPr sz="1600" b="0" i="0" u="none" strike="noStrike" cap="none">
                <a:solidFill>
                  <a:srgbClr val="FFFFFF"/>
                </a:solidFill>
                <a:latin typeface="Lato"/>
                <a:ea typeface="Lato"/>
                <a:cs typeface="Lato"/>
                <a:sym typeface="Lat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3" name="Shape 123"/>
          <p:cNvSpPr txBox="1">
            <a:spLocks noGrp="1"/>
          </p:cNvSpPr>
          <p:nvPr>
            <p:ph type="title"/>
          </p:nvPr>
        </p:nvSpPr>
        <p:spPr>
          <a:xfrm>
            <a:off x="386748" y="233223"/>
            <a:ext cx="8368200" cy="8574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800" b="1" i="0" u="none" strike="noStrike" cap="none">
                <a:solidFill>
                  <a:srgbClr val="FFFFFF"/>
                </a:solidFill>
                <a:latin typeface="Lato"/>
                <a:ea typeface="Lato"/>
                <a:cs typeface="Lato"/>
                <a:sym typeface="Lato"/>
              </a:defRPr>
            </a:lvl1pPr>
            <a:lvl2pPr marL="0" marR="0" lvl="1" indent="0" algn="l" rtl="0">
              <a:spcBef>
                <a:spcPts val="0"/>
              </a:spcBef>
              <a:spcAft>
                <a:spcPts val="0"/>
              </a:spcAft>
              <a:buSzPts val="1400"/>
              <a:buNone/>
              <a:defRPr sz="2800" b="1" i="0" u="none" strike="noStrike" cap="none">
                <a:solidFill>
                  <a:schemeClr val="dk2"/>
                </a:solidFill>
                <a:latin typeface="Lato"/>
                <a:ea typeface="Lato"/>
                <a:cs typeface="Lato"/>
                <a:sym typeface="Lato"/>
              </a:defRPr>
            </a:lvl2pPr>
            <a:lvl3pPr marL="0" marR="0" lvl="2" indent="0" algn="l" rtl="0">
              <a:spcBef>
                <a:spcPts val="0"/>
              </a:spcBef>
              <a:spcAft>
                <a:spcPts val="0"/>
              </a:spcAft>
              <a:buSzPts val="1400"/>
              <a:buNone/>
              <a:defRPr sz="2800" b="1" i="0" u="none" strike="noStrike" cap="none">
                <a:solidFill>
                  <a:schemeClr val="dk2"/>
                </a:solidFill>
                <a:latin typeface="Lato"/>
                <a:ea typeface="Lato"/>
                <a:cs typeface="Lato"/>
                <a:sym typeface="Lato"/>
              </a:defRPr>
            </a:lvl3pPr>
            <a:lvl4pPr marL="0" marR="0" lvl="3" indent="0" algn="l" rtl="0">
              <a:spcBef>
                <a:spcPts val="0"/>
              </a:spcBef>
              <a:spcAft>
                <a:spcPts val="0"/>
              </a:spcAft>
              <a:buSzPts val="1400"/>
              <a:buNone/>
              <a:defRPr sz="2800" b="1" i="0" u="none" strike="noStrike" cap="none">
                <a:solidFill>
                  <a:schemeClr val="dk2"/>
                </a:solidFill>
                <a:latin typeface="Lato"/>
                <a:ea typeface="Lato"/>
                <a:cs typeface="Lato"/>
                <a:sym typeface="Lato"/>
              </a:defRPr>
            </a:lvl4pPr>
            <a:lvl5pPr marL="0" marR="0" lvl="4" indent="0" algn="l" rtl="0">
              <a:spcBef>
                <a:spcPts val="0"/>
              </a:spcBef>
              <a:spcAft>
                <a:spcPts val="0"/>
              </a:spcAft>
              <a:buSzPts val="1400"/>
              <a:buNone/>
              <a:defRPr sz="2800" b="1" i="0" u="none" strike="noStrike" cap="none">
                <a:solidFill>
                  <a:schemeClr val="dk2"/>
                </a:solidFill>
                <a:latin typeface="Lato"/>
                <a:ea typeface="Lato"/>
                <a:cs typeface="Lato"/>
                <a:sym typeface="Lato"/>
              </a:defRPr>
            </a:lvl5pPr>
            <a:lvl6pPr marL="457200" marR="0" lvl="5" indent="0" algn="l" rtl="0">
              <a:spcBef>
                <a:spcPts val="0"/>
              </a:spcBef>
              <a:spcAft>
                <a:spcPts val="0"/>
              </a:spcAft>
              <a:buSzPts val="1400"/>
              <a:buNone/>
              <a:defRPr sz="2800" b="1" i="0" u="none" strike="noStrike" cap="none">
                <a:solidFill>
                  <a:schemeClr val="dk2"/>
                </a:solidFill>
                <a:latin typeface="Lato"/>
                <a:ea typeface="Lato"/>
                <a:cs typeface="Lato"/>
                <a:sym typeface="Lato"/>
              </a:defRPr>
            </a:lvl6pPr>
            <a:lvl7pPr marL="914400" marR="0" lvl="6" indent="0" algn="l" rtl="0">
              <a:spcBef>
                <a:spcPts val="0"/>
              </a:spcBef>
              <a:spcAft>
                <a:spcPts val="0"/>
              </a:spcAft>
              <a:buSzPts val="1400"/>
              <a:buNone/>
              <a:defRPr sz="2800" b="1" i="0" u="none" strike="noStrike" cap="none">
                <a:solidFill>
                  <a:schemeClr val="dk2"/>
                </a:solidFill>
                <a:latin typeface="Lato"/>
                <a:ea typeface="Lato"/>
                <a:cs typeface="Lato"/>
                <a:sym typeface="Lato"/>
              </a:defRPr>
            </a:lvl7pPr>
            <a:lvl8pPr marL="1371600" marR="0" lvl="7" indent="0" algn="l" rtl="0">
              <a:spcBef>
                <a:spcPts val="0"/>
              </a:spcBef>
              <a:spcAft>
                <a:spcPts val="0"/>
              </a:spcAft>
              <a:buSzPts val="1400"/>
              <a:buNone/>
              <a:defRPr sz="2800" b="1" i="0" u="none" strike="noStrike" cap="none">
                <a:solidFill>
                  <a:schemeClr val="dk2"/>
                </a:solidFill>
                <a:latin typeface="Lato"/>
                <a:ea typeface="Lato"/>
                <a:cs typeface="Lato"/>
                <a:sym typeface="Lato"/>
              </a:defRPr>
            </a:lvl8pPr>
            <a:lvl9pPr marL="1828800" marR="0" lvl="8" indent="0" algn="l" rtl="0">
              <a:spcBef>
                <a:spcPts val="0"/>
              </a:spcBef>
              <a:spcAft>
                <a:spcPts val="0"/>
              </a:spcAft>
              <a:buSzPts val="1400"/>
              <a:buNone/>
              <a:defRPr sz="2800" b="1" i="0" u="none" strike="noStrike" cap="none">
                <a:solidFill>
                  <a:schemeClr val="dk2"/>
                </a:solidFill>
                <a:latin typeface="Lato"/>
                <a:ea typeface="Lato"/>
                <a:cs typeface="Lato"/>
                <a:sym typeface="Lato"/>
              </a:defRPr>
            </a:lvl9pPr>
          </a:lstStyle>
          <a:p>
            <a:endParaRPr/>
          </a:p>
        </p:txBody>
      </p:sp>
      <p:sp>
        <p:nvSpPr>
          <p:cNvPr id="124" name="Shape 124"/>
          <p:cNvSpPr txBox="1">
            <a:spLocks noGrp="1"/>
          </p:cNvSpPr>
          <p:nvPr>
            <p:ph type="ftr" idx="11"/>
          </p:nvPr>
        </p:nvSpPr>
        <p:spPr>
          <a:xfrm>
            <a:off x="2955925" y="4916488"/>
            <a:ext cx="3240000" cy="1857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b="0" i="0" u="none" strike="noStrike" cap="none">
                <a:solidFill>
                  <a:srgbClr val="8E9FB1"/>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ection Break with Sub">
    <p:bg>
      <p:bgPr>
        <a:blipFill rotWithShape="1">
          <a:blip r:embed="rId2">
            <a:alphaModFix/>
          </a:blip>
          <a:stretch>
            <a:fillRect/>
          </a:stretch>
        </a:blipFill>
        <a:effectLst/>
      </p:bgPr>
    </p:bg>
    <p:spTree>
      <p:nvGrpSpPr>
        <p:cNvPr id="1" name="Shape 125"/>
        <p:cNvGrpSpPr/>
        <p:nvPr/>
      </p:nvGrpSpPr>
      <p:grpSpPr>
        <a:xfrm>
          <a:off x="0" y="0"/>
          <a:ext cx="0" cy="0"/>
          <a:chOff x="0" y="0"/>
          <a:chExt cx="0" cy="0"/>
        </a:xfrm>
      </p:grpSpPr>
      <p:cxnSp>
        <p:nvCxnSpPr>
          <p:cNvPr id="126" name="Shape 126"/>
          <p:cNvCxnSpPr/>
          <p:nvPr/>
        </p:nvCxnSpPr>
        <p:spPr>
          <a:xfrm>
            <a:off x="4386263" y="2336800"/>
            <a:ext cx="216000" cy="0"/>
          </a:xfrm>
          <a:prstGeom prst="straightConnector1">
            <a:avLst/>
          </a:prstGeom>
          <a:noFill/>
          <a:ln w="12700" cap="flat" cmpd="sng">
            <a:solidFill>
              <a:schemeClr val="lt1"/>
            </a:solidFill>
            <a:prstDash val="solid"/>
            <a:round/>
            <a:headEnd type="none" w="med" len="med"/>
            <a:tailEnd type="none" w="med" len="med"/>
          </a:ln>
        </p:spPr>
      </p:cxnSp>
      <p:cxnSp>
        <p:nvCxnSpPr>
          <p:cNvPr id="127" name="Shape 127"/>
          <p:cNvCxnSpPr/>
          <p:nvPr/>
        </p:nvCxnSpPr>
        <p:spPr>
          <a:xfrm>
            <a:off x="4386263" y="2336800"/>
            <a:ext cx="216000" cy="0"/>
          </a:xfrm>
          <a:prstGeom prst="straightConnector1">
            <a:avLst/>
          </a:prstGeom>
          <a:noFill/>
          <a:ln w="12700" cap="flat" cmpd="sng">
            <a:solidFill>
              <a:schemeClr val="lt1"/>
            </a:solidFill>
            <a:prstDash val="solid"/>
            <a:round/>
            <a:headEnd type="none" w="med" len="med"/>
            <a:tailEnd type="none" w="med" len="med"/>
          </a:ln>
        </p:spPr>
      </p:cxnSp>
      <p:sp>
        <p:nvSpPr>
          <p:cNvPr id="128" name="Shape 128"/>
          <p:cNvSpPr txBox="1">
            <a:spLocks noGrp="1"/>
          </p:cNvSpPr>
          <p:nvPr>
            <p:ph type="title"/>
          </p:nvPr>
        </p:nvSpPr>
        <p:spPr>
          <a:xfrm>
            <a:off x="0" y="1928706"/>
            <a:ext cx="8997300" cy="2616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100" b="0" i="0" u="none" strike="noStrike" cap="none">
                <a:solidFill>
                  <a:srgbClr val="FFFFFF"/>
                </a:solidFill>
                <a:latin typeface="Lato Black"/>
                <a:ea typeface="Lato Black"/>
                <a:cs typeface="Lato Black"/>
                <a:sym typeface="Lato Black"/>
              </a:defRPr>
            </a:lvl1pPr>
            <a:lvl2pPr marL="0" marR="0" lvl="1" indent="0" algn="l" rtl="0">
              <a:spcBef>
                <a:spcPts val="0"/>
              </a:spcBef>
              <a:spcAft>
                <a:spcPts val="0"/>
              </a:spcAft>
              <a:buSzPts val="1400"/>
              <a:buNone/>
              <a:defRPr sz="2800" b="1" i="0" u="none" strike="noStrike" cap="none">
                <a:solidFill>
                  <a:schemeClr val="dk2"/>
                </a:solidFill>
                <a:latin typeface="Lato"/>
                <a:ea typeface="Lato"/>
                <a:cs typeface="Lato"/>
                <a:sym typeface="Lato"/>
              </a:defRPr>
            </a:lvl2pPr>
            <a:lvl3pPr marL="0" marR="0" lvl="2" indent="0" algn="l" rtl="0">
              <a:spcBef>
                <a:spcPts val="0"/>
              </a:spcBef>
              <a:spcAft>
                <a:spcPts val="0"/>
              </a:spcAft>
              <a:buSzPts val="1400"/>
              <a:buNone/>
              <a:defRPr sz="2800" b="1" i="0" u="none" strike="noStrike" cap="none">
                <a:solidFill>
                  <a:schemeClr val="dk2"/>
                </a:solidFill>
                <a:latin typeface="Lato"/>
                <a:ea typeface="Lato"/>
                <a:cs typeface="Lato"/>
                <a:sym typeface="Lato"/>
              </a:defRPr>
            </a:lvl3pPr>
            <a:lvl4pPr marL="0" marR="0" lvl="3" indent="0" algn="l" rtl="0">
              <a:spcBef>
                <a:spcPts val="0"/>
              </a:spcBef>
              <a:spcAft>
                <a:spcPts val="0"/>
              </a:spcAft>
              <a:buSzPts val="1400"/>
              <a:buNone/>
              <a:defRPr sz="2800" b="1" i="0" u="none" strike="noStrike" cap="none">
                <a:solidFill>
                  <a:schemeClr val="dk2"/>
                </a:solidFill>
                <a:latin typeface="Lato"/>
                <a:ea typeface="Lato"/>
                <a:cs typeface="Lato"/>
                <a:sym typeface="Lato"/>
              </a:defRPr>
            </a:lvl4pPr>
            <a:lvl5pPr marL="0" marR="0" lvl="4" indent="0" algn="l" rtl="0">
              <a:spcBef>
                <a:spcPts val="0"/>
              </a:spcBef>
              <a:spcAft>
                <a:spcPts val="0"/>
              </a:spcAft>
              <a:buSzPts val="1400"/>
              <a:buNone/>
              <a:defRPr sz="2800" b="1" i="0" u="none" strike="noStrike" cap="none">
                <a:solidFill>
                  <a:schemeClr val="dk2"/>
                </a:solidFill>
                <a:latin typeface="Lato"/>
                <a:ea typeface="Lato"/>
                <a:cs typeface="Lato"/>
                <a:sym typeface="Lato"/>
              </a:defRPr>
            </a:lvl5pPr>
            <a:lvl6pPr marL="457200" marR="0" lvl="5" indent="0" algn="l" rtl="0">
              <a:spcBef>
                <a:spcPts val="0"/>
              </a:spcBef>
              <a:spcAft>
                <a:spcPts val="0"/>
              </a:spcAft>
              <a:buSzPts val="1400"/>
              <a:buNone/>
              <a:defRPr sz="2800" b="1" i="0" u="none" strike="noStrike" cap="none">
                <a:solidFill>
                  <a:schemeClr val="dk2"/>
                </a:solidFill>
                <a:latin typeface="Lato"/>
                <a:ea typeface="Lato"/>
                <a:cs typeface="Lato"/>
                <a:sym typeface="Lato"/>
              </a:defRPr>
            </a:lvl6pPr>
            <a:lvl7pPr marL="914400" marR="0" lvl="6" indent="0" algn="l" rtl="0">
              <a:spcBef>
                <a:spcPts val="0"/>
              </a:spcBef>
              <a:spcAft>
                <a:spcPts val="0"/>
              </a:spcAft>
              <a:buSzPts val="1400"/>
              <a:buNone/>
              <a:defRPr sz="2800" b="1" i="0" u="none" strike="noStrike" cap="none">
                <a:solidFill>
                  <a:schemeClr val="dk2"/>
                </a:solidFill>
                <a:latin typeface="Lato"/>
                <a:ea typeface="Lato"/>
                <a:cs typeface="Lato"/>
                <a:sym typeface="Lato"/>
              </a:defRPr>
            </a:lvl7pPr>
            <a:lvl8pPr marL="1371600" marR="0" lvl="7" indent="0" algn="l" rtl="0">
              <a:spcBef>
                <a:spcPts val="0"/>
              </a:spcBef>
              <a:spcAft>
                <a:spcPts val="0"/>
              </a:spcAft>
              <a:buSzPts val="1400"/>
              <a:buNone/>
              <a:defRPr sz="2800" b="1" i="0" u="none" strike="noStrike" cap="none">
                <a:solidFill>
                  <a:schemeClr val="dk2"/>
                </a:solidFill>
                <a:latin typeface="Lato"/>
                <a:ea typeface="Lato"/>
                <a:cs typeface="Lato"/>
                <a:sym typeface="Lato"/>
              </a:defRPr>
            </a:lvl8pPr>
            <a:lvl9pPr marL="1828800" marR="0" lvl="8" indent="0" algn="l" rtl="0">
              <a:spcBef>
                <a:spcPts val="0"/>
              </a:spcBef>
              <a:spcAft>
                <a:spcPts val="0"/>
              </a:spcAft>
              <a:buSzPts val="1400"/>
              <a:buNone/>
              <a:defRPr sz="2800" b="1" i="0" u="none" strike="noStrike" cap="none">
                <a:solidFill>
                  <a:schemeClr val="dk2"/>
                </a:solidFill>
                <a:latin typeface="Lato"/>
                <a:ea typeface="Lato"/>
                <a:cs typeface="Lato"/>
                <a:sym typeface="Lato"/>
              </a:defRPr>
            </a:lvl9pPr>
          </a:lstStyle>
          <a:p>
            <a:endParaRPr/>
          </a:p>
        </p:txBody>
      </p:sp>
      <p:sp>
        <p:nvSpPr>
          <p:cNvPr id="129" name="Shape 129"/>
          <p:cNvSpPr txBox="1">
            <a:spLocks noGrp="1"/>
          </p:cNvSpPr>
          <p:nvPr>
            <p:ph type="body" idx="1"/>
          </p:nvPr>
        </p:nvSpPr>
        <p:spPr>
          <a:xfrm>
            <a:off x="0" y="2367408"/>
            <a:ext cx="8997300" cy="580200"/>
          </a:xfrm>
          <a:prstGeom prst="rect">
            <a:avLst/>
          </a:prstGeom>
          <a:noFill/>
          <a:ln>
            <a:noFill/>
          </a:ln>
        </p:spPr>
        <p:txBody>
          <a:bodyPr spcFirstLastPara="1" wrap="square" lIns="91425" tIns="91425" rIns="91425" bIns="91425" anchor="t" anchorCtr="0"/>
          <a:lstStyle>
            <a:lvl1pPr marL="457200" marR="0" lvl="0" indent="-228600" algn="ctr" rtl="0">
              <a:spcBef>
                <a:spcPts val="480"/>
              </a:spcBef>
              <a:spcAft>
                <a:spcPts val="0"/>
              </a:spcAft>
              <a:buClr>
                <a:schemeClr val="accent2"/>
              </a:buClr>
              <a:buSzPts val="1560"/>
              <a:buFont typeface="Noto Sans Symbols"/>
              <a:buNone/>
              <a:defRPr sz="2400" b="1" i="0" u="none" strike="noStrike" cap="none">
                <a:solidFill>
                  <a:srgbClr val="FFFFFF"/>
                </a:solidFill>
                <a:latin typeface="Lato"/>
                <a:ea typeface="Lato"/>
                <a:cs typeface="Lato"/>
                <a:sym typeface="Lato"/>
              </a:defRPr>
            </a:lvl1pPr>
            <a:lvl2pPr marL="914400" marR="0" lvl="1"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2pPr>
            <a:lvl3pPr marL="1371600" marR="0" lvl="2"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3pPr>
            <a:lvl4pPr marL="1828800" marR="0" lvl="3"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4pPr>
            <a:lvl5pPr marL="2286000" marR="0" lvl="4"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Agenda">
    <p:spTree>
      <p:nvGrpSpPr>
        <p:cNvPr id="1" name="Shape 130"/>
        <p:cNvGrpSpPr/>
        <p:nvPr/>
      </p:nvGrpSpPr>
      <p:grpSpPr>
        <a:xfrm>
          <a:off x="0" y="0"/>
          <a:ext cx="0" cy="0"/>
          <a:chOff x="0" y="0"/>
          <a:chExt cx="0" cy="0"/>
        </a:xfrm>
      </p:grpSpPr>
      <p:cxnSp>
        <p:nvCxnSpPr>
          <p:cNvPr id="131" name="Shape 131"/>
          <p:cNvCxnSpPr/>
          <p:nvPr/>
        </p:nvCxnSpPr>
        <p:spPr>
          <a:xfrm>
            <a:off x="458788" y="860425"/>
            <a:ext cx="8234400" cy="0"/>
          </a:xfrm>
          <a:prstGeom prst="straightConnector1">
            <a:avLst/>
          </a:prstGeom>
          <a:noFill/>
          <a:ln w="12700" cap="flat" cmpd="sng">
            <a:solidFill>
              <a:srgbClr val="D1D8DF"/>
            </a:solidFill>
            <a:prstDash val="solid"/>
            <a:round/>
            <a:headEnd type="none" w="med" len="med"/>
            <a:tailEnd type="none" w="med" len="med"/>
          </a:ln>
        </p:spPr>
      </p:cxnSp>
      <p:sp>
        <p:nvSpPr>
          <p:cNvPr id="132" name="Shape 132"/>
          <p:cNvSpPr txBox="1">
            <a:spLocks noGrp="1"/>
          </p:cNvSpPr>
          <p:nvPr>
            <p:ph type="title"/>
          </p:nvPr>
        </p:nvSpPr>
        <p:spPr>
          <a:xfrm>
            <a:off x="457200" y="205979"/>
            <a:ext cx="8229600" cy="6546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600" b="1" i="0" u="none" strike="noStrike" cap="none">
                <a:solidFill>
                  <a:schemeClr val="dk2"/>
                </a:solidFill>
                <a:latin typeface="Lato"/>
                <a:ea typeface="Lato"/>
                <a:cs typeface="Lato"/>
                <a:sym typeface="Lato"/>
              </a:defRPr>
            </a:lvl1pPr>
            <a:lvl2pPr marL="0" marR="0" lvl="1" indent="0" algn="l" rtl="0">
              <a:spcBef>
                <a:spcPts val="0"/>
              </a:spcBef>
              <a:spcAft>
                <a:spcPts val="0"/>
              </a:spcAft>
              <a:buSzPts val="1400"/>
              <a:buNone/>
              <a:defRPr sz="2800" b="1" i="0" u="none" strike="noStrike" cap="none">
                <a:solidFill>
                  <a:schemeClr val="dk2"/>
                </a:solidFill>
                <a:latin typeface="Lato"/>
                <a:ea typeface="Lato"/>
                <a:cs typeface="Lato"/>
                <a:sym typeface="Lato"/>
              </a:defRPr>
            </a:lvl2pPr>
            <a:lvl3pPr marL="0" marR="0" lvl="2" indent="0" algn="l" rtl="0">
              <a:spcBef>
                <a:spcPts val="0"/>
              </a:spcBef>
              <a:spcAft>
                <a:spcPts val="0"/>
              </a:spcAft>
              <a:buSzPts val="1400"/>
              <a:buNone/>
              <a:defRPr sz="2800" b="1" i="0" u="none" strike="noStrike" cap="none">
                <a:solidFill>
                  <a:schemeClr val="dk2"/>
                </a:solidFill>
                <a:latin typeface="Lato"/>
                <a:ea typeface="Lato"/>
                <a:cs typeface="Lato"/>
                <a:sym typeface="Lato"/>
              </a:defRPr>
            </a:lvl3pPr>
            <a:lvl4pPr marL="0" marR="0" lvl="3" indent="0" algn="l" rtl="0">
              <a:spcBef>
                <a:spcPts val="0"/>
              </a:spcBef>
              <a:spcAft>
                <a:spcPts val="0"/>
              </a:spcAft>
              <a:buSzPts val="1400"/>
              <a:buNone/>
              <a:defRPr sz="2800" b="1" i="0" u="none" strike="noStrike" cap="none">
                <a:solidFill>
                  <a:schemeClr val="dk2"/>
                </a:solidFill>
                <a:latin typeface="Lato"/>
                <a:ea typeface="Lato"/>
                <a:cs typeface="Lato"/>
                <a:sym typeface="Lato"/>
              </a:defRPr>
            </a:lvl4pPr>
            <a:lvl5pPr marL="0" marR="0" lvl="4" indent="0" algn="l" rtl="0">
              <a:spcBef>
                <a:spcPts val="0"/>
              </a:spcBef>
              <a:spcAft>
                <a:spcPts val="0"/>
              </a:spcAft>
              <a:buSzPts val="1400"/>
              <a:buNone/>
              <a:defRPr sz="2800" b="1" i="0" u="none" strike="noStrike" cap="none">
                <a:solidFill>
                  <a:schemeClr val="dk2"/>
                </a:solidFill>
                <a:latin typeface="Lato"/>
                <a:ea typeface="Lato"/>
                <a:cs typeface="Lato"/>
                <a:sym typeface="Lato"/>
              </a:defRPr>
            </a:lvl5pPr>
            <a:lvl6pPr marL="457200" marR="0" lvl="5" indent="0" algn="l" rtl="0">
              <a:spcBef>
                <a:spcPts val="0"/>
              </a:spcBef>
              <a:spcAft>
                <a:spcPts val="0"/>
              </a:spcAft>
              <a:buSzPts val="1400"/>
              <a:buNone/>
              <a:defRPr sz="2800" b="1" i="0" u="none" strike="noStrike" cap="none">
                <a:solidFill>
                  <a:schemeClr val="dk2"/>
                </a:solidFill>
                <a:latin typeface="Lato"/>
                <a:ea typeface="Lato"/>
                <a:cs typeface="Lato"/>
                <a:sym typeface="Lato"/>
              </a:defRPr>
            </a:lvl6pPr>
            <a:lvl7pPr marL="914400" marR="0" lvl="6" indent="0" algn="l" rtl="0">
              <a:spcBef>
                <a:spcPts val="0"/>
              </a:spcBef>
              <a:spcAft>
                <a:spcPts val="0"/>
              </a:spcAft>
              <a:buSzPts val="1400"/>
              <a:buNone/>
              <a:defRPr sz="2800" b="1" i="0" u="none" strike="noStrike" cap="none">
                <a:solidFill>
                  <a:schemeClr val="dk2"/>
                </a:solidFill>
                <a:latin typeface="Lato"/>
                <a:ea typeface="Lato"/>
                <a:cs typeface="Lato"/>
                <a:sym typeface="Lato"/>
              </a:defRPr>
            </a:lvl7pPr>
            <a:lvl8pPr marL="1371600" marR="0" lvl="7" indent="0" algn="l" rtl="0">
              <a:spcBef>
                <a:spcPts val="0"/>
              </a:spcBef>
              <a:spcAft>
                <a:spcPts val="0"/>
              </a:spcAft>
              <a:buSzPts val="1400"/>
              <a:buNone/>
              <a:defRPr sz="2800" b="1" i="0" u="none" strike="noStrike" cap="none">
                <a:solidFill>
                  <a:schemeClr val="dk2"/>
                </a:solidFill>
                <a:latin typeface="Lato"/>
                <a:ea typeface="Lato"/>
                <a:cs typeface="Lato"/>
                <a:sym typeface="Lato"/>
              </a:defRPr>
            </a:lvl8pPr>
            <a:lvl9pPr marL="1828800" marR="0" lvl="8" indent="0" algn="l" rtl="0">
              <a:spcBef>
                <a:spcPts val="0"/>
              </a:spcBef>
              <a:spcAft>
                <a:spcPts val="0"/>
              </a:spcAft>
              <a:buSzPts val="1400"/>
              <a:buNone/>
              <a:defRPr sz="2800" b="1" i="0" u="none" strike="noStrike" cap="none">
                <a:solidFill>
                  <a:schemeClr val="dk2"/>
                </a:solidFill>
                <a:latin typeface="Lato"/>
                <a:ea typeface="Lato"/>
                <a:cs typeface="Lato"/>
                <a:sym typeface="Lato"/>
              </a:defRPr>
            </a:lvl9pPr>
          </a:lstStyle>
          <a:p>
            <a:endParaRPr/>
          </a:p>
        </p:txBody>
      </p:sp>
      <p:sp>
        <p:nvSpPr>
          <p:cNvPr id="133" name="Shape 133"/>
          <p:cNvSpPr txBox="1">
            <a:spLocks noGrp="1"/>
          </p:cNvSpPr>
          <p:nvPr>
            <p:ph type="body" idx="1"/>
          </p:nvPr>
        </p:nvSpPr>
        <p:spPr>
          <a:xfrm>
            <a:off x="453144" y="1223511"/>
            <a:ext cx="8233800" cy="3246000"/>
          </a:xfrm>
          <a:prstGeom prst="rect">
            <a:avLst/>
          </a:prstGeom>
          <a:noFill/>
          <a:ln>
            <a:noFill/>
          </a:ln>
        </p:spPr>
        <p:txBody>
          <a:bodyPr spcFirstLastPara="1" wrap="square" lIns="91425" tIns="91425" rIns="91425" bIns="91425" anchor="t" anchorCtr="0"/>
          <a:lstStyle>
            <a:lvl1pPr marL="457200" marR="0" lvl="0" indent="-317500" algn="l" rtl="0">
              <a:lnSpc>
                <a:spcPct val="150000"/>
              </a:lnSpc>
              <a:spcBef>
                <a:spcPts val="280"/>
              </a:spcBef>
              <a:spcAft>
                <a:spcPts val="0"/>
              </a:spcAft>
              <a:buClr>
                <a:schemeClr val="accent2"/>
              </a:buClr>
              <a:buSzPts val="1400"/>
              <a:buFont typeface="Noto Sans Symbols"/>
              <a:buAutoNum type="arabicPlain"/>
              <a:defRPr sz="1400" b="1" i="0" u="none" strike="noStrike" cap="none">
                <a:solidFill>
                  <a:srgbClr val="34495E"/>
                </a:solidFill>
                <a:latin typeface="Lato"/>
                <a:ea typeface="Lato"/>
                <a:cs typeface="Lato"/>
                <a:sym typeface="Lato"/>
              </a:defRPr>
            </a:lvl1pPr>
            <a:lvl2pPr marL="914400" marR="0" lvl="1"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2pPr>
            <a:lvl3pPr marL="1371600" marR="0" lvl="2"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3pPr>
            <a:lvl4pPr marL="1828800" marR="0" lvl="3"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4pPr>
            <a:lvl5pPr marL="2286000" marR="0" lvl="4"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4" name="Shape 134"/>
          <p:cNvSpPr txBox="1">
            <a:spLocks noGrp="1"/>
          </p:cNvSpPr>
          <p:nvPr>
            <p:ph type="ftr" idx="11"/>
          </p:nvPr>
        </p:nvSpPr>
        <p:spPr>
          <a:xfrm>
            <a:off x="2955925" y="4916488"/>
            <a:ext cx="3240000" cy="1857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b="0" i="0" u="none" strike="noStrike" cap="none">
                <a:solidFill>
                  <a:schemeClr val="accent5"/>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Blank_Dark">
    <p:bg>
      <p:bgPr>
        <a:solidFill>
          <a:srgbClr val="28374D"/>
        </a:solidFill>
        <a:effectLst/>
      </p:bgPr>
    </p:bg>
    <p:spTree>
      <p:nvGrpSpPr>
        <p:cNvPr id="1" name="Shape 135"/>
        <p:cNvGrpSpPr/>
        <p:nvPr/>
      </p:nvGrpSpPr>
      <p:grpSpPr>
        <a:xfrm>
          <a:off x="0" y="0"/>
          <a:ext cx="0" cy="0"/>
          <a:chOff x="0" y="0"/>
          <a:chExt cx="0" cy="0"/>
        </a:xfrm>
      </p:grpSpPr>
      <p:pic>
        <p:nvPicPr>
          <p:cNvPr id="136" name="Shape 136"/>
          <p:cNvPicPr preferRelativeResize="0"/>
          <p:nvPr/>
        </p:nvPicPr>
        <p:blipFill rotWithShape="1">
          <a:blip r:embed="rId2">
            <a:alphaModFix/>
          </a:blip>
          <a:srcRect/>
          <a:stretch/>
        </p:blipFill>
        <p:spPr>
          <a:xfrm>
            <a:off x="8755063" y="4838700"/>
            <a:ext cx="287336" cy="209550"/>
          </a:xfrm>
          <a:prstGeom prst="rect">
            <a:avLst/>
          </a:prstGeom>
          <a:noFill/>
          <a:ln>
            <a:noFill/>
          </a:ln>
        </p:spPr>
      </p:pic>
      <p:sp>
        <p:nvSpPr>
          <p:cNvPr id="137" name="Shape 137"/>
          <p:cNvSpPr txBox="1">
            <a:spLocks noGrp="1"/>
          </p:cNvSpPr>
          <p:nvPr>
            <p:ph type="body" idx="1"/>
          </p:nvPr>
        </p:nvSpPr>
        <p:spPr>
          <a:xfrm>
            <a:off x="386747" y="1208422"/>
            <a:ext cx="8368200" cy="3465000"/>
          </a:xfrm>
          <a:prstGeom prst="rect">
            <a:avLst/>
          </a:prstGeom>
          <a:noFill/>
          <a:ln>
            <a:noFill/>
          </a:ln>
        </p:spPr>
        <p:txBody>
          <a:bodyPr spcFirstLastPara="1" wrap="square" lIns="91425" tIns="91425" rIns="91425" bIns="91425" anchor="t" anchorCtr="0"/>
          <a:lstStyle>
            <a:lvl1pPr marL="457200" marR="0" lvl="0" indent="-330200" algn="l" rtl="0">
              <a:lnSpc>
                <a:spcPct val="120000"/>
              </a:lnSpc>
              <a:spcBef>
                <a:spcPts val="320"/>
              </a:spcBef>
              <a:spcAft>
                <a:spcPts val="0"/>
              </a:spcAft>
              <a:buClr>
                <a:srgbClr val="FFFFFF"/>
              </a:buClr>
              <a:buSzPts val="1600"/>
              <a:buFont typeface="Arial"/>
              <a:buChar char="•"/>
              <a:defRPr sz="1600" b="0" i="0" u="none" strike="noStrike" cap="none">
                <a:solidFill>
                  <a:srgbClr val="FFFFFF"/>
                </a:solidFill>
                <a:latin typeface="Lato"/>
                <a:ea typeface="Lato"/>
                <a:cs typeface="Lato"/>
                <a:sym typeface="Lato"/>
              </a:defRPr>
            </a:lvl1pPr>
            <a:lvl2pPr marL="914400" marR="0" lvl="1" indent="-330200" algn="l" rtl="0">
              <a:lnSpc>
                <a:spcPct val="120000"/>
              </a:lnSpc>
              <a:spcBef>
                <a:spcPts val="320"/>
              </a:spcBef>
              <a:spcAft>
                <a:spcPts val="0"/>
              </a:spcAft>
              <a:buClr>
                <a:srgbClr val="FFFFFF"/>
              </a:buClr>
              <a:buSzPts val="1600"/>
              <a:buFont typeface="Arial"/>
              <a:buChar char="–"/>
              <a:defRPr sz="1600" b="0" i="0" u="none" strike="noStrike" cap="none">
                <a:solidFill>
                  <a:srgbClr val="FFFFFF"/>
                </a:solidFill>
                <a:latin typeface="Lato"/>
                <a:ea typeface="Lato"/>
                <a:cs typeface="Lato"/>
                <a:sym typeface="Lato"/>
              </a:defRPr>
            </a:lvl2pPr>
            <a:lvl3pPr marL="1371600" marR="0" lvl="2" indent="-330200" algn="l" rtl="0">
              <a:lnSpc>
                <a:spcPct val="120000"/>
              </a:lnSpc>
              <a:spcBef>
                <a:spcPts val="320"/>
              </a:spcBef>
              <a:spcAft>
                <a:spcPts val="0"/>
              </a:spcAft>
              <a:buClr>
                <a:srgbClr val="FFFFFF"/>
              </a:buClr>
              <a:buSzPts val="1600"/>
              <a:buFont typeface="Arial"/>
              <a:buChar char="•"/>
              <a:defRPr sz="1600" b="0" i="0" u="none" strike="noStrike" cap="none">
                <a:solidFill>
                  <a:srgbClr val="FFFFFF"/>
                </a:solidFill>
                <a:latin typeface="Lato"/>
                <a:ea typeface="Lato"/>
                <a:cs typeface="Lato"/>
                <a:sym typeface="Lato"/>
              </a:defRPr>
            </a:lvl3pPr>
            <a:lvl4pPr marL="1828800" marR="0" lvl="3" indent="-330200" algn="l" rtl="0">
              <a:lnSpc>
                <a:spcPct val="120000"/>
              </a:lnSpc>
              <a:spcBef>
                <a:spcPts val="320"/>
              </a:spcBef>
              <a:spcAft>
                <a:spcPts val="0"/>
              </a:spcAft>
              <a:buClr>
                <a:srgbClr val="FFFFFF"/>
              </a:buClr>
              <a:buSzPts val="1600"/>
              <a:buFont typeface="Arial"/>
              <a:buChar char="–"/>
              <a:defRPr sz="1600" b="0" i="0" u="none" strike="noStrike" cap="none">
                <a:solidFill>
                  <a:srgbClr val="FFFFFF"/>
                </a:solidFill>
                <a:latin typeface="Lato"/>
                <a:ea typeface="Lato"/>
                <a:cs typeface="Lato"/>
                <a:sym typeface="Lato"/>
              </a:defRPr>
            </a:lvl4pPr>
            <a:lvl5pPr marL="2286000" marR="0" lvl="4" indent="-330200" algn="l" rtl="0">
              <a:lnSpc>
                <a:spcPct val="120000"/>
              </a:lnSpc>
              <a:spcBef>
                <a:spcPts val="320"/>
              </a:spcBef>
              <a:spcAft>
                <a:spcPts val="0"/>
              </a:spcAft>
              <a:buClr>
                <a:srgbClr val="FFFFFF"/>
              </a:buClr>
              <a:buSzPts val="1600"/>
              <a:buFont typeface="Arial"/>
              <a:buChar char="»"/>
              <a:defRPr sz="1600" b="0" i="0" u="none" strike="noStrike" cap="none">
                <a:solidFill>
                  <a:srgbClr val="FFFFFF"/>
                </a:solidFill>
                <a:latin typeface="Lato"/>
                <a:ea typeface="Lato"/>
                <a:cs typeface="Lato"/>
                <a:sym typeface="Lat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8" name="Shape 138"/>
          <p:cNvSpPr txBox="1">
            <a:spLocks noGrp="1"/>
          </p:cNvSpPr>
          <p:nvPr>
            <p:ph type="title"/>
          </p:nvPr>
        </p:nvSpPr>
        <p:spPr>
          <a:xfrm>
            <a:off x="386748" y="233223"/>
            <a:ext cx="8368200" cy="8574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800" b="1" i="0" u="none" strike="noStrike" cap="none">
                <a:solidFill>
                  <a:srgbClr val="FFFFFF"/>
                </a:solidFill>
                <a:latin typeface="Lato"/>
                <a:ea typeface="Lato"/>
                <a:cs typeface="Lato"/>
                <a:sym typeface="Lato"/>
              </a:defRPr>
            </a:lvl1pPr>
            <a:lvl2pPr marL="0" marR="0" lvl="1" indent="0" algn="l" rtl="0">
              <a:spcBef>
                <a:spcPts val="0"/>
              </a:spcBef>
              <a:spcAft>
                <a:spcPts val="0"/>
              </a:spcAft>
              <a:buSzPts val="1400"/>
              <a:buNone/>
              <a:defRPr sz="2800" b="1" i="0" u="none" strike="noStrike" cap="none">
                <a:solidFill>
                  <a:schemeClr val="dk2"/>
                </a:solidFill>
                <a:latin typeface="Lato"/>
                <a:ea typeface="Lato"/>
                <a:cs typeface="Lato"/>
                <a:sym typeface="Lato"/>
              </a:defRPr>
            </a:lvl2pPr>
            <a:lvl3pPr marL="0" marR="0" lvl="2" indent="0" algn="l" rtl="0">
              <a:spcBef>
                <a:spcPts val="0"/>
              </a:spcBef>
              <a:spcAft>
                <a:spcPts val="0"/>
              </a:spcAft>
              <a:buSzPts val="1400"/>
              <a:buNone/>
              <a:defRPr sz="2800" b="1" i="0" u="none" strike="noStrike" cap="none">
                <a:solidFill>
                  <a:schemeClr val="dk2"/>
                </a:solidFill>
                <a:latin typeface="Lato"/>
                <a:ea typeface="Lato"/>
                <a:cs typeface="Lato"/>
                <a:sym typeface="Lato"/>
              </a:defRPr>
            </a:lvl3pPr>
            <a:lvl4pPr marL="0" marR="0" lvl="3" indent="0" algn="l" rtl="0">
              <a:spcBef>
                <a:spcPts val="0"/>
              </a:spcBef>
              <a:spcAft>
                <a:spcPts val="0"/>
              </a:spcAft>
              <a:buSzPts val="1400"/>
              <a:buNone/>
              <a:defRPr sz="2800" b="1" i="0" u="none" strike="noStrike" cap="none">
                <a:solidFill>
                  <a:schemeClr val="dk2"/>
                </a:solidFill>
                <a:latin typeface="Lato"/>
                <a:ea typeface="Lato"/>
                <a:cs typeface="Lato"/>
                <a:sym typeface="Lato"/>
              </a:defRPr>
            </a:lvl4pPr>
            <a:lvl5pPr marL="0" marR="0" lvl="4" indent="0" algn="l" rtl="0">
              <a:spcBef>
                <a:spcPts val="0"/>
              </a:spcBef>
              <a:spcAft>
                <a:spcPts val="0"/>
              </a:spcAft>
              <a:buSzPts val="1400"/>
              <a:buNone/>
              <a:defRPr sz="2800" b="1" i="0" u="none" strike="noStrike" cap="none">
                <a:solidFill>
                  <a:schemeClr val="dk2"/>
                </a:solidFill>
                <a:latin typeface="Lato"/>
                <a:ea typeface="Lato"/>
                <a:cs typeface="Lato"/>
                <a:sym typeface="Lato"/>
              </a:defRPr>
            </a:lvl5pPr>
            <a:lvl6pPr marL="457200" marR="0" lvl="5" indent="0" algn="l" rtl="0">
              <a:spcBef>
                <a:spcPts val="0"/>
              </a:spcBef>
              <a:spcAft>
                <a:spcPts val="0"/>
              </a:spcAft>
              <a:buSzPts val="1400"/>
              <a:buNone/>
              <a:defRPr sz="2800" b="1" i="0" u="none" strike="noStrike" cap="none">
                <a:solidFill>
                  <a:schemeClr val="dk2"/>
                </a:solidFill>
                <a:latin typeface="Lato"/>
                <a:ea typeface="Lato"/>
                <a:cs typeface="Lato"/>
                <a:sym typeface="Lato"/>
              </a:defRPr>
            </a:lvl6pPr>
            <a:lvl7pPr marL="914400" marR="0" lvl="6" indent="0" algn="l" rtl="0">
              <a:spcBef>
                <a:spcPts val="0"/>
              </a:spcBef>
              <a:spcAft>
                <a:spcPts val="0"/>
              </a:spcAft>
              <a:buSzPts val="1400"/>
              <a:buNone/>
              <a:defRPr sz="2800" b="1" i="0" u="none" strike="noStrike" cap="none">
                <a:solidFill>
                  <a:schemeClr val="dk2"/>
                </a:solidFill>
                <a:latin typeface="Lato"/>
                <a:ea typeface="Lato"/>
                <a:cs typeface="Lato"/>
                <a:sym typeface="Lato"/>
              </a:defRPr>
            </a:lvl7pPr>
            <a:lvl8pPr marL="1371600" marR="0" lvl="7" indent="0" algn="l" rtl="0">
              <a:spcBef>
                <a:spcPts val="0"/>
              </a:spcBef>
              <a:spcAft>
                <a:spcPts val="0"/>
              </a:spcAft>
              <a:buSzPts val="1400"/>
              <a:buNone/>
              <a:defRPr sz="2800" b="1" i="0" u="none" strike="noStrike" cap="none">
                <a:solidFill>
                  <a:schemeClr val="dk2"/>
                </a:solidFill>
                <a:latin typeface="Lato"/>
                <a:ea typeface="Lato"/>
                <a:cs typeface="Lato"/>
                <a:sym typeface="Lato"/>
              </a:defRPr>
            </a:lvl8pPr>
            <a:lvl9pPr marL="1828800" marR="0" lvl="8" indent="0" algn="l" rtl="0">
              <a:spcBef>
                <a:spcPts val="0"/>
              </a:spcBef>
              <a:spcAft>
                <a:spcPts val="0"/>
              </a:spcAft>
              <a:buSzPts val="1400"/>
              <a:buNone/>
              <a:defRPr sz="2800" b="1" i="0" u="none" strike="noStrike" cap="none">
                <a:solidFill>
                  <a:schemeClr val="dk2"/>
                </a:solidFill>
                <a:latin typeface="Lato"/>
                <a:ea typeface="Lato"/>
                <a:cs typeface="Lato"/>
                <a:sym typeface="Lato"/>
              </a:defRPr>
            </a:lvl9pPr>
          </a:lstStyle>
          <a:p>
            <a:endParaRPr/>
          </a:p>
        </p:txBody>
      </p:sp>
      <p:sp>
        <p:nvSpPr>
          <p:cNvPr id="139" name="Shape 139"/>
          <p:cNvSpPr txBox="1">
            <a:spLocks noGrp="1"/>
          </p:cNvSpPr>
          <p:nvPr>
            <p:ph type="ftr" idx="11"/>
          </p:nvPr>
        </p:nvSpPr>
        <p:spPr>
          <a:xfrm>
            <a:off x="2955925" y="4916488"/>
            <a:ext cx="3240000" cy="1857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b="0" i="0" u="none" strike="noStrike" cap="none">
                <a:solidFill>
                  <a:srgbClr val="8E9FB1"/>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Section Break">
    <p:bg>
      <p:bgPr>
        <a:blipFill rotWithShape="1">
          <a:blip r:embed="rId2">
            <a:alphaModFix/>
          </a:blip>
          <a:stretch>
            <a:fillRect/>
          </a:stretch>
        </a:blipFill>
        <a:effectLst/>
      </p:bgPr>
    </p:bg>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0" y="2092826"/>
            <a:ext cx="8997300" cy="6546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3000" b="1" i="0" u="none" strike="noStrike" cap="none">
                <a:solidFill>
                  <a:schemeClr val="lt1"/>
                </a:solidFill>
                <a:latin typeface="Lato"/>
                <a:ea typeface="Lato"/>
                <a:cs typeface="Lato"/>
                <a:sym typeface="Lato"/>
              </a:defRPr>
            </a:lvl1pPr>
            <a:lvl2pPr marL="0" marR="0" lvl="1" indent="0" algn="l" rtl="0">
              <a:spcBef>
                <a:spcPts val="0"/>
              </a:spcBef>
              <a:spcAft>
                <a:spcPts val="0"/>
              </a:spcAft>
              <a:buSzPts val="1400"/>
              <a:buNone/>
              <a:defRPr sz="2800" b="1" i="0" u="none" strike="noStrike" cap="none">
                <a:solidFill>
                  <a:schemeClr val="dk2"/>
                </a:solidFill>
                <a:latin typeface="Lato"/>
                <a:ea typeface="Lato"/>
                <a:cs typeface="Lato"/>
                <a:sym typeface="Lato"/>
              </a:defRPr>
            </a:lvl2pPr>
            <a:lvl3pPr marL="0" marR="0" lvl="2" indent="0" algn="l" rtl="0">
              <a:spcBef>
                <a:spcPts val="0"/>
              </a:spcBef>
              <a:spcAft>
                <a:spcPts val="0"/>
              </a:spcAft>
              <a:buSzPts val="1400"/>
              <a:buNone/>
              <a:defRPr sz="2800" b="1" i="0" u="none" strike="noStrike" cap="none">
                <a:solidFill>
                  <a:schemeClr val="dk2"/>
                </a:solidFill>
                <a:latin typeface="Lato"/>
                <a:ea typeface="Lato"/>
                <a:cs typeface="Lato"/>
                <a:sym typeface="Lato"/>
              </a:defRPr>
            </a:lvl3pPr>
            <a:lvl4pPr marL="0" marR="0" lvl="3" indent="0" algn="l" rtl="0">
              <a:spcBef>
                <a:spcPts val="0"/>
              </a:spcBef>
              <a:spcAft>
                <a:spcPts val="0"/>
              </a:spcAft>
              <a:buSzPts val="1400"/>
              <a:buNone/>
              <a:defRPr sz="2800" b="1" i="0" u="none" strike="noStrike" cap="none">
                <a:solidFill>
                  <a:schemeClr val="dk2"/>
                </a:solidFill>
                <a:latin typeface="Lato"/>
                <a:ea typeface="Lato"/>
                <a:cs typeface="Lato"/>
                <a:sym typeface="Lato"/>
              </a:defRPr>
            </a:lvl4pPr>
            <a:lvl5pPr marL="0" marR="0" lvl="4" indent="0" algn="l" rtl="0">
              <a:spcBef>
                <a:spcPts val="0"/>
              </a:spcBef>
              <a:spcAft>
                <a:spcPts val="0"/>
              </a:spcAft>
              <a:buSzPts val="1400"/>
              <a:buNone/>
              <a:defRPr sz="2800" b="1" i="0" u="none" strike="noStrike" cap="none">
                <a:solidFill>
                  <a:schemeClr val="dk2"/>
                </a:solidFill>
                <a:latin typeface="Lato"/>
                <a:ea typeface="Lato"/>
                <a:cs typeface="Lato"/>
                <a:sym typeface="Lato"/>
              </a:defRPr>
            </a:lvl5pPr>
            <a:lvl6pPr marL="457200" marR="0" lvl="5" indent="0" algn="l" rtl="0">
              <a:spcBef>
                <a:spcPts val="0"/>
              </a:spcBef>
              <a:spcAft>
                <a:spcPts val="0"/>
              </a:spcAft>
              <a:buSzPts val="1400"/>
              <a:buNone/>
              <a:defRPr sz="2800" b="1" i="0" u="none" strike="noStrike" cap="none">
                <a:solidFill>
                  <a:schemeClr val="dk2"/>
                </a:solidFill>
                <a:latin typeface="Lato"/>
                <a:ea typeface="Lato"/>
                <a:cs typeface="Lato"/>
                <a:sym typeface="Lato"/>
              </a:defRPr>
            </a:lvl6pPr>
            <a:lvl7pPr marL="914400" marR="0" lvl="6" indent="0" algn="l" rtl="0">
              <a:spcBef>
                <a:spcPts val="0"/>
              </a:spcBef>
              <a:spcAft>
                <a:spcPts val="0"/>
              </a:spcAft>
              <a:buSzPts val="1400"/>
              <a:buNone/>
              <a:defRPr sz="2800" b="1" i="0" u="none" strike="noStrike" cap="none">
                <a:solidFill>
                  <a:schemeClr val="dk2"/>
                </a:solidFill>
                <a:latin typeface="Lato"/>
                <a:ea typeface="Lato"/>
                <a:cs typeface="Lato"/>
                <a:sym typeface="Lato"/>
              </a:defRPr>
            </a:lvl7pPr>
            <a:lvl8pPr marL="1371600" marR="0" lvl="7" indent="0" algn="l" rtl="0">
              <a:spcBef>
                <a:spcPts val="0"/>
              </a:spcBef>
              <a:spcAft>
                <a:spcPts val="0"/>
              </a:spcAft>
              <a:buSzPts val="1400"/>
              <a:buNone/>
              <a:defRPr sz="2800" b="1" i="0" u="none" strike="noStrike" cap="none">
                <a:solidFill>
                  <a:schemeClr val="dk2"/>
                </a:solidFill>
                <a:latin typeface="Lato"/>
                <a:ea typeface="Lato"/>
                <a:cs typeface="Lato"/>
                <a:sym typeface="Lato"/>
              </a:defRPr>
            </a:lvl8pPr>
            <a:lvl9pPr marL="1828800" marR="0" lvl="8" indent="0" algn="l" rtl="0">
              <a:spcBef>
                <a:spcPts val="0"/>
              </a:spcBef>
              <a:spcAft>
                <a:spcPts val="0"/>
              </a:spcAft>
              <a:buSzPts val="1400"/>
              <a:buNone/>
              <a:defRPr sz="2800" b="1" i="0" u="none" strike="noStrike" cap="none">
                <a:solidFill>
                  <a:schemeClr val="dk2"/>
                </a:solidFill>
                <a:latin typeface="Lato"/>
                <a:ea typeface="Lato"/>
                <a:cs typeface="Lato"/>
                <a:sym typeface="Lato"/>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Section Break with Sub">
    <p:bg>
      <p:bgPr>
        <a:blipFill rotWithShape="1">
          <a:blip r:embed="rId2">
            <a:alphaModFix/>
          </a:blip>
          <a:stretch>
            <a:fillRect/>
          </a:stretch>
        </a:blipFill>
        <a:effectLst/>
      </p:bgPr>
    </p:bg>
    <p:spTree>
      <p:nvGrpSpPr>
        <p:cNvPr id="1" name="Shape 142"/>
        <p:cNvGrpSpPr/>
        <p:nvPr/>
      </p:nvGrpSpPr>
      <p:grpSpPr>
        <a:xfrm>
          <a:off x="0" y="0"/>
          <a:ext cx="0" cy="0"/>
          <a:chOff x="0" y="0"/>
          <a:chExt cx="0" cy="0"/>
        </a:xfrm>
      </p:grpSpPr>
      <p:cxnSp>
        <p:nvCxnSpPr>
          <p:cNvPr id="143" name="Shape 143"/>
          <p:cNvCxnSpPr/>
          <p:nvPr/>
        </p:nvCxnSpPr>
        <p:spPr>
          <a:xfrm>
            <a:off x="4386263" y="2336800"/>
            <a:ext cx="216000" cy="0"/>
          </a:xfrm>
          <a:prstGeom prst="straightConnector1">
            <a:avLst/>
          </a:prstGeom>
          <a:noFill/>
          <a:ln w="12700" cap="flat" cmpd="sng">
            <a:solidFill>
              <a:schemeClr val="lt1"/>
            </a:solidFill>
            <a:prstDash val="solid"/>
            <a:round/>
            <a:headEnd type="none" w="med" len="med"/>
            <a:tailEnd type="none" w="med" len="med"/>
          </a:ln>
        </p:spPr>
      </p:cxnSp>
      <p:sp>
        <p:nvSpPr>
          <p:cNvPr id="144" name="Shape 144"/>
          <p:cNvSpPr txBox="1">
            <a:spLocks noGrp="1"/>
          </p:cNvSpPr>
          <p:nvPr>
            <p:ph type="title"/>
          </p:nvPr>
        </p:nvSpPr>
        <p:spPr>
          <a:xfrm>
            <a:off x="0" y="1928706"/>
            <a:ext cx="8997300" cy="2616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100" b="0" i="0" u="none" strike="noStrike" cap="none">
                <a:solidFill>
                  <a:srgbClr val="FFFFFF"/>
                </a:solidFill>
                <a:latin typeface="Lato Black"/>
                <a:ea typeface="Lato Black"/>
                <a:cs typeface="Lato Black"/>
                <a:sym typeface="Lato Black"/>
              </a:defRPr>
            </a:lvl1pPr>
            <a:lvl2pPr marL="0" marR="0" lvl="1" indent="0" algn="l" rtl="0">
              <a:spcBef>
                <a:spcPts val="0"/>
              </a:spcBef>
              <a:spcAft>
                <a:spcPts val="0"/>
              </a:spcAft>
              <a:buSzPts val="1400"/>
              <a:buNone/>
              <a:defRPr sz="2800" b="1" i="0" u="none" strike="noStrike" cap="none">
                <a:solidFill>
                  <a:schemeClr val="dk2"/>
                </a:solidFill>
                <a:latin typeface="Lato"/>
                <a:ea typeface="Lato"/>
                <a:cs typeface="Lato"/>
                <a:sym typeface="Lato"/>
              </a:defRPr>
            </a:lvl2pPr>
            <a:lvl3pPr marL="0" marR="0" lvl="2" indent="0" algn="l" rtl="0">
              <a:spcBef>
                <a:spcPts val="0"/>
              </a:spcBef>
              <a:spcAft>
                <a:spcPts val="0"/>
              </a:spcAft>
              <a:buSzPts val="1400"/>
              <a:buNone/>
              <a:defRPr sz="2800" b="1" i="0" u="none" strike="noStrike" cap="none">
                <a:solidFill>
                  <a:schemeClr val="dk2"/>
                </a:solidFill>
                <a:latin typeface="Lato"/>
                <a:ea typeface="Lato"/>
                <a:cs typeface="Lato"/>
                <a:sym typeface="Lato"/>
              </a:defRPr>
            </a:lvl3pPr>
            <a:lvl4pPr marL="0" marR="0" lvl="3" indent="0" algn="l" rtl="0">
              <a:spcBef>
                <a:spcPts val="0"/>
              </a:spcBef>
              <a:spcAft>
                <a:spcPts val="0"/>
              </a:spcAft>
              <a:buSzPts val="1400"/>
              <a:buNone/>
              <a:defRPr sz="2800" b="1" i="0" u="none" strike="noStrike" cap="none">
                <a:solidFill>
                  <a:schemeClr val="dk2"/>
                </a:solidFill>
                <a:latin typeface="Lato"/>
                <a:ea typeface="Lato"/>
                <a:cs typeface="Lato"/>
                <a:sym typeface="Lato"/>
              </a:defRPr>
            </a:lvl4pPr>
            <a:lvl5pPr marL="0" marR="0" lvl="4" indent="0" algn="l" rtl="0">
              <a:spcBef>
                <a:spcPts val="0"/>
              </a:spcBef>
              <a:spcAft>
                <a:spcPts val="0"/>
              </a:spcAft>
              <a:buSzPts val="1400"/>
              <a:buNone/>
              <a:defRPr sz="2800" b="1" i="0" u="none" strike="noStrike" cap="none">
                <a:solidFill>
                  <a:schemeClr val="dk2"/>
                </a:solidFill>
                <a:latin typeface="Lato"/>
                <a:ea typeface="Lato"/>
                <a:cs typeface="Lato"/>
                <a:sym typeface="Lato"/>
              </a:defRPr>
            </a:lvl5pPr>
            <a:lvl6pPr marL="457200" marR="0" lvl="5" indent="0" algn="l" rtl="0">
              <a:spcBef>
                <a:spcPts val="0"/>
              </a:spcBef>
              <a:spcAft>
                <a:spcPts val="0"/>
              </a:spcAft>
              <a:buSzPts val="1400"/>
              <a:buNone/>
              <a:defRPr sz="2800" b="1" i="0" u="none" strike="noStrike" cap="none">
                <a:solidFill>
                  <a:schemeClr val="dk2"/>
                </a:solidFill>
                <a:latin typeface="Lato"/>
                <a:ea typeface="Lato"/>
                <a:cs typeface="Lato"/>
                <a:sym typeface="Lato"/>
              </a:defRPr>
            </a:lvl6pPr>
            <a:lvl7pPr marL="914400" marR="0" lvl="6" indent="0" algn="l" rtl="0">
              <a:spcBef>
                <a:spcPts val="0"/>
              </a:spcBef>
              <a:spcAft>
                <a:spcPts val="0"/>
              </a:spcAft>
              <a:buSzPts val="1400"/>
              <a:buNone/>
              <a:defRPr sz="2800" b="1" i="0" u="none" strike="noStrike" cap="none">
                <a:solidFill>
                  <a:schemeClr val="dk2"/>
                </a:solidFill>
                <a:latin typeface="Lato"/>
                <a:ea typeface="Lato"/>
                <a:cs typeface="Lato"/>
                <a:sym typeface="Lato"/>
              </a:defRPr>
            </a:lvl7pPr>
            <a:lvl8pPr marL="1371600" marR="0" lvl="7" indent="0" algn="l" rtl="0">
              <a:spcBef>
                <a:spcPts val="0"/>
              </a:spcBef>
              <a:spcAft>
                <a:spcPts val="0"/>
              </a:spcAft>
              <a:buSzPts val="1400"/>
              <a:buNone/>
              <a:defRPr sz="2800" b="1" i="0" u="none" strike="noStrike" cap="none">
                <a:solidFill>
                  <a:schemeClr val="dk2"/>
                </a:solidFill>
                <a:latin typeface="Lato"/>
                <a:ea typeface="Lato"/>
                <a:cs typeface="Lato"/>
                <a:sym typeface="Lato"/>
              </a:defRPr>
            </a:lvl8pPr>
            <a:lvl9pPr marL="1828800" marR="0" lvl="8" indent="0" algn="l" rtl="0">
              <a:spcBef>
                <a:spcPts val="0"/>
              </a:spcBef>
              <a:spcAft>
                <a:spcPts val="0"/>
              </a:spcAft>
              <a:buSzPts val="1400"/>
              <a:buNone/>
              <a:defRPr sz="2800" b="1" i="0" u="none" strike="noStrike" cap="none">
                <a:solidFill>
                  <a:schemeClr val="dk2"/>
                </a:solidFill>
                <a:latin typeface="Lato"/>
                <a:ea typeface="Lato"/>
                <a:cs typeface="Lato"/>
                <a:sym typeface="Lato"/>
              </a:defRPr>
            </a:lvl9pPr>
          </a:lstStyle>
          <a:p>
            <a:endParaRPr/>
          </a:p>
        </p:txBody>
      </p:sp>
      <p:sp>
        <p:nvSpPr>
          <p:cNvPr id="145" name="Shape 145"/>
          <p:cNvSpPr txBox="1">
            <a:spLocks noGrp="1"/>
          </p:cNvSpPr>
          <p:nvPr>
            <p:ph type="body" idx="1"/>
          </p:nvPr>
        </p:nvSpPr>
        <p:spPr>
          <a:xfrm>
            <a:off x="0" y="2367408"/>
            <a:ext cx="8997300" cy="580200"/>
          </a:xfrm>
          <a:prstGeom prst="rect">
            <a:avLst/>
          </a:prstGeom>
          <a:noFill/>
          <a:ln>
            <a:noFill/>
          </a:ln>
        </p:spPr>
        <p:txBody>
          <a:bodyPr spcFirstLastPara="1" wrap="square" lIns="91425" tIns="91425" rIns="91425" bIns="91425" anchor="t" anchorCtr="0"/>
          <a:lstStyle>
            <a:lvl1pPr marL="457200" marR="0" lvl="0" indent="-228600" algn="ctr" rtl="0">
              <a:spcBef>
                <a:spcPts val="480"/>
              </a:spcBef>
              <a:spcAft>
                <a:spcPts val="0"/>
              </a:spcAft>
              <a:buClr>
                <a:schemeClr val="accent2"/>
              </a:buClr>
              <a:buSzPts val="1560"/>
              <a:buFont typeface="Noto Sans Symbols"/>
              <a:buNone/>
              <a:defRPr sz="2400" b="1" i="0" u="none" strike="noStrike" cap="none">
                <a:solidFill>
                  <a:srgbClr val="FFFFFF"/>
                </a:solidFill>
                <a:latin typeface="Lato"/>
                <a:ea typeface="Lato"/>
                <a:cs typeface="Lato"/>
                <a:sym typeface="Lato"/>
              </a:defRPr>
            </a:lvl1pPr>
            <a:lvl2pPr marL="914400" marR="0" lvl="1"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2pPr>
            <a:lvl3pPr marL="1371600" marR="0" lvl="2"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3pPr>
            <a:lvl4pPr marL="1828800" marR="0" lvl="3"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4pPr>
            <a:lvl5pPr marL="2286000" marR="0" lvl="4"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Agenda">
    <p:spTree>
      <p:nvGrpSpPr>
        <p:cNvPr id="1" name="Shape 158"/>
        <p:cNvGrpSpPr/>
        <p:nvPr/>
      </p:nvGrpSpPr>
      <p:grpSpPr>
        <a:xfrm>
          <a:off x="0" y="0"/>
          <a:ext cx="0" cy="0"/>
          <a:chOff x="0" y="0"/>
          <a:chExt cx="0" cy="0"/>
        </a:xfrm>
      </p:grpSpPr>
      <p:sp>
        <p:nvSpPr>
          <p:cNvPr id="159" name="Shape 159"/>
          <p:cNvSpPr txBox="1">
            <a:spLocks noGrp="1"/>
          </p:cNvSpPr>
          <p:nvPr>
            <p:ph type="ftr" idx="11"/>
          </p:nvPr>
        </p:nvSpPr>
        <p:spPr>
          <a:xfrm>
            <a:off x="2956319" y="4916858"/>
            <a:ext cx="3239700" cy="1848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chemeClr val="accent5"/>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0" name="Shape 160"/>
          <p:cNvSpPr txBox="1">
            <a:spLocks noGrp="1"/>
          </p:cNvSpPr>
          <p:nvPr>
            <p:ph type="title"/>
          </p:nvPr>
        </p:nvSpPr>
        <p:spPr>
          <a:xfrm>
            <a:off x="457200" y="205979"/>
            <a:ext cx="8229600" cy="6546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2"/>
              </a:buClr>
              <a:buSzPts val="1400"/>
              <a:buFont typeface="Lato"/>
              <a:buNone/>
              <a:defRPr sz="2600" b="1" i="0" u="none" strike="noStrike" cap="none">
                <a:solidFill>
                  <a:schemeClr val="dk2"/>
                </a:solidFill>
                <a:latin typeface="Lato"/>
                <a:ea typeface="Lato"/>
                <a:cs typeface="Lato"/>
                <a:sym typeface="Lat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cxnSp>
        <p:nvCxnSpPr>
          <p:cNvPr id="161" name="Shape 161"/>
          <p:cNvCxnSpPr/>
          <p:nvPr/>
        </p:nvCxnSpPr>
        <p:spPr>
          <a:xfrm>
            <a:off x="458611" y="860713"/>
            <a:ext cx="8233800" cy="0"/>
          </a:xfrm>
          <a:prstGeom prst="straightConnector1">
            <a:avLst/>
          </a:prstGeom>
          <a:noFill/>
          <a:ln w="12700" cap="flat" cmpd="sng">
            <a:solidFill>
              <a:srgbClr val="D1D8DF"/>
            </a:solidFill>
            <a:prstDash val="solid"/>
            <a:round/>
            <a:headEnd type="none" w="med" len="med"/>
            <a:tailEnd type="none" w="med" len="med"/>
          </a:ln>
        </p:spPr>
      </p:cxnSp>
      <p:sp>
        <p:nvSpPr>
          <p:cNvPr id="162" name="Shape 162"/>
          <p:cNvSpPr txBox="1">
            <a:spLocks noGrp="1"/>
          </p:cNvSpPr>
          <p:nvPr>
            <p:ph type="body" idx="1"/>
          </p:nvPr>
        </p:nvSpPr>
        <p:spPr>
          <a:xfrm>
            <a:off x="453144" y="1223511"/>
            <a:ext cx="8233800" cy="3246000"/>
          </a:xfrm>
          <a:prstGeom prst="rect">
            <a:avLst/>
          </a:prstGeom>
          <a:noFill/>
          <a:ln>
            <a:noFill/>
          </a:ln>
        </p:spPr>
        <p:txBody>
          <a:bodyPr spcFirstLastPara="1" wrap="square" lIns="91425" tIns="91425" rIns="91425" bIns="91425" anchor="t" anchorCtr="0"/>
          <a:lstStyle>
            <a:lvl1pPr marL="457200" marR="0" lvl="0" indent="-317500" algn="l" rtl="0">
              <a:lnSpc>
                <a:spcPct val="150000"/>
              </a:lnSpc>
              <a:spcBef>
                <a:spcPts val="280"/>
              </a:spcBef>
              <a:spcAft>
                <a:spcPts val="0"/>
              </a:spcAft>
              <a:buClr>
                <a:schemeClr val="accent2"/>
              </a:buClr>
              <a:buSzPts val="1400"/>
              <a:buFont typeface="Noto Sans Symbols"/>
              <a:buAutoNum type="arabicPlain"/>
              <a:defRPr sz="1400" b="1" i="0" u="none" strike="noStrike" cap="none">
                <a:solidFill>
                  <a:srgbClr val="34495E"/>
                </a:solidFill>
                <a:latin typeface="Lato"/>
                <a:ea typeface="Lato"/>
                <a:cs typeface="Lato"/>
                <a:sym typeface="Lato"/>
              </a:defRPr>
            </a:lvl1pPr>
            <a:lvl2pPr marL="914400" marR="0" lvl="1"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2pPr>
            <a:lvl3pPr marL="1371600" marR="0" lvl="2"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3pPr>
            <a:lvl4pPr marL="1828800" marR="0" lvl="3"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4pPr>
            <a:lvl5pPr marL="2286000" marR="0" lvl="4"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163" name="Shape 163"/>
          <p:cNvCxnSpPr/>
          <p:nvPr/>
        </p:nvCxnSpPr>
        <p:spPr>
          <a:xfrm>
            <a:off x="458611" y="860713"/>
            <a:ext cx="8233800" cy="0"/>
          </a:xfrm>
          <a:prstGeom prst="straightConnector1">
            <a:avLst/>
          </a:prstGeom>
          <a:noFill/>
          <a:ln w="12700" cap="flat" cmpd="sng">
            <a:solidFill>
              <a:srgbClr val="D1D8DF"/>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ection Break">
    <p:bg>
      <p:bgPr>
        <a:blipFill rotWithShape="1">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0" y="2092826"/>
            <a:ext cx="8997300" cy="6546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Clr>
                <a:schemeClr val="lt1"/>
              </a:buClr>
              <a:buSzPts val="1400"/>
              <a:buFont typeface="Lato"/>
              <a:buNone/>
              <a:defRPr sz="3000" b="1" i="0" u="none" strike="noStrike" cap="none">
                <a:solidFill>
                  <a:schemeClr val="lt1"/>
                </a:solidFill>
                <a:latin typeface="Lato"/>
                <a:ea typeface="Lato"/>
                <a:cs typeface="Lato"/>
                <a:sym typeface="Lat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57200" y="205979"/>
            <a:ext cx="8229600" cy="817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Lato"/>
              <a:buNone/>
              <a:defRPr sz="2800" b="1" i="0" u="none" strike="noStrike" cap="none">
                <a:solidFill>
                  <a:schemeClr val="dk1"/>
                </a:solidFill>
                <a:latin typeface="Lato"/>
                <a:ea typeface="Lato"/>
                <a:cs typeface="Lato"/>
                <a:sym typeface="Lat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68" name="Shape 168"/>
          <p:cNvSpPr txBox="1">
            <a:spLocks noGrp="1"/>
          </p:cNvSpPr>
          <p:nvPr>
            <p:ph type="body" idx="1"/>
          </p:nvPr>
        </p:nvSpPr>
        <p:spPr>
          <a:xfrm>
            <a:off x="457200" y="1146767"/>
            <a:ext cx="8229600" cy="34479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34495E"/>
              </a:buClr>
              <a:buSzPts val="2000"/>
              <a:buFont typeface="Arial"/>
              <a:buChar char="•"/>
              <a:defRPr sz="2000" b="0" i="0" u="none" strike="noStrike" cap="none">
                <a:solidFill>
                  <a:srgbClr val="34495E"/>
                </a:solidFill>
                <a:latin typeface="Lato"/>
                <a:ea typeface="Lato"/>
                <a:cs typeface="Lato"/>
                <a:sym typeface="Lato"/>
              </a:defRPr>
            </a:lvl1pPr>
            <a:lvl2pPr marL="914400" marR="0" lvl="1" indent="-342900" algn="l" rtl="0">
              <a:spcBef>
                <a:spcPts val="360"/>
              </a:spcBef>
              <a:spcAft>
                <a:spcPts val="0"/>
              </a:spcAft>
              <a:buClr>
                <a:srgbClr val="34495E"/>
              </a:buClr>
              <a:buSzPts val="1800"/>
              <a:buFont typeface="Arial"/>
              <a:buChar char="–"/>
              <a:defRPr sz="1800" b="0" i="0" u="none" strike="noStrike" cap="none">
                <a:solidFill>
                  <a:srgbClr val="34495E"/>
                </a:solidFill>
                <a:latin typeface="Lato"/>
                <a:ea typeface="Lato"/>
                <a:cs typeface="Lato"/>
                <a:sym typeface="Lato"/>
              </a:defRPr>
            </a:lvl2pPr>
            <a:lvl3pPr marL="1371600" marR="0" lvl="2"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3pPr>
            <a:lvl4pPr marL="1828800" marR="0" lvl="3"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4pPr>
            <a:lvl5pPr marL="2286000" marR="0" lvl="4"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9" name="Shape 169"/>
          <p:cNvSpPr txBox="1">
            <a:spLocks noGrp="1"/>
          </p:cNvSpPr>
          <p:nvPr>
            <p:ph type="ftr" idx="11"/>
          </p:nvPr>
        </p:nvSpPr>
        <p:spPr>
          <a:xfrm>
            <a:off x="2956319" y="4916858"/>
            <a:ext cx="3239700" cy="1848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chemeClr val="accent5"/>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pic>
        <p:nvPicPr>
          <p:cNvPr id="170" name="Shape 170"/>
          <p:cNvPicPr preferRelativeResize="0"/>
          <p:nvPr/>
        </p:nvPicPr>
        <p:blipFill rotWithShape="1">
          <a:blip r:embed="rId2">
            <a:alphaModFix/>
          </a:blip>
          <a:srcRect/>
          <a:stretch/>
        </p:blipFill>
        <p:spPr>
          <a:xfrm>
            <a:off x="8754864" y="4838596"/>
            <a:ext cx="287100" cy="210000"/>
          </a:xfrm>
          <a:prstGeom prst="rect">
            <a:avLst/>
          </a:prstGeom>
          <a:noFill/>
          <a:ln>
            <a:noFill/>
          </a:ln>
        </p:spPr>
      </p:pic>
      <p:pic>
        <p:nvPicPr>
          <p:cNvPr id="171" name="Shape 171"/>
          <p:cNvPicPr preferRelativeResize="0"/>
          <p:nvPr/>
        </p:nvPicPr>
        <p:blipFill rotWithShape="1">
          <a:blip r:embed="rId2">
            <a:alphaModFix/>
          </a:blip>
          <a:srcRect/>
          <a:stretch/>
        </p:blipFill>
        <p:spPr>
          <a:xfrm>
            <a:off x="8754864" y="4838596"/>
            <a:ext cx="287100" cy="2100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457200" y="205979"/>
            <a:ext cx="8229600" cy="817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34495E"/>
              </a:buClr>
              <a:buSzPts val="1400"/>
              <a:buFont typeface="Lato"/>
              <a:buNone/>
              <a:defRPr sz="2800" b="1" i="0" u="none" strike="noStrike" cap="none">
                <a:solidFill>
                  <a:srgbClr val="34495E"/>
                </a:solidFill>
                <a:latin typeface="Lato"/>
                <a:ea typeface="Lato"/>
                <a:cs typeface="Lato"/>
                <a:sym typeface="Lat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78" name="Shape 178"/>
          <p:cNvSpPr txBox="1">
            <a:spLocks noGrp="1"/>
          </p:cNvSpPr>
          <p:nvPr>
            <p:ph type="ftr" idx="11"/>
          </p:nvPr>
        </p:nvSpPr>
        <p:spPr>
          <a:xfrm>
            <a:off x="2956319" y="4916858"/>
            <a:ext cx="3239700" cy="1848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8E9FB1"/>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pic>
        <p:nvPicPr>
          <p:cNvPr id="179" name="Shape 179"/>
          <p:cNvPicPr preferRelativeResize="0"/>
          <p:nvPr/>
        </p:nvPicPr>
        <p:blipFill rotWithShape="1">
          <a:blip r:embed="rId2">
            <a:alphaModFix/>
          </a:blip>
          <a:srcRect/>
          <a:stretch/>
        </p:blipFill>
        <p:spPr>
          <a:xfrm>
            <a:off x="8754864" y="4838596"/>
            <a:ext cx="287100" cy="210000"/>
          </a:xfrm>
          <a:prstGeom prst="rect">
            <a:avLst/>
          </a:prstGeom>
          <a:noFill/>
          <a:ln>
            <a:noFill/>
          </a:ln>
        </p:spPr>
      </p:pic>
      <p:pic>
        <p:nvPicPr>
          <p:cNvPr id="180" name="Shape 180"/>
          <p:cNvPicPr preferRelativeResize="0"/>
          <p:nvPr/>
        </p:nvPicPr>
        <p:blipFill rotWithShape="1">
          <a:blip r:embed="rId2">
            <a:alphaModFix/>
          </a:blip>
          <a:srcRect/>
          <a:stretch/>
        </p:blipFill>
        <p:spPr>
          <a:xfrm>
            <a:off x="8754864" y="4838596"/>
            <a:ext cx="287100" cy="2100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457200" y="205979"/>
            <a:ext cx="8229600" cy="817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34495E"/>
              </a:buClr>
              <a:buSzPts val="1400"/>
              <a:buFont typeface="Lato"/>
              <a:buNone/>
              <a:defRPr sz="2800" b="1" i="0" u="none" strike="noStrike" cap="none">
                <a:solidFill>
                  <a:srgbClr val="34495E"/>
                </a:solidFill>
                <a:latin typeface="Lato"/>
                <a:ea typeface="Lato"/>
                <a:cs typeface="Lato"/>
                <a:sym typeface="Lat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83" name="Shape 183"/>
          <p:cNvSpPr txBox="1">
            <a:spLocks noGrp="1"/>
          </p:cNvSpPr>
          <p:nvPr>
            <p:ph type="body" idx="1"/>
          </p:nvPr>
        </p:nvSpPr>
        <p:spPr>
          <a:xfrm>
            <a:off x="457200" y="1171429"/>
            <a:ext cx="4038600" cy="34233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34495E"/>
              </a:buClr>
              <a:buSzPts val="2000"/>
              <a:buFont typeface="Arial"/>
              <a:buChar char="•"/>
              <a:defRPr sz="2000" b="0" i="0" u="none" strike="noStrike" cap="none">
                <a:solidFill>
                  <a:srgbClr val="34495E"/>
                </a:solidFill>
                <a:latin typeface="Lato"/>
                <a:ea typeface="Lato"/>
                <a:cs typeface="Lato"/>
                <a:sym typeface="Lato"/>
              </a:defRPr>
            </a:lvl1pPr>
            <a:lvl2pPr marL="914400" marR="0" lvl="1" indent="-342900" algn="l" rtl="0">
              <a:spcBef>
                <a:spcPts val="360"/>
              </a:spcBef>
              <a:spcAft>
                <a:spcPts val="0"/>
              </a:spcAft>
              <a:buClr>
                <a:srgbClr val="34495E"/>
              </a:buClr>
              <a:buSzPts val="1800"/>
              <a:buFont typeface="Arial"/>
              <a:buChar char="–"/>
              <a:defRPr sz="1800" b="0" i="0" u="none" strike="noStrike" cap="none">
                <a:solidFill>
                  <a:srgbClr val="34495E"/>
                </a:solidFill>
                <a:latin typeface="Lato"/>
                <a:ea typeface="Lato"/>
                <a:cs typeface="Lato"/>
                <a:sym typeface="Lato"/>
              </a:defRPr>
            </a:lvl2pPr>
            <a:lvl3pPr marL="1371600" marR="0" lvl="2"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3pPr>
            <a:lvl4pPr marL="1828800" marR="0" lvl="3"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4pPr>
            <a:lvl5pPr marL="2286000" marR="0" lvl="4"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4" name="Shape 184"/>
          <p:cNvSpPr txBox="1">
            <a:spLocks noGrp="1"/>
          </p:cNvSpPr>
          <p:nvPr>
            <p:ph type="body" idx="2"/>
          </p:nvPr>
        </p:nvSpPr>
        <p:spPr>
          <a:xfrm>
            <a:off x="4648200" y="1171429"/>
            <a:ext cx="4038600" cy="34233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34495E"/>
              </a:buClr>
              <a:buSzPts val="2000"/>
              <a:buFont typeface="Arial"/>
              <a:buChar char="•"/>
              <a:defRPr sz="2000" b="0" i="0" u="none" strike="noStrike" cap="none">
                <a:solidFill>
                  <a:srgbClr val="34495E"/>
                </a:solidFill>
                <a:latin typeface="Lato"/>
                <a:ea typeface="Lato"/>
                <a:cs typeface="Lato"/>
                <a:sym typeface="Lato"/>
              </a:defRPr>
            </a:lvl1pPr>
            <a:lvl2pPr marL="914400" marR="0" lvl="1" indent="-342900" algn="l" rtl="0">
              <a:spcBef>
                <a:spcPts val="360"/>
              </a:spcBef>
              <a:spcAft>
                <a:spcPts val="0"/>
              </a:spcAft>
              <a:buClr>
                <a:srgbClr val="34495E"/>
              </a:buClr>
              <a:buSzPts val="1800"/>
              <a:buFont typeface="Arial"/>
              <a:buChar char="–"/>
              <a:defRPr sz="1800" b="0" i="0" u="none" strike="noStrike" cap="none">
                <a:solidFill>
                  <a:srgbClr val="34495E"/>
                </a:solidFill>
                <a:latin typeface="Lato"/>
                <a:ea typeface="Lato"/>
                <a:cs typeface="Lato"/>
                <a:sym typeface="Lato"/>
              </a:defRPr>
            </a:lvl2pPr>
            <a:lvl3pPr marL="1371600" marR="0" lvl="2"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3pPr>
            <a:lvl4pPr marL="1828800" marR="0" lvl="3"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4pPr>
            <a:lvl5pPr marL="2286000" marR="0" lvl="4"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5" name="Shape 185"/>
          <p:cNvSpPr txBox="1">
            <a:spLocks noGrp="1"/>
          </p:cNvSpPr>
          <p:nvPr>
            <p:ph type="ftr" idx="11"/>
          </p:nvPr>
        </p:nvSpPr>
        <p:spPr>
          <a:xfrm>
            <a:off x="2956319" y="4916858"/>
            <a:ext cx="3239700" cy="1848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8E9FB1"/>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pic>
        <p:nvPicPr>
          <p:cNvPr id="186" name="Shape 186"/>
          <p:cNvPicPr preferRelativeResize="0"/>
          <p:nvPr/>
        </p:nvPicPr>
        <p:blipFill rotWithShape="1">
          <a:blip r:embed="rId2">
            <a:alphaModFix/>
          </a:blip>
          <a:srcRect/>
          <a:stretch/>
        </p:blipFill>
        <p:spPr>
          <a:xfrm>
            <a:off x="8754864" y="4838596"/>
            <a:ext cx="287100" cy="210000"/>
          </a:xfrm>
          <a:prstGeom prst="rect">
            <a:avLst/>
          </a:prstGeom>
          <a:noFill/>
          <a:ln>
            <a:noFill/>
          </a:ln>
        </p:spPr>
      </p:pic>
      <p:pic>
        <p:nvPicPr>
          <p:cNvPr id="187" name="Shape 187"/>
          <p:cNvPicPr preferRelativeResize="0"/>
          <p:nvPr/>
        </p:nvPicPr>
        <p:blipFill rotWithShape="1">
          <a:blip r:embed="rId2">
            <a:alphaModFix/>
          </a:blip>
          <a:srcRect/>
          <a:stretch/>
        </p:blipFill>
        <p:spPr>
          <a:xfrm>
            <a:off x="8754864" y="4838596"/>
            <a:ext cx="287100" cy="2100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hankYou">
    <p:bg>
      <p:bgPr>
        <a:blipFill rotWithShape="1">
          <a:blip r:embed="rId2">
            <a:alphaModFix/>
          </a:blip>
          <a:stretch>
            <a:fillRect/>
          </a:stretch>
        </a:blipFill>
        <a:effectLst/>
      </p:bgPr>
    </p:bg>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457200" y="1936219"/>
            <a:ext cx="8229600" cy="6279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Clr>
                <a:srgbClr val="FFFFFF"/>
              </a:buClr>
              <a:buSzPts val="1400"/>
              <a:buFont typeface="Lato"/>
              <a:buNone/>
              <a:defRPr sz="3000" b="1" i="0" u="none" strike="noStrike" cap="none">
                <a:solidFill>
                  <a:srgbClr val="FFFFFF"/>
                </a:solidFill>
                <a:latin typeface="Lato"/>
                <a:ea typeface="Lato"/>
                <a:cs typeface="Lato"/>
                <a:sym typeface="Lat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pic>
        <p:nvPicPr>
          <p:cNvPr id="190" name="Shape 190" descr="cf_logotype_digital_white.png"/>
          <p:cNvPicPr preferRelativeResize="0"/>
          <p:nvPr/>
        </p:nvPicPr>
        <p:blipFill rotWithShape="1">
          <a:blip r:embed="rId3">
            <a:alphaModFix/>
          </a:blip>
          <a:srcRect/>
          <a:stretch/>
        </p:blipFill>
        <p:spPr>
          <a:xfrm>
            <a:off x="3782826" y="2563971"/>
            <a:ext cx="1511400" cy="229500"/>
          </a:xfrm>
          <a:prstGeom prst="rect">
            <a:avLst/>
          </a:prstGeom>
          <a:noFill/>
          <a:ln>
            <a:noFill/>
          </a:ln>
        </p:spPr>
      </p:pic>
      <p:pic>
        <p:nvPicPr>
          <p:cNvPr id="191" name="Shape 191" descr="cf_logotype_digital_white.png"/>
          <p:cNvPicPr preferRelativeResize="0"/>
          <p:nvPr/>
        </p:nvPicPr>
        <p:blipFill rotWithShape="1">
          <a:blip r:embed="rId3">
            <a:alphaModFix/>
          </a:blip>
          <a:srcRect/>
          <a:stretch/>
        </p:blipFill>
        <p:spPr>
          <a:xfrm>
            <a:off x="3782826" y="2563971"/>
            <a:ext cx="1511400" cy="2295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Slide - External Alt">
    <p:bg>
      <p:bgPr>
        <a:blipFill rotWithShape="1">
          <a:blip r:embed="rId2">
            <a:alphaModFix/>
          </a:blip>
          <a:stretch>
            <a:fillRect/>
          </a:stretch>
        </a:blipFill>
        <a:effectLst/>
      </p:bgPr>
    </p:bg>
    <p:spTree>
      <p:nvGrpSpPr>
        <p:cNvPr id="1" name="Shape 192"/>
        <p:cNvGrpSpPr/>
        <p:nvPr/>
      </p:nvGrpSpPr>
      <p:grpSpPr>
        <a:xfrm>
          <a:off x="0" y="0"/>
          <a:ext cx="0" cy="0"/>
          <a:chOff x="0" y="0"/>
          <a:chExt cx="0" cy="0"/>
        </a:xfrm>
      </p:grpSpPr>
      <p:sp>
        <p:nvSpPr>
          <p:cNvPr id="193" name="Shape 193"/>
          <p:cNvSpPr txBox="1">
            <a:spLocks noGrp="1"/>
          </p:cNvSpPr>
          <p:nvPr>
            <p:ph type="ctrTitle"/>
          </p:nvPr>
        </p:nvSpPr>
        <p:spPr>
          <a:xfrm>
            <a:off x="508382" y="936072"/>
            <a:ext cx="5449200" cy="7416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dk1"/>
              </a:buClr>
              <a:buSzPts val="1400"/>
              <a:buFont typeface="Lato"/>
              <a:buNone/>
              <a:defRPr sz="2800" b="0" i="0" u="none" strike="noStrike" cap="none">
                <a:solidFill>
                  <a:schemeClr val="dk1"/>
                </a:solidFill>
                <a:latin typeface="Lato"/>
                <a:ea typeface="Lato"/>
                <a:cs typeface="Lato"/>
                <a:sym typeface="Lat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94" name="Shape 194"/>
          <p:cNvSpPr txBox="1">
            <a:spLocks noGrp="1"/>
          </p:cNvSpPr>
          <p:nvPr>
            <p:ph type="subTitle" idx="1"/>
          </p:nvPr>
        </p:nvSpPr>
        <p:spPr>
          <a:xfrm>
            <a:off x="508382" y="2009056"/>
            <a:ext cx="5449200" cy="559200"/>
          </a:xfrm>
          <a:prstGeom prst="rect">
            <a:avLst/>
          </a:prstGeom>
          <a:noFill/>
          <a:ln>
            <a:noFill/>
          </a:ln>
        </p:spPr>
        <p:txBody>
          <a:bodyPr spcFirstLastPara="1" wrap="square" lIns="91425" tIns="91425" rIns="91425" bIns="91425" anchor="t" anchorCtr="0"/>
          <a:lstStyle>
            <a:lvl1pPr marL="0" marR="0" lvl="0" indent="0" algn="l" rtl="0">
              <a:spcBef>
                <a:spcPts val="400"/>
              </a:spcBef>
              <a:spcAft>
                <a:spcPts val="0"/>
              </a:spcAft>
              <a:buClr>
                <a:srgbClr val="34495E"/>
              </a:buClr>
              <a:buSzPts val="2000"/>
              <a:buFont typeface="Arial"/>
              <a:buNone/>
              <a:defRPr sz="2000" b="0" i="0" u="none" strike="noStrike" cap="none">
                <a:solidFill>
                  <a:srgbClr val="34495E"/>
                </a:solidFill>
                <a:latin typeface="Lato"/>
                <a:ea typeface="Lato"/>
                <a:cs typeface="Lato"/>
                <a:sym typeface="Lato"/>
              </a:defRPr>
            </a:lvl1pPr>
            <a:lvl2pPr marL="457200" marR="0" lvl="1" indent="0" algn="ctr" rtl="0">
              <a:spcBef>
                <a:spcPts val="360"/>
              </a:spcBef>
              <a:spcAft>
                <a:spcPts val="0"/>
              </a:spcAft>
              <a:buClr>
                <a:srgbClr val="8D939B"/>
              </a:buClr>
              <a:buSzPts val="1800"/>
              <a:buFont typeface="Arial"/>
              <a:buNone/>
              <a:defRPr sz="1800" b="0" i="0" u="none" strike="noStrike" cap="none">
                <a:solidFill>
                  <a:srgbClr val="8D939B"/>
                </a:solidFill>
                <a:latin typeface="Lato"/>
                <a:ea typeface="Lato"/>
                <a:cs typeface="Lato"/>
                <a:sym typeface="Lato"/>
              </a:defRPr>
            </a:lvl2pPr>
            <a:lvl3pPr marL="914400" marR="0" lvl="2" indent="0" algn="ctr" rtl="0">
              <a:spcBef>
                <a:spcPts val="320"/>
              </a:spcBef>
              <a:spcAft>
                <a:spcPts val="0"/>
              </a:spcAft>
              <a:buClr>
                <a:srgbClr val="8D939B"/>
              </a:buClr>
              <a:buSzPts val="1600"/>
              <a:buFont typeface="Arial"/>
              <a:buNone/>
              <a:defRPr sz="1600" b="0" i="0" u="none" strike="noStrike" cap="none">
                <a:solidFill>
                  <a:srgbClr val="8D939B"/>
                </a:solidFill>
                <a:latin typeface="Lato"/>
                <a:ea typeface="Lato"/>
                <a:cs typeface="Lato"/>
                <a:sym typeface="Lato"/>
              </a:defRPr>
            </a:lvl3pPr>
            <a:lvl4pPr marL="1371600" marR="0" lvl="3" indent="0" algn="ctr" rtl="0">
              <a:spcBef>
                <a:spcPts val="320"/>
              </a:spcBef>
              <a:spcAft>
                <a:spcPts val="0"/>
              </a:spcAft>
              <a:buClr>
                <a:srgbClr val="8D939B"/>
              </a:buClr>
              <a:buSzPts val="1600"/>
              <a:buFont typeface="Arial"/>
              <a:buNone/>
              <a:defRPr sz="1600" b="0" i="0" u="none" strike="noStrike" cap="none">
                <a:solidFill>
                  <a:srgbClr val="8D939B"/>
                </a:solidFill>
                <a:latin typeface="Lato"/>
                <a:ea typeface="Lato"/>
                <a:cs typeface="Lato"/>
                <a:sym typeface="Lato"/>
              </a:defRPr>
            </a:lvl4pPr>
            <a:lvl5pPr marL="1828800" marR="0" lvl="4" indent="0" algn="ctr" rtl="0">
              <a:spcBef>
                <a:spcPts val="320"/>
              </a:spcBef>
              <a:spcAft>
                <a:spcPts val="0"/>
              </a:spcAft>
              <a:buClr>
                <a:srgbClr val="8D939B"/>
              </a:buClr>
              <a:buSzPts val="1600"/>
              <a:buFont typeface="Arial"/>
              <a:buNone/>
              <a:defRPr sz="1600" b="0" i="0" u="none" strike="noStrike" cap="none">
                <a:solidFill>
                  <a:srgbClr val="8D939B"/>
                </a:solidFill>
                <a:latin typeface="Lato"/>
                <a:ea typeface="Lato"/>
                <a:cs typeface="Lato"/>
                <a:sym typeface="Lato"/>
              </a:defRPr>
            </a:lvl5pPr>
            <a:lvl6pPr marL="2286000" marR="0" lvl="5" indent="0" algn="ctr" rtl="0">
              <a:spcBef>
                <a:spcPts val="400"/>
              </a:spcBef>
              <a:spcAft>
                <a:spcPts val="0"/>
              </a:spcAft>
              <a:buClr>
                <a:srgbClr val="8D939B"/>
              </a:buClr>
              <a:buSzPts val="2000"/>
              <a:buFont typeface="Arial"/>
              <a:buNone/>
              <a:defRPr sz="2000" b="0" i="0" u="none" strike="noStrike" cap="none">
                <a:solidFill>
                  <a:srgbClr val="8D939B"/>
                </a:solidFill>
                <a:latin typeface="Arial"/>
                <a:ea typeface="Arial"/>
                <a:cs typeface="Arial"/>
                <a:sym typeface="Arial"/>
              </a:defRPr>
            </a:lvl6pPr>
            <a:lvl7pPr marL="2743200" marR="0" lvl="6" indent="0" algn="ctr" rtl="0">
              <a:spcBef>
                <a:spcPts val="400"/>
              </a:spcBef>
              <a:spcAft>
                <a:spcPts val="0"/>
              </a:spcAft>
              <a:buClr>
                <a:srgbClr val="8D939B"/>
              </a:buClr>
              <a:buSzPts val="2000"/>
              <a:buFont typeface="Arial"/>
              <a:buNone/>
              <a:defRPr sz="2000" b="0" i="0" u="none" strike="noStrike" cap="none">
                <a:solidFill>
                  <a:srgbClr val="8D939B"/>
                </a:solidFill>
                <a:latin typeface="Arial"/>
                <a:ea typeface="Arial"/>
                <a:cs typeface="Arial"/>
                <a:sym typeface="Arial"/>
              </a:defRPr>
            </a:lvl7pPr>
            <a:lvl8pPr marL="3200400" marR="0" lvl="7" indent="0" algn="ctr" rtl="0">
              <a:spcBef>
                <a:spcPts val="400"/>
              </a:spcBef>
              <a:spcAft>
                <a:spcPts val="0"/>
              </a:spcAft>
              <a:buClr>
                <a:srgbClr val="8D939B"/>
              </a:buClr>
              <a:buSzPts val="2000"/>
              <a:buFont typeface="Arial"/>
              <a:buNone/>
              <a:defRPr sz="2000" b="0" i="0" u="none" strike="noStrike" cap="none">
                <a:solidFill>
                  <a:srgbClr val="8D939B"/>
                </a:solidFill>
                <a:latin typeface="Arial"/>
                <a:ea typeface="Arial"/>
                <a:cs typeface="Arial"/>
                <a:sym typeface="Arial"/>
              </a:defRPr>
            </a:lvl8pPr>
            <a:lvl9pPr marL="3657600" marR="0" lvl="8" indent="0" algn="ctr" rtl="0">
              <a:spcBef>
                <a:spcPts val="400"/>
              </a:spcBef>
              <a:spcAft>
                <a:spcPts val="0"/>
              </a:spcAft>
              <a:buClr>
                <a:srgbClr val="8D939B"/>
              </a:buClr>
              <a:buSzPts val="2000"/>
              <a:buFont typeface="Arial"/>
              <a:buNone/>
              <a:defRPr sz="2000" b="0" i="0" u="none" strike="noStrike" cap="none">
                <a:solidFill>
                  <a:srgbClr val="8D939B"/>
                </a:solidFill>
                <a:latin typeface="Arial"/>
                <a:ea typeface="Arial"/>
                <a:cs typeface="Arial"/>
                <a:sym typeface="Arial"/>
              </a:defRPr>
            </a:lvl9pPr>
          </a:lstStyle>
          <a:p>
            <a:endParaRPr/>
          </a:p>
        </p:txBody>
      </p:sp>
      <p:sp>
        <p:nvSpPr>
          <p:cNvPr id="195" name="Shape 195"/>
          <p:cNvSpPr txBox="1">
            <a:spLocks noGrp="1"/>
          </p:cNvSpPr>
          <p:nvPr>
            <p:ph type="ftr" idx="11"/>
          </p:nvPr>
        </p:nvSpPr>
        <p:spPr>
          <a:xfrm>
            <a:off x="2956319" y="4916858"/>
            <a:ext cx="3239700" cy="1848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chemeClr val="accent5"/>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6" name="Shape 196"/>
          <p:cNvSpPr txBox="1">
            <a:spLocks noGrp="1"/>
          </p:cNvSpPr>
          <p:nvPr>
            <p:ph type="dt" idx="10"/>
          </p:nvPr>
        </p:nvSpPr>
        <p:spPr>
          <a:xfrm>
            <a:off x="508382" y="2572270"/>
            <a:ext cx="2846100" cy="1848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100" cap="none">
                <a:solidFill>
                  <a:schemeClr val="dk1"/>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pic>
        <p:nvPicPr>
          <p:cNvPr id="197" name="Shape 197" descr="cf_logotype_digital_white.png"/>
          <p:cNvPicPr preferRelativeResize="0"/>
          <p:nvPr/>
        </p:nvPicPr>
        <p:blipFill rotWithShape="1">
          <a:blip r:embed="rId3">
            <a:alphaModFix/>
          </a:blip>
          <a:srcRect/>
          <a:stretch/>
        </p:blipFill>
        <p:spPr>
          <a:xfrm>
            <a:off x="558109" y="656646"/>
            <a:ext cx="1850700" cy="281100"/>
          </a:xfrm>
          <a:prstGeom prst="rect">
            <a:avLst/>
          </a:prstGeom>
          <a:noFill/>
          <a:ln>
            <a:noFill/>
          </a:ln>
        </p:spPr>
      </p:pic>
      <p:pic>
        <p:nvPicPr>
          <p:cNvPr id="198" name="Shape 198"/>
          <p:cNvPicPr preferRelativeResize="0"/>
          <p:nvPr/>
        </p:nvPicPr>
        <p:blipFill rotWithShape="1">
          <a:blip r:embed="rId4">
            <a:alphaModFix/>
          </a:blip>
          <a:srcRect/>
          <a:stretch/>
        </p:blipFill>
        <p:spPr>
          <a:xfrm>
            <a:off x="558108" y="623957"/>
            <a:ext cx="2066100" cy="3138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itle Slide - Dark Deck Alt">
    <p:bg>
      <p:bgPr>
        <a:blipFill rotWithShape="1">
          <a:blip r:embed="rId2">
            <a:alphaModFix/>
          </a:blip>
          <a:stretch>
            <a:fillRect/>
          </a:stretch>
        </a:blipFill>
        <a:effectLst/>
      </p:bgPr>
    </p:bg>
    <p:spTree>
      <p:nvGrpSpPr>
        <p:cNvPr id="1" name="Shape 199"/>
        <p:cNvGrpSpPr/>
        <p:nvPr/>
      </p:nvGrpSpPr>
      <p:grpSpPr>
        <a:xfrm>
          <a:off x="0" y="0"/>
          <a:ext cx="0" cy="0"/>
          <a:chOff x="0" y="0"/>
          <a:chExt cx="0" cy="0"/>
        </a:xfrm>
      </p:grpSpPr>
      <p:sp>
        <p:nvSpPr>
          <p:cNvPr id="200" name="Shape 200"/>
          <p:cNvSpPr txBox="1">
            <a:spLocks noGrp="1"/>
          </p:cNvSpPr>
          <p:nvPr>
            <p:ph type="ctrTitle"/>
          </p:nvPr>
        </p:nvSpPr>
        <p:spPr>
          <a:xfrm>
            <a:off x="508382" y="936071"/>
            <a:ext cx="5449200" cy="16323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rgbClr val="FFFFFF"/>
              </a:buClr>
              <a:buSzPts val="1400"/>
              <a:buFont typeface="Lato"/>
              <a:buNone/>
              <a:defRPr sz="2800" b="0" i="0" u="none" strike="noStrike" cap="none">
                <a:solidFill>
                  <a:srgbClr val="FFFFFF"/>
                </a:solidFill>
                <a:latin typeface="Lato"/>
                <a:ea typeface="Lato"/>
                <a:cs typeface="Lato"/>
                <a:sym typeface="Lat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201" name="Shape 201"/>
          <p:cNvSpPr txBox="1">
            <a:spLocks noGrp="1"/>
          </p:cNvSpPr>
          <p:nvPr>
            <p:ph type="subTitle" idx="1"/>
          </p:nvPr>
        </p:nvSpPr>
        <p:spPr>
          <a:xfrm>
            <a:off x="508382" y="2568248"/>
            <a:ext cx="5449200" cy="677700"/>
          </a:xfrm>
          <a:prstGeom prst="rect">
            <a:avLst/>
          </a:prstGeom>
          <a:noFill/>
          <a:ln>
            <a:noFill/>
          </a:ln>
        </p:spPr>
        <p:txBody>
          <a:bodyPr spcFirstLastPara="1" wrap="square" lIns="91425" tIns="91425" rIns="91425" bIns="91425" anchor="t" anchorCtr="0"/>
          <a:lstStyle>
            <a:lvl1pPr marL="0" marR="0" lvl="0" indent="0" algn="l" rtl="0">
              <a:spcBef>
                <a:spcPts val="400"/>
              </a:spcBef>
              <a:spcAft>
                <a:spcPts val="0"/>
              </a:spcAft>
              <a:buClr>
                <a:srgbClr val="FFFFFF"/>
              </a:buClr>
              <a:buSzPts val="2000"/>
              <a:buFont typeface="Arial"/>
              <a:buNone/>
              <a:defRPr sz="2000" b="0" i="0" u="none" strike="noStrike" cap="none">
                <a:solidFill>
                  <a:srgbClr val="FFFFFF"/>
                </a:solidFill>
                <a:latin typeface="Lato"/>
                <a:ea typeface="Lato"/>
                <a:cs typeface="Lato"/>
                <a:sym typeface="Lato"/>
              </a:defRPr>
            </a:lvl1pPr>
            <a:lvl2pPr marL="457200" marR="0" lvl="1" indent="0" algn="ctr" rtl="0">
              <a:spcBef>
                <a:spcPts val="360"/>
              </a:spcBef>
              <a:spcAft>
                <a:spcPts val="0"/>
              </a:spcAft>
              <a:buClr>
                <a:srgbClr val="8D939B"/>
              </a:buClr>
              <a:buSzPts val="1800"/>
              <a:buFont typeface="Arial"/>
              <a:buNone/>
              <a:defRPr sz="1800" b="0" i="0" u="none" strike="noStrike" cap="none">
                <a:solidFill>
                  <a:srgbClr val="8D939B"/>
                </a:solidFill>
                <a:latin typeface="Lato"/>
                <a:ea typeface="Lato"/>
                <a:cs typeface="Lato"/>
                <a:sym typeface="Lato"/>
              </a:defRPr>
            </a:lvl2pPr>
            <a:lvl3pPr marL="914400" marR="0" lvl="2" indent="0" algn="ctr" rtl="0">
              <a:spcBef>
                <a:spcPts val="320"/>
              </a:spcBef>
              <a:spcAft>
                <a:spcPts val="0"/>
              </a:spcAft>
              <a:buClr>
                <a:srgbClr val="8D939B"/>
              </a:buClr>
              <a:buSzPts val="1600"/>
              <a:buFont typeface="Arial"/>
              <a:buNone/>
              <a:defRPr sz="1600" b="0" i="0" u="none" strike="noStrike" cap="none">
                <a:solidFill>
                  <a:srgbClr val="8D939B"/>
                </a:solidFill>
                <a:latin typeface="Lato"/>
                <a:ea typeface="Lato"/>
                <a:cs typeface="Lato"/>
                <a:sym typeface="Lato"/>
              </a:defRPr>
            </a:lvl3pPr>
            <a:lvl4pPr marL="1371600" marR="0" lvl="3" indent="0" algn="ctr" rtl="0">
              <a:spcBef>
                <a:spcPts val="320"/>
              </a:spcBef>
              <a:spcAft>
                <a:spcPts val="0"/>
              </a:spcAft>
              <a:buClr>
                <a:srgbClr val="8D939B"/>
              </a:buClr>
              <a:buSzPts val="1600"/>
              <a:buFont typeface="Arial"/>
              <a:buNone/>
              <a:defRPr sz="1600" b="0" i="0" u="none" strike="noStrike" cap="none">
                <a:solidFill>
                  <a:srgbClr val="8D939B"/>
                </a:solidFill>
                <a:latin typeface="Lato"/>
                <a:ea typeface="Lato"/>
                <a:cs typeface="Lato"/>
                <a:sym typeface="Lato"/>
              </a:defRPr>
            </a:lvl4pPr>
            <a:lvl5pPr marL="1828800" marR="0" lvl="4" indent="0" algn="ctr" rtl="0">
              <a:spcBef>
                <a:spcPts val="320"/>
              </a:spcBef>
              <a:spcAft>
                <a:spcPts val="0"/>
              </a:spcAft>
              <a:buClr>
                <a:srgbClr val="8D939B"/>
              </a:buClr>
              <a:buSzPts val="1600"/>
              <a:buFont typeface="Arial"/>
              <a:buNone/>
              <a:defRPr sz="1600" b="0" i="0" u="none" strike="noStrike" cap="none">
                <a:solidFill>
                  <a:srgbClr val="8D939B"/>
                </a:solidFill>
                <a:latin typeface="Lato"/>
                <a:ea typeface="Lato"/>
                <a:cs typeface="Lato"/>
                <a:sym typeface="Lato"/>
              </a:defRPr>
            </a:lvl5pPr>
            <a:lvl6pPr marL="2286000" marR="0" lvl="5" indent="0" algn="ctr" rtl="0">
              <a:spcBef>
                <a:spcPts val="400"/>
              </a:spcBef>
              <a:spcAft>
                <a:spcPts val="0"/>
              </a:spcAft>
              <a:buClr>
                <a:srgbClr val="8D939B"/>
              </a:buClr>
              <a:buSzPts val="2000"/>
              <a:buFont typeface="Arial"/>
              <a:buNone/>
              <a:defRPr sz="2000" b="0" i="0" u="none" strike="noStrike" cap="none">
                <a:solidFill>
                  <a:srgbClr val="8D939B"/>
                </a:solidFill>
                <a:latin typeface="Arial"/>
                <a:ea typeface="Arial"/>
                <a:cs typeface="Arial"/>
                <a:sym typeface="Arial"/>
              </a:defRPr>
            </a:lvl6pPr>
            <a:lvl7pPr marL="2743200" marR="0" lvl="6" indent="0" algn="ctr" rtl="0">
              <a:spcBef>
                <a:spcPts val="400"/>
              </a:spcBef>
              <a:spcAft>
                <a:spcPts val="0"/>
              </a:spcAft>
              <a:buClr>
                <a:srgbClr val="8D939B"/>
              </a:buClr>
              <a:buSzPts val="2000"/>
              <a:buFont typeface="Arial"/>
              <a:buNone/>
              <a:defRPr sz="2000" b="0" i="0" u="none" strike="noStrike" cap="none">
                <a:solidFill>
                  <a:srgbClr val="8D939B"/>
                </a:solidFill>
                <a:latin typeface="Arial"/>
                <a:ea typeface="Arial"/>
                <a:cs typeface="Arial"/>
                <a:sym typeface="Arial"/>
              </a:defRPr>
            </a:lvl7pPr>
            <a:lvl8pPr marL="3200400" marR="0" lvl="7" indent="0" algn="ctr" rtl="0">
              <a:spcBef>
                <a:spcPts val="400"/>
              </a:spcBef>
              <a:spcAft>
                <a:spcPts val="0"/>
              </a:spcAft>
              <a:buClr>
                <a:srgbClr val="8D939B"/>
              </a:buClr>
              <a:buSzPts val="2000"/>
              <a:buFont typeface="Arial"/>
              <a:buNone/>
              <a:defRPr sz="2000" b="0" i="0" u="none" strike="noStrike" cap="none">
                <a:solidFill>
                  <a:srgbClr val="8D939B"/>
                </a:solidFill>
                <a:latin typeface="Arial"/>
                <a:ea typeface="Arial"/>
                <a:cs typeface="Arial"/>
                <a:sym typeface="Arial"/>
              </a:defRPr>
            </a:lvl8pPr>
            <a:lvl9pPr marL="3657600" marR="0" lvl="8" indent="0" algn="ctr" rtl="0">
              <a:spcBef>
                <a:spcPts val="400"/>
              </a:spcBef>
              <a:spcAft>
                <a:spcPts val="0"/>
              </a:spcAft>
              <a:buClr>
                <a:srgbClr val="8D939B"/>
              </a:buClr>
              <a:buSzPts val="2000"/>
              <a:buFont typeface="Arial"/>
              <a:buNone/>
              <a:defRPr sz="2000" b="0" i="0" u="none" strike="noStrike" cap="none">
                <a:solidFill>
                  <a:srgbClr val="8D939B"/>
                </a:solidFill>
                <a:latin typeface="Arial"/>
                <a:ea typeface="Arial"/>
                <a:cs typeface="Arial"/>
                <a:sym typeface="Arial"/>
              </a:defRPr>
            </a:lvl9pPr>
          </a:lstStyle>
          <a:p>
            <a:endParaRPr/>
          </a:p>
        </p:txBody>
      </p:sp>
      <p:pic>
        <p:nvPicPr>
          <p:cNvPr id="202" name="Shape 202" descr="cf_logotype_digital_white.png"/>
          <p:cNvPicPr preferRelativeResize="0"/>
          <p:nvPr/>
        </p:nvPicPr>
        <p:blipFill rotWithShape="1">
          <a:blip r:embed="rId3">
            <a:alphaModFix/>
          </a:blip>
          <a:srcRect/>
          <a:stretch/>
        </p:blipFill>
        <p:spPr>
          <a:xfrm>
            <a:off x="558109" y="656646"/>
            <a:ext cx="1850700" cy="2811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457200" y="205979"/>
            <a:ext cx="8229600" cy="817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34495E"/>
              </a:buClr>
              <a:buSzPts val="1400"/>
              <a:buFont typeface="Lato"/>
              <a:buNone/>
              <a:defRPr sz="2800" b="1" i="0" u="none" strike="noStrike" cap="none">
                <a:solidFill>
                  <a:srgbClr val="34495E"/>
                </a:solidFill>
                <a:latin typeface="Lato"/>
                <a:ea typeface="Lato"/>
                <a:cs typeface="Lato"/>
                <a:sym typeface="Lat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205" name="Shape 205"/>
          <p:cNvSpPr txBox="1">
            <a:spLocks noGrp="1"/>
          </p:cNvSpPr>
          <p:nvPr>
            <p:ph type="body" idx="1"/>
          </p:nvPr>
        </p:nvSpPr>
        <p:spPr>
          <a:xfrm>
            <a:off x="457200" y="1196094"/>
            <a:ext cx="4040100" cy="406800"/>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34495E"/>
              </a:buClr>
              <a:buSzPts val="2000"/>
              <a:buFont typeface="Arial"/>
              <a:buNone/>
              <a:defRPr sz="2400" b="1" i="0" u="none" strike="noStrike" cap="none">
                <a:solidFill>
                  <a:srgbClr val="34495E"/>
                </a:solidFill>
                <a:latin typeface="Lato"/>
                <a:ea typeface="Lato"/>
                <a:cs typeface="Lato"/>
                <a:sym typeface="Lato"/>
              </a:defRPr>
            </a:lvl1pPr>
            <a:lvl2pPr marL="914400" marR="0" lvl="1" indent="-228600" algn="l" rtl="0">
              <a:spcBef>
                <a:spcPts val="400"/>
              </a:spcBef>
              <a:spcAft>
                <a:spcPts val="0"/>
              </a:spcAft>
              <a:buClr>
                <a:srgbClr val="34495E"/>
              </a:buClr>
              <a:buSzPts val="1800"/>
              <a:buFont typeface="Arial"/>
              <a:buNone/>
              <a:defRPr sz="2000" b="1" i="0" u="none" strike="noStrike" cap="none">
                <a:solidFill>
                  <a:srgbClr val="34495E"/>
                </a:solidFill>
                <a:latin typeface="Lato"/>
                <a:ea typeface="Lato"/>
                <a:cs typeface="Lato"/>
                <a:sym typeface="Lato"/>
              </a:defRPr>
            </a:lvl2pPr>
            <a:lvl3pPr marL="1371600" marR="0" lvl="2" indent="-228600" algn="l" rtl="0">
              <a:spcBef>
                <a:spcPts val="360"/>
              </a:spcBef>
              <a:spcAft>
                <a:spcPts val="0"/>
              </a:spcAft>
              <a:buClr>
                <a:srgbClr val="34495E"/>
              </a:buClr>
              <a:buSzPts val="1600"/>
              <a:buFont typeface="Arial"/>
              <a:buNone/>
              <a:defRPr sz="1800" b="1" i="0" u="none" strike="noStrike" cap="none">
                <a:solidFill>
                  <a:srgbClr val="34495E"/>
                </a:solidFill>
                <a:latin typeface="Lato"/>
                <a:ea typeface="Lato"/>
                <a:cs typeface="Lato"/>
                <a:sym typeface="Lato"/>
              </a:defRPr>
            </a:lvl3pPr>
            <a:lvl4pPr marL="1828800" marR="0" lvl="3" indent="-228600" algn="l" rtl="0">
              <a:spcBef>
                <a:spcPts val="320"/>
              </a:spcBef>
              <a:spcAft>
                <a:spcPts val="0"/>
              </a:spcAft>
              <a:buClr>
                <a:srgbClr val="34495E"/>
              </a:buClr>
              <a:buSzPts val="1600"/>
              <a:buFont typeface="Arial"/>
              <a:buNone/>
              <a:defRPr sz="1600" b="1" i="0" u="none" strike="noStrike" cap="none">
                <a:solidFill>
                  <a:srgbClr val="34495E"/>
                </a:solidFill>
                <a:latin typeface="Lato"/>
                <a:ea typeface="Lato"/>
                <a:cs typeface="Lato"/>
                <a:sym typeface="Lato"/>
              </a:defRPr>
            </a:lvl4pPr>
            <a:lvl5pPr marL="2286000" marR="0" lvl="4" indent="-228600" algn="l" rtl="0">
              <a:spcBef>
                <a:spcPts val="320"/>
              </a:spcBef>
              <a:spcAft>
                <a:spcPts val="0"/>
              </a:spcAft>
              <a:buClr>
                <a:srgbClr val="34495E"/>
              </a:buClr>
              <a:buSzPts val="1600"/>
              <a:buFont typeface="Arial"/>
              <a:buNone/>
              <a:defRPr sz="1600" b="1" i="0" u="none" strike="noStrike" cap="none">
                <a:solidFill>
                  <a:srgbClr val="34495E"/>
                </a:solidFill>
                <a:latin typeface="Lato"/>
                <a:ea typeface="Lato"/>
                <a:cs typeface="Lato"/>
                <a:sym typeface="Lato"/>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9pPr>
          </a:lstStyle>
          <a:p>
            <a:endParaRPr/>
          </a:p>
        </p:txBody>
      </p:sp>
      <p:sp>
        <p:nvSpPr>
          <p:cNvPr id="206" name="Shape 206"/>
          <p:cNvSpPr txBox="1">
            <a:spLocks noGrp="1"/>
          </p:cNvSpPr>
          <p:nvPr>
            <p:ph type="body" idx="2"/>
          </p:nvPr>
        </p:nvSpPr>
        <p:spPr>
          <a:xfrm>
            <a:off x="457200" y="1652332"/>
            <a:ext cx="4040100" cy="29424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34495E"/>
              </a:buClr>
              <a:buSzPts val="2000"/>
              <a:buFont typeface="Arial"/>
              <a:buChar char="•"/>
              <a:defRPr sz="2000" b="0" i="0" u="none" strike="noStrike" cap="none">
                <a:solidFill>
                  <a:srgbClr val="34495E"/>
                </a:solidFill>
                <a:latin typeface="Lato"/>
                <a:ea typeface="Lato"/>
                <a:cs typeface="Lato"/>
                <a:sym typeface="Lato"/>
              </a:defRPr>
            </a:lvl1pPr>
            <a:lvl2pPr marL="914400" marR="0" lvl="1" indent="-342900" algn="l" rtl="0">
              <a:spcBef>
                <a:spcPts val="360"/>
              </a:spcBef>
              <a:spcAft>
                <a:spcPts val="0"/>
              </a:spcAft>
              <a:buClr>
                <a:srgbClr val="34495E"/>
              </a:buClr>
              <a:buSzPts val="1800"/>
              <a:buFont typeface="Arial"/>
              <a:buChar char="–"/>
              <a:defRPr sz="1800" b="0" i="0" u="none" strike="noStrike" cap="none">
                <a:solidFill>
                  <a:srgbClr val="34495E"/>
                </a:solidFill>
                <a:latin typeface="Lato"/>
                <a:ea typeface="Lato"/>
                <a:cs typeface="Lato"/>
                <a:sym typeface="Lato"/>
              </a:defRPr>
            </a:lvl2pPr>
            <a:lvl3pPr marL="1371600" marR="0" lvl="2"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3pPr>
            <a:lvl4pPr marL="1828800" marR="0" lvl="3"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4pPr>
            <a:lvl5pPr marL="2286000" marR="0" lvl="4"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07" name="Shape 207"/>
          <p:cNvSpPr txBox="1">
            <a:spLocks noGrp="1"/>
          </p:cNvSpPr>
          <p:nvPr>
            <p:ph type="body" idx="3"/>
          </p:nvPr>
        </p:nvSpPr>
        <p:spPr>
          <a:xfrm>
            <a:off x="4645026" y="1196095"/>
            <a:ext cx="4041900" cy="406800"/>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34495E"/>
              </a:buClr>
              <a:buSzPts val="2000"/>
              <a:buFont typeface="Arial"/>
              <a:buNone/>
              <a:defRPr sz="2400" b="1" i="0" u="none" strike="noStrike" cap="none">
                <a:solidFill>
                  <a:srgbClr val="34495E"/>
                </a:solidFill>
                <a:latin typeface="Lato"/>
                <a:ea typeface="Lato"/>
                <a:cs typeface="Lato"/>
                <a:sym typeface="Lato"/>
              </a:defRPr>
            </a:lvl1pPr>
            <a:lvl2pPr marL="914400" marR="0" lvl="1" indent="-228600" algn="l" rtl="0">
              <a:spcBef>
                <a:spcPts val="400"/>
              </a:spcBef>
              <a:spcAft>
                <a:spcPts val="0"/>
              </a:spcAft>
              <a:buClr>
                <a:srgbClr val="34495E"/>
              </a:buClr>
              <a:buSzPts val="1800"/>
              <a:buFont typeface="Arial"/>
              <a:buNone/>
              <a:defRPr sz="2000" b="1" i="0" u="none" strike="noStrike" cap="none">
                <a:solidFill>
                  <a:srgbClr val="34495E"/>
                </a:solidFill>
                <a:latin typeface="Lato"/>
                <a:ea typeface="Lato"/>
                <a:cs typeface="Lato"/>
                <a:sym typeface="Lato"/>
              </a:defRPr>
            </a:lvl2pPr>
            <a:lvl3pPr marL="1371600" marR="0" lvl="2" indent="-228600" algn="l" rtl="0">
              <a:spcBef>
                <a:spcPts val="360"/>
              </a:spcBef>
              <a:spcAft>
                <a:spcPts val="0"/>
              </a:spcAft>
              <a:buClr>
                <a:srgbClr val="34495E"/>
              </a:buClr>
              <a:buSzPts val="1600"/>
              <a:buFont typeface="Arial"/>
              <a:buNone/>
              <a:defRPr sz="1800" b="1" i="0" u="none" strike="noStrike" cap="none">
                <a:solidFill>
                  <a:srgbClr val="34495E"/>
                </a:solidFill>
                <a:latin typeface="Lato"/>
                <a:ea typeface="Lato"/>
                <a:cs typeface="Lato"/>
                <a:sym typeface="Lato"/>
              </a:defRPr>
            </a:lvl3pPr>
            <a:lvl4pPr marL="1828800" marR="0" lvl="3" indent="-228600" algn="l" rtl="0">
              <a:spcBef>
                <a:spcPts val="320"/>
              </a:spcBef>
              <a:spcAft>
                <a:spcPts val="0"/>
              </a:spcAft>
              <a:buClr>
                <a:srgbClr val="34495E"/>
              </a:buClr>
              <a:buSzPts val="1600"/>
              <a:buFont typeface="Arial"/>
              <a:buNone/>
              <a:defRPr sz="1600" b="1" i="0" u="none" strike="noStrike" cap="none">
                <a:solidFill>
                  <a:srgbClr val="34495E"/>
                </a:solidFill>
                <a:latin typeface="Lato"/>
                <a:ea typeface="Lato"/>
                <a:cs typeface="Lato"/>
                <a:sym typeface="Lato"/>
              </a:defRPr>
            </a:lvl4pPr>
            <a:lvl5pPr marL="2286000" marR="0" lvl="4" indent="-228600" algn="l" rtl="0">
              <a:spcBef>
                <a:spcPts val="320"/>
              </a:spcBef>
              <a:spcAft>
                <a:spcPts val="0"/>
              </a:spcAft>
              <a:buClr>
                <a:srgbClr val="34495E"/>
              </a:buClr>
              <a:buSzPts val="1600"/>
              <a:buFont typeface="Arial"/>
              <a:buNone/>
              <a:defRPr sz="1600" b="1" i="0" u="none" strike="noStrike" cap="none">
                <a:solidFill>
                  <a:srgbClr val="34495E"/>
                </a:solidFill>
                <a:latin typeface="Lato"/>
                <a:ea typeface="Lato"/>
                <a:cs typeface="Lato"/>
                <a:sym typeface="Lato"/>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9pPr>
          </a:lstStyle>
          <a:p>
            <a:endParaRPr/>
          </a:p>
        </p:txBody>
      </p:sp>
      <p:sp>
        <p:nvSpPr>
          <p:cNvPr id="208" name="Shape 208"/>
          <p:cNvSpPr txBox="1">
            <a:spLocks noGrp="1"/>
          </p:cNvSpPr>
          <p:nvPr>
            <p:ph type="body" idx="4"/>
          </p:nvPr>
        </p:nvSpPr>
        <p:spPr>
          <a:xfrm>
            <a:off x="4645026" y="1652332"/>
            <a:ext cx="4041900" cy="29424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34495E"/>
              </a:buClr>
              <a:buSzPts val="2000"/>
              <a:buFont typeface="Arial"/>
              <a:buChar char="•"/>
              <a:defRPr sz="2000" b="0" i="0" u="none" strike="noStrike" cap="none">
                <a:solidFill>
                  <a:srgbClr val="34495E"/>
                </a:solidFill>
                <a:latin typeface="Lato"/>
                <a:ea typeface="Lato"/>
                <a:cs typeface="Lato"/>
                <a:sym typeface="Lato"/>
              </a:defRPr>
            </a:lvl1pPr>
            <a:lvl2pPr marL="914400" marR="0" lvl="1" indent="-342900" algn="l" rtl="0">
              <a:spcBef>
                <a:spcPts val="360"/>
              </a:spcBef>
              <a:spcAft>
                <a:spcPts val="0"/>
              </a:spcAft>
              <a:buClr>
                <a:srgbClr val="34495E"/>
              </a:buClr>
              <a:buSzPts val="1800"/>
              <a:buFont typeface="Arial"/>
              <a:buChar char="–"/>
              <a:defRPr sz="1800" b="0" i="0" u="none" strike="noStrike" cap="none">
                <a:solidFill>
                  <a:srgbClr val="34495E"/>
                </a:solidFill>
                <a:latin typeface="Lato"/>
                <a:ea typeface="Lato"/>
                <a:cs typeface="Lato"/>
                <a:sym typeface="Lato"/>
              </a:defRPr>
            </a:lvl2pPr>
            <a:lvl3pPr marL="1371600" marR="0" lvl="2"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3pPr>
            <a:lvl4pPr marL="1828800" marR="0" lvl="3"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4pPr>
            <a:lvl5pPr marL="2286000" marR="0" lvl="4"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09" name="Shape 209"/>
          <p:cNvSpPr txBox="1">
            <a:spLocks noGrp="1"/>
          </p:cNvSpPr>
          <p:nvPr>
            <p:ph type="ftr" idx="11"/>
          </p:nvPr>
        </p:nvSpPr>
        <p:spPr>
          <a:xfrm>
            <a:off x="2956319" y="4916858"/>
            <a:ext cx="3239700" cy="1848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8E9FB1"/>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pic>
        <p:nvPicPr>
          <p:cNvPr id="210" name="Shape 210"/>
          <p:cNvPicPr preferRelativeResize="0"/>
          <p:nvPr/>
        </p:nvPicPr>
        <p:blipFill rotWithShape="1">
          <a:blip r:embed="rId2">
            <a:alphaModFix/>
          </a:blip>
          <a:srcRect/>
          <a:stretch/>
        </p:blipFill>
        <p:spPr>
          <a:xfrm>
            <a:off x="8754864" y="4838596"/>
            <a:ext cx="287100" cy="210000"/>
          </a:xfrm>
          <a:prstGeom prst="rect">
            <a:avLst/>
          </a:prstGeom>
          <a:noFill/>
          <a:ln>
            <a:noFill/>
          </a:ln>
        </p:spPr>
      </p:pic>
      <p:pic>
        <p:nvPicPr>
          <p:cNvPr id="211" name="Shape 211"/>
          <p:cNvPicPr preferRelativeResize="0"/>
          <p:nvPr/>
        </p:nvPicPr>
        <p:blipFill rotWithShape="1">
          <a:blip r:embed="rId2">
            <a:alphaModFix/>
          </a:blip>
          <a:srcRect/>
          <a:stretch/>
        </p:blipFill>
        <p:spPr>
          <a:xfrm>
            <a:off x="8754864" y="4838596"/>
            <a:ext cx="287100" cy="21000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Blank_Dark">
    <p:bg>
      <p:bgPr>
        <a:solidFill>
          <a:srgbClr val="28374D"/>
        </a:solidFill>
        <a:effectLst/>
      </p:bgPr>
    </p:bg>
    <p:spTree>
      <p:nvGrpSpPr>
        <p:cNvPr id="1" name="Shape 212"/>
        <p:cNvGrpSpPr/>
        <p:nvPr/>
      </p:nvGrpSpPr>
      <p:grpSpPr>
        <a:xfrm>
          <a:off x="0" y="0"/>
          <a:ext cx="0" cy="0"/>
          <a:chOff x="0" y="0"/>
          <a:chExt cx="0" cy="0"/>
        </a:xfrm>
      </p:grpSpPr>
      <p:sp>
        <p:nvSpPr>
          <p:cNvPr id="213" name="Shape 213"/>
          <p:cNvSpPr txBox="1">
            <a:spLocks noGrp="1"/>
          </p:cNvSpPr>
          <p:nvPr>
            <p:ph type="ftr" idx="11"/>
          </p:nvPr>
        </p:nvSpPr>
        <p:spPr>
          <a:xfrm>
            <a:off x="2956319" y="4916858"/>
            <a:ext cx="3239700" cy="1848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8E9FB1"/>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pic>
        <p:nvPicPr>
          <p:cNvPr id="214" name="Shape 214"/>
          <p:cNvPicPr preferRelativeResize="0"/>
          <p:nvPr/>
        </p:nvPicPr>
        <p:blipFill rotWithShape="1">
          <a:blip r:embed="rId2">
            <a:alphaModFix/>
          </a:blip>
          <a:srcRect/>
          <a:stretch/>
        </p:blipFill>
        <p:spPr>
          <a:xfrm>
            <a:off x="8754864" y="4838596"/>
            <a:ext cx="287100" cy="210000"/>
          </a:xfrm>
          <a:prstGeom prst="rect">
            <a:avLst/>
          </a:prstGeom>
          <a:noFill/>
          <a:ln>
            <a:noFill/>
          </a:ln>
        </p:spPr>
      </p:pic>
      <p:sp>
        <p:nvSpPr>
          <p:cNvPr id="215" name="Shape 215"/>
          <p:cNvSpPr txBox="1">
            <a:spLocks noGrp="1"/>
          </p:cNvSpPr>
          <p:nvPr>
            <p:ph type="body" idx="1"/>
          </p:nvPr>
        </p:nvSpPr>
        <p:spPr>
          <a:xfrm>
            <a:off x="386747" y="1208422"/>
            <a:ext cx="8368200" cy="3465000"/>
          </a:xfrm>
          <a:prstGeom prst="rect">
            <a:avLst/>
          </a:prstGeom>
          <a:noFill/>
          <a:ln>
            <a:noFill/>
          </a:ln>
        </p:spPr>
        <p:txBody>
          <a:bodyPr spcFirstLastPara="1" wrap="square" lIns="91425" tIns="91425" rIns="91425" bIns="91425" anchor="t" anchorCtr="0"/>
          <a:lstStyle>
            <a:lvl1pPr marL="457200" marR="0" lvl="0" indent="-330200" algn="l" rtl="0">
              <a:lnSpc>
                <a:spcPct val="120000"/>
              </a:lnSpc>
              <a:spcBef>
                <a:spcPts val="320"/>
              </a:spcBef>
              <a:spcAft>
                <a:spcPts val="0"/>
              </a:spcAft>
              <a:buClr>
                <a:srgbClr val="FFFFFF"/>
              </a:buClr>
              <a:buSzPts val="1600"/>
              <a:buFont typeface="Arial"/>
              <a:buChar char="•"/>
              <a:defRPr sz="1600" b="0" i="0" u="none" strike="noStrike" cap="none">
                <a:solidFill>
                  <a:srgbClr val="FFFFFF"/>
                </a:solidFill>
                <a:latin typeface="Lato"/>
                <a:ea typeface="Lato"/>
                <a:cs typeface="Lato"/>
                <a:sym typeface="Lato"/>
              </a:defRPr>
            </a:lvl1pPr>
            <a:lvl2pPr marL="914400" marR="0" lvl="1" indent="-330200" algn="l" rtl="0">
              <a:lnSpc>
                <a:spcPct val="120000"/>
              </a:lnSpc>
              <a:spcBef>
                <a:spcPts val="320"/>
              </a:spcBef>
              <a:spcAft>
                <a:spcPts val="0"/>
              </a:spcAft>
              <a:buClr>
                <a:srgbClr val="FFFFFF"/>
              </a:buClr>
              <a:buSzPts val="1600"/>
              <a:buFont typeface="Arial"/>
              <a:buChar char="–"/>
              <a:defRPr sz="1600" b="0" i="0" u="none" strike="noStrike" cap="none">
                <a:solidFill>
                  <a:srgbClr val="FFFFFF"/>
                </a:solidFill>
                <a:latin typeface="Lato"/>
                <a:ea typeface="Lato"/>
                <a:cs typeface="Lato"/>
                <a:sym typeface="Lato"/>
              </a:defRPr>
            </a:lvl2pPr>
            <a:lvl3pPr marL="1371600" marR="0" lvl="2" indent="-330200" algn="l" rtl="0">
              <a:lnSpc>
                <a:spcPct val="120000"/>
              </a:lnSpc>
              <a:spcBef>
                <a:spcPts val="320"/>
              </a:spcBef>
              <a:spcAft>
                <a:spcPts val="0"/>
              </a:spcAft>
              <a:buClr>
                <a:srgbClr val="FFFFFF"/>
              </a:buClr>
              <a:buSzPts val="1600"/>
              <a:buFont typeface="Arial"/>
              <a:buChar char="•"/>
              <a:defRPr sz="1600" b="0" i="0" u="none" strike="noStrike" cap="none">
                <a:solidFill>
                  <a:srgbClr val="FFFFFF"/>
                </a:solidFill>
                <a:latin typeface="Lato"/>
                <a:ea typeface="Lato"/>
                <a:cs typeface="Lato"/>
                <a:sym typeface="Lato"/>
              </a:defRPr>
            </a:lvl3pPr>
            <a:lvl4pPr marL="1828800" marR="0" lvl="3" indent="-330200" algn="l" rtl="0">
              <a:lnSpc>
                <a:spcPct val="120000"/>
              </a:lnSpc>
              <a:spcBef>
                <a:spcPts val="320"/>
              </a:spcBef>
              <a:spcAft>
                <a:spcPts val="0"/>
              </a:spcAft>
              <a:buClr>
                <a:srgbClr val="FFFFFF"/>
              </a:buClr>
              <a:buSzPts val="1600"/>
              <a:buFont typeface="Arial"/>
              <a:buChar char="–"/>
              <a:defRPr sz="1600" b="0" i="0" u="none" strike="noStrike" cap="none">
                <a:solidFill>
                  <a:srgbClr val="FFFFFF"/>
                </a:solidFill>
                <a:latin typeface="Lato"/>
                <a:ea typeface="Lato"/>
                <a:cs typeface="Lato"/>
                <a:sym typeface="Lato"/>
              </a:defRPr>
            </a:lvl4pPr>
            <a:lvl5pPr marL="2286000" marR="0" lvl="4" indent="-330200" algn="l" rtl="0">
              <a:lnSpc>
                <a:spcPct val="120000"/>
              </a:lnSpc>
              <a:spcBef>
                <a:spcPts val="320"/>
              </a:spcBef>
              <a:spcAft>
                <a:spcPts val="0"/>
              </a:spcAft>
              <a:buClr>
                <a:srgbClr val="FFFFFF"/>
              </a:buClr>
              <a:buSzPts val="1600"/>
              <a:buFont typeface="Arial"/>
              <a:buChar char="»"/>
              <a:defRPr sz="1600" b="0" i="0" u="none" strike="noStrike" cap="none">
                <a:solidFill>
                  <a:srgbClr val="FFFFFF"/>
                </a:solidFill>
                <a:latin typeface="Lato"/>
                <a:ea typeface="Lato"/>
                <a:cs typeface="Lato"/>
                <a:sym typeface="Lat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6" name="Shape 216"/>
          <p:cNvSpPr txBox="1">
            <a:spLocks noGrp="1"/>
          </p:cNvSpPr>
          <p:nvPr>
            <p:ph type="title"/>
          </p:nvPr>
        </p:nvSpPr>
        <p:spPr>
          <a:xfrm>
            <a:off x="386748" y="233223"/>
            <a:ext cx="8368200" cy="8574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FFFFFF"/>
              </a:buClr>
              <a:buSzPts val="1400"/>
              <a:buFont typeface="Lato"/>
              <a:buNone/>
              <a:defRPr sz="2800" b="1" i="0" u="none" strike="noStrike" cap="none">
                <a:solidFill>
                  <a:srgbClr val="FFFFFF"/>
                </a:solidFill>
                <a:latin typeface="Lato"/>
                <a:ea typeface="Lato"/>
                <a:cs typeface="Lato"/>
                <a:sym typeface="Lat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pic>
        <p:nvPicPr>
          <p:cNvPr id="217" name="Shape 217"/>
          <p:cNvPicPr preferRelativeResize="0"/>
          <p:nvPr/>
        </p:nvPicPr>
        <p:blipFill rotWithShape="1">
          <a:blip r:embed="rId2">
            <a:alphaModFix/>
          </a:blip>
          <a:srcRect/>
          <a:stretch/>
        </p:blipFill>
        <p:spPr>
          <a:xfrm>
            <a:off x="8754864" y="4838596"/>
            <a:ext cx="287100" cy="21000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Section Break with Sub">
    <p:bg>
      <p:bgPr>
        <a:blipFill rotWithShape="1">
          <a:blip r:embed="rId2">
            <a:alphaModFix/>
          </a:blip>
          <a:stretch>
            <a:fillRect/>
          </a:stretch>
        </a:blipFill>
        <a:effectLst/>
      </p:bgPr>
    </p:bg>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0" y="1928706"/>
            <a:ext cx="8997300" cy="2616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FFFFFF"/>
              </a:buClr>
              <a:buSzPts val="1400"/>
              <a:buFont typeface="Lato Black"/>
              <a:buNone/>
              <a:defRPr sz="1100" b="0" i="0" u="none" strike="noStrike" cap="none">
                <a:solidFill>
                  <a:srgbClr val="FFFFFF"/>
                </a:solidFill>
                <a:latin typeface="Lato Black"/>
                <a:ea typeface="Lato Black"/>
                <a:cs typeface="Lato Black"/>
                <a:sym typeface="Lato Black"/>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220" name="Shape 220"/>
          <p:cNvSpPr txBox="1">
            <a:spLocks noGrp="1"/>
          </p:cNvSpPr>
          <p:nvPr>
            <p:ph type="body" idx="1"/>
          </p:nvPr>
        </p:nvSpPr>
        <p:spPr>
          <a:xfrm>
            <a:off x="0" y="2367408"/>
            <a:ext cx="8997300" cy="580200"/>
          </a:xfrm>
          <a:prstGeom prst="rect">
            <a:avLst/>
          </a:prstGeom>
          <a:noFill/>
          <a:ln>
            <a:noFill/>
          </a:ln>
        </p:spPr>
        <p:txBody>
          <a:bodyPr spcFirstLastPara="1" wrap="square" lIns="91425" tIns="91425" rIns="91425" bIns="91425" anchor="t" anchorCtr="0"/>
          <a:lstStyle>
            <a:lvl1pPr marL="457200" marR="0" lvl="0" indent="-228600" algn="ctr" rtl="0">
              <a:spcBef>
                <a:spcPts val="480"/>
              </a:spcBef>
              <a:spcAft>
                <a:spcPts val="0"/>
              </a:spcAft>
              <a:buClr>
                <a:schemeClr val="accent2"/>
              </a:buClr>
              <a:buSzPts val="2000"/>
              <a:buFont typeface="Noto Sans Symbols"/>
              <a:buNone/>
              <a:defRPr sz="2400" b="1" i="0" u="none" strike="noStrike" cap="none">
                <a:solidFill>
                  <a:srgbClr val="FFFFFF"/>
                </a:solidFill>
                <a:latin typeface="Lato"/>
                <a:ea typeface="Lato"/>
                <a:cs typeface="Lato"/>
                <a:sym typeface="Lato"/>
              </a:defRPr>
            </a:lvl1pPr>
            <a:lvl2pPr marL="914400" marR="0" lvl="1"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2pPr>
            <a:lvl3pPr marL="1371600" marR="0" lvl="2"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3pPr>
            <a:lvl4pPr marL="1828800" marR="0" lvl="3"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4pPr>
            <a:lvl5pPr marL="2286000" marR="0" lvl="4"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221" name="Shape 221"/>
          <p:cNvCxnSpPr/>
          <p:nvPr/>
        </p:nvCxnSpPr>
        <p:spPr>
          <a:xfrm>
            <a:off x="4386783" y="2337180"/>
            <a:ext cx="216000" cy="0"/>
          </a:xfrm>
          <a:prstGeom prst="straightConnector1">
            <a:avLst/>
          </a:prstGeom>
          <a:noFill/>
          <a:ln w="12700" cap="flat" cmpd="sng">
            <a:solidFill>
              <a:schemeClr val="lt1"/>
            </a:solidFill>
            <a:prstDash val="solid"/>
            <a:round/>
            <a:headEnd type="none" w="med" len="med"/>
            <a:tailEnd type="none" w="med" len="med"/>
          </a:ln>
        </p:spPr>
      </p:cxnSp>
      <p:cxnSp>
        <p:nvCxnSpPr>
          <p:cNvPr id="222" name="Shape 222"/>
          <p:cNvCxnSpPr/>
          <p:nvPr/>
        </p:nvCxnSpPr>
        <p:spPr>
          <a:xfrm>
            <a:off x="4386783" y="2337180"/>
            <a:ext cx="216000" cy="0"/>
          </a:xfrm>
          <a:prstGeom prst="straightConnector1">
            <a:avLst/>
          </a:prstGeom>
          <a:noFill/>
          <a:ln w="12700" cap="flat" cmpd="sng">
            <a:solidFill>
              <a:schemeClr val="l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1_Agenda">
    <p:spTree>
      <p:nvGrpSpPr>
        <p:cNvPr id="1" name="Shape 223"/>
        <p:cNvGrpSpPr/>
        <p:nvPr/>
      </p:nvGrpSpPr>
      <p:grpSpPr>
        <a:xfrm>
          <a:off x="0" y="0"/>
          <a:ext cx="0" cy="0"/>
          <a:chOff x="0" y="0"/>
          <a:chExt cx="0" cy="0"/>
        </a:xfrm>
      </p:grpSpPr>
      <p:sp>
        <p:nvSpPr>
          <p:cNvPr id="224" name="Shape 224"/>
          <p:cNvSpPr txBox="1">
            <a:spLocks noGrp="1"/>
          </p:cNvSpPr>
          <p:nvPr>
            <p:ph type="ftr" idx="11"/>
          </p:nvPr>
        </p:nvSpPr>
        <p:spPr>
          <a:xfrm>
            <a:off x="2956319" y="4916858"/>
            <a:ext cx="3239700" cy="1848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chemeClr val="accent5"/>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5" name="Shape 225"/>
          <p:cNvSpPr txBox="1">
            <a:spLocks noGrp="1"/>
          </p:cNvSpPr>
          <p:nvPr>
            <p:ph type="title"/>
          </p:nvPr>
        </p:nvSpPr>
        <p:spPr>
          <a:xfrm>
            <a:off x="457200" y="205979"/>
            <a:ext cx="8229600" cy="6546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2"/>
              </a:buClr>
              <a:buSzPts val="1400"/>
              <a:buFont typeface="Lato"/>
              <a:buNone/>
              <a:defRPr sz="2600" b="1" i="0" u="none" strike="noStrike" cap="none">
                <a:solidFill>
                  <a:schemeClr val="dk2"/>
                </a:solidFill>
                <a:latin typeface="Lato"/>
                <a:ea typeface="Lato"/>
                <a:cs typeface="Lato"/>
                <a:sym typeface="Lat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cxnSp>
        <p:nvCxnSpPr>
          <p:cNvPr id="226" name="Shape 226"/>
          <p:cNvCxnSpPr/>
          <p:nvPr/>
        </p:nvCxnSpPr>
        <p:spPr>
          <a:xfrm>
            <a:off x="458611" y="860713"/>
            <a:ext cx="8233800" cy="0"/>
          </a:xfrm>
          <a:prstGeom prst="straightConnector1">
            <a:avLst/>
          </a:prstGeom>
          <a:noFill/>
          <a:ln w="12700" cap="flat" cmpd="sng">
            <a:solidFill>
              <a:srgbClr val="D1D8DF"/>
            </a:solidFill>
            <a:prstDash val="solid"/>
            <a:round/>
            <a:headEnd type="none" w="med" len="med"/>
            <a:tailEnd type="none" w="med" len="med"/>
          </a:ln>
        </p:spPr>
      </p:cxnSp>
      <p:sp>
        <p:nvSpPr>
          <p:cNvPr id="227" name="Shape 227"/>
          <p:cNvSpPr txBox="1">
            <a:spLocks noGrp="1"/>
          </p:cNvSpPr>
          <p:nvPr>
            <p:ph type="body" idx="1"/>
          </p:nvPr>
        </p:nvSpPr>
        <p:spPr>
          <a:xfrm>
            <a:off x="453144" y="1223511"/>
            <a:ext cx="8233800" cy="3246000"/>
          </a:xfrm>
          <a:prstGeom prst="rect">
            <a:avLst/>
          </a:prstGeom>
          <a:noFill/>
          <a:ln>
            <a:noFill/>
          </a:ln>
        </p:spPr>
        <p:txBody>
          <a:bodyPr spcFirstLastPara="1" wrap="square" lIns="91425" tIns="91425" rIns="91425" bIns="91425" anchor="t" anchorCtr="0"/>
          <a:lstStyle>
            <a:lvl1pPr marL="457200" marR="0" lvl="0" indent="-317500" algn="l" rtl="0">
              <a:lnSpc>
                <a:spcPct val="150000"/>
              </a:lnSpc>
              <a:spcBef>
                <a:spcPts val="280"/>
              </a:spcBef>
              <a:spcAft>
                <a:spcPts val="0"/>
              </a:spcAft>
              <a:buClr>
                <a:schemeClr val="accent2"/>
              </a:buClr>
              <a:buSzPts val="1400"/>
              <a:buFont typeface="Noto Sans Symbols"/>
              <a:buAutoNum type="arabicPlain"/>
              <a:defRPr sz="1400" b="1" i="0" u="none" strike="noStrike" cap="none">
                <a:solidFill>
                  <a:srgbClr val="34495E"/>
                </a:solidFill>
                <a:latin typeface="Lato"/>
                <a:ea typeface="Lato"/>
                <a:cs typeface="Lato"/>
                <a:sym typeface="Lato"/>
              </a:defRPr>
            </a:lvl1pPr>
            <a:lvl2pPr marL="914400" marR="0" lvl="1"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2pPr>
            <a:lvl3pPr marL="1371600" marR="0" lvl="2"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3pPr>
            <a:lvl4pPr marL="1828800" marR="0" lvl="3"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4pPr>
            <a:lvl5pPr marL="2286000" marR="0" lvl="4"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1_Section Break">
    <p:bg>
      <p:bgPr>
        <a:blipFill rotWithShape="1">
          <a:blip r:embed="rId2">
            <a:alphaModFix/>
          </a:blip>
          <a:stretch>
            <a:fillRect/>
          </a:stretch>
        </a:blipFill>
        <a:effectLst/>
      </p:bgPr>
    </p:bg>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0" y="2092826"/>
            <a:ext cx="8997300" cy="6546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Clr>
                <a:schemeClr val="lt1"/>
              </a:buClr>
              <a:buSzPts val="1400"/>
              <a:buFont typeface="Lato"/>
              <a:buNone/>
              <a:defRPr sz="3000" b="1" i="0" u="none" strike="noStrike" cap="none">
                <a:solidFill>
                  <a:schemeClr val="lt1"/>
                </a:solidFill>
                <a:latin typeface="Lato"/>
                <a:ea typeface="Lato"/>
                <a:cs typeface="Lato"/>
                <a:sym typeface="Lat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Blank_Dark">
    <p:bg>
      <p:bgPr>
        <a:solidFill>
          <a:srgbClr val="28374D"/>
        </a:solidFill>
        <a:effectLst/>
      </p:bgPr>
    </p:bg>
    <p:spTree>
      <p:nvGrpSpPr>
        <p:cNvPr id="1" name="Shape 230"/>
        <p:cNvGrpSpPr/>
        <p:nvPr/>
      </p:nvGrpSpPr>
      <p:grpSpPr>
        <a:xfrm>
          <a:off x="0" y="0"/>
          <a:ext cx="0" cy="0"/>
          <a:chOff x="0" y="0"/>
          <a:chExt cx="0" cy="0"/>
        </a:xfrm>
      </p:grpSpPr>
      <p:sp>
        <p:nvSpPr>
          <p:cNvPr id="231" name="Shape 231"/>
          <p:cNvSpPr txBox="1">
            <a:spLocks noGrp="1"/>
          </p:cNvSpPr>
          <p:nvPr>
            <p:ph type="ftr" idx="11"/>
          </p:nvPr>
        </p:nvSpPr>
        <p:spPr>
          <a:xfrm>
            <a:off x="2956319" y="4916858"/>
            <a:ext cx="3239700" cy="1848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8E9FB1"/>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pic>
        <p:nvPicPr>
          <p:cNvPr id="232" name="Shape 232"/>
          <p:cNvPicPr preferRelativeResize="0"/>
          <p:nvPr/>
        </p:nvPicPr>
        <p:blipFill rotWithShape="1">
          <a:blip r:embed="rId2">
            <a:alphaModFix/>
          </a:blip>
          <a:srcRect/>
          <a:stretch/>
        </p:blipFill>
        <p:spPr>
          <a:xfrm>
            <a:off x="8754864" y="4838596"/>
            <a:ext cx="287100" cy="210000"/>
          </a:xfrm>
          <a:prstGeom prst="rect">
            <a:avLst/>
          </a:prstGeom>
          <a:noFill/>
          <a:ln>
            <a:noFill/>
          </a:ln>
        </p:spPr>
      </p:pic>
      <p:sp>
        <p:nvSpPr>
          <p:cNvPr id="233" name="Shape 233"/>
          <p:cNvSpPr txBox="1">
            <a:spLocks noGrp="1"/>
          </p:cNvSpPr>
          <p:nvPr>
            <p:ph type="body" idx="1"/>
          </p:nvPr>
        </p:nvSpPr>
        <p:spPr>
          <a:xfrm>
            <a:off x="386747" y="1208422"/>
            <a:ext cx="8368200" cy="3465000"/>
          </a:xfrm>
          <a:prstGeom prst="rect">
            <a:avLst/>
          </a:prstGeom>
          <a:noFill/>
          <a:ln>
            <a:noFill/>
          </a:ln>
        </p:spPr>
        <p:txBody>
          <a:bodyPr spcFirstLastPara="1" wrap="square" lIns="91425" tIns="91425" rIns="91425" bIns="91425" anchor="t" anchorCtr="0"/>
          <a:lstStyle>
            <a:lvl1pPr marL="457200" marR="0" lvl="0" indent="-330200" algn="l" rtl="0">
              <a:lnSpc>
                <a:spcPct val="120000"/>
              </a:lnSpc>
              <a:spcBef>
                <a:spcPts val="320"/>
              </a:spcBef>
              <a:spcAft>
                <a:spcPts val="0"/>
              </a:spcAft>
              <a:buClr>
                <a:srgbClr val="FFFFFF"/>
              </a:buClr>
              <a:buSzPts val="1600"/>
              <a:buFont typeface="Arial"/>
              <a:buChar char="•"/>
              <a:defRPr sz="1600" b="0" i="0" u="none" strike="noStrike" cap="none">
                <a:solidFill>
                  <a:srgbClr val="FFFFFF"/>
                </a:solidFill>
                <a:latin typeface="Lato"/>
                <a:ea typeface="Lato"/>
                <a:cs typeface="Lato"/>
                <a:sym typeface="Lato"/>
              </a:defRPr>
            </a:lvl1pPr>
            <a:lvl2pPr marL="914400" marR="0" lvl="1" indent="-330200" algn="l" rtl="0">
              <a:lnSpc>
                <a:spcPct val="120000"/>
              </a:lnSpc>
              <a:spcBef>
                <a:spcPts val="320"/>
              </a:spcBef>
              <a:spcAft>
                <a:spcPts val="0"/>
              </a:spcAft>
              <a:buClr>
                <a:srgbClr val="FFFFFF"/>
              </a:buClr>
              <a:buSzPts val="1600"/>
              <a:buFont typeface="Arial"/>
              <a:buChar char="–"/>
              <a:defRPr sz="1600" b="0" i="0" u="none" strike="noStrike" cap="none">
                <a:solidFill>
                  <a:srgbClr val="FFFFFF"/>
                </a:solidFill>
                <a:latin typeface="Lato"/>
                <a:ea typeface="Lato"/>
                <a:cs typeface="Lato"/>
                <a:sym typeface="Lato"/>
              </a:defRPr>
            </a:lvl2pPr>
            <a:lvl3pPr marL="1371600" marR="0" lvl="2" indent="-330200" algn="l" rtl="0">
              <a:lnSpc>
                <a:spcPct val="120000"/>
              </a:lnSpc>
              <a:spcBef>
                <a:spcPts val="320"/>
              </a:spcBef>
              <a:spcAft>
                <a:spcPts val="0"/>
              </a:spcAft>
              <a:buClr>
                <a:srgbClr val="FFFFFF"/>
              </a:buClr>
              <a:buSzPts val="1600"/>
              <a:buFont typeface="Arial"/>
              <a:buChar char="•"/>
              <a:defRPr sz="1600" b="0" i="0" u="none" strike="noStrike" cap="none">
                <a:solidFill>
                  <a:srgbClr val="FFFFFF"/>
                </a:solidFill>
                <a:latin typeface="Lato"/>
                <a:ea typeface="Lato"/>
                <a:cs typeface="Lato"/>
                <a:sym typeface="Lato"/>
              </a:defRPr>
            </a:lvl3pPr>
            <a:lvl4pPr marL="1828800" marR="0" lvl="3" indent="-330200" algn="l" rtl="0">
              <a:lnSpc>
                <a:spcPct val="120000"/>
              </a:lnSpc>
              <a:spcBef>
                <a:spcPts val="320"/>
              </a:spcBef>
              <a:spcAft>
                <a:spcPts val="0"/>
              </a:spcAft>
              <a:buClr>
                <a:srgbClr val="FFFFFF"/>
              </a:buClr>
              <a:buSzPts val="1600"/>
              <a:buFont typeface="Arial"/>
              <a:buChar char="–"/>
              <a:defRPr sz="1600" b="0" i="0" u="none" strike="noStrike" cap="none">
                <a:solidFill>
                  <a:srgbClr val="FFFFFF"/>
                </a:solidFill>
                <a:latin typeface="Lato"/>
                <a:ea typeface="Lato"/>
                <a:cs typeface="Lato"/>
                <a:sym typeface="Lato"/>
              </a:defRPr>
            </a:lvl4pPr>
            <a:lvl5pPr marL="2286000" marR="0" lvl="4" indent="-330200" algn="l" rtl="0">
              <a:lnSpc>
                <a:spcPct val="120000"/>
              </a:lnSpc>
              <a:spcBef>
                <a:spcPts val="320"/>
              </a:spcBef>
              <a:spcAft>
                <a:spcPts val="0"/>
              </a:spcAft>
              <a:buClr>
                <a:srgbClr val="FFFFFF"/>
              </a:buClr>
              <a:buSzPts val="1600"/>
              <a:buFont typeface="Arial"/>
              <a:buChar char="»"/>
              <a:defRPr sz="1600" b="0" i="0" u="none" strike="noStrike" cap="none">
                <a:solidFill>
                  <a:srgbClr val="FFFFFF"/>
                </a:solidFill>
                <a:latin typeface="Lato"/>
                <a:ea typeface="Lato"/>
                <a:cs typeface="Lato"/>
                <a:sym typeface="Lat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4" name="Shape 234"/>
          <p:cNvSpPr txBox="1">
            <a:spLocks noGrp="1"/>
          </p:cNvSpPr>
          <p:nvPr>
            <p:ph type="title"/>
          </p:nvPr>
        </p:nvSpPr>
        <p:spPr>
          <a:xfrm>
            <a:off x="386748" y="233223"/>
            <a:ext cx="8368200" cy="8574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FFFFFF"/>
              </a:buClr>
              <a:buSzPts val="1400"/>
              <a:buFont typeface="Lato"/>
              <a:buNone/>
              <a:defRPr sz="2800" b="1" i="0" u="none" strike="noStrike" cap="none">
                <a:solidFill>
                  <a:srgbClr val="FFFFFF"/>
                </a:solidFill>
                <a:latin typeface="Lato"/>
                <a:ea typeface="Lato"/>
                <a:cs typeface="Lato"/>
                <a:sym typeface="Lat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Section Break with Sub">
    <p:bg>
      <p:bgPr>
        <a:blipFill rotWithShape="1">
          <a:blip r:embed="rId2">
            <a:alphaModFix/>
          </a:blip>
          <a:stretch>
            <a:fillRect/>
          </a:stretch>
        </a:blipFill>
        <a:effectLst/>
      </p:bgPr>
    </p:bg>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0" y="1928706"/>
            <a:ext cx="8997300" cy="2616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FFFFFF"/>
              </a:buClr>
              <a:buSzPts val="1400"/>
              <a:buFont typeface="Lato Black"/>
              <a:buNone/>
              <a:defRPr sz="1100" b="0" i="0" u="none" strike="noStrike" cap="none">
                <a:solidFill>
                  <a:srgbClr val="FFFFFF"/>
                </a:solidFill>
                <a:latin typeface="Lato Black"/>
                <a:ea typeface="Lato Black"/>
                <a:cs typeface="Lato Black"/>
                <a:sym typeface="Lato Black"/>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237" name="Shape 237"/>
          <p:cNvSpPr txBox="1">
            <a:spLocks noGrp="1"/>
          </p:cNvSpPr>
          <p:nvPr>
            <p:ph type="body" idx="1"/>
          </p:nvPr>
        </p:nvSpPr>
        <p:spPr>
          <a:xfrm>
            <a:off x="0" y="2367408"/>
            <a:ext cx="8997300" cy="580200"/>
          </a:xfrm>
          <a:prstGeom prst="rect">
            <a:avLst/>
          </a:prstGeom>
          <a:noFill/>
          <a:ln>
            <a:noFill/>
          </a:ln>
        </p:spPr>
        <p:txBody>
          <a:bodyPr spcFirstLastPara="1" wrap="square" lIns="91425" tIns="91425" rIns="91425" bIns="91425" anchor="t" anchorCtr="0"/>
          <a:lstStyle>
            <a:lvl1pPr marL="457200" marR="0" lvl="0" indent="-228600" algn="ctr" rtl="0">
              <a:spcBef>
                <a:spcPts val="480"/>
              </a:spcBef>
              <a:spcAft>
                <a:spcPts val="0"/>
              </a:spcAft>
              <a:buClr>
                <a:schemeClr val="accent2"/>
              </a:buClr>
              <a:buSzPts val="2000"/>
              <a:buFont typeface="Noto Sans Symbols"/>
              <a:buNone/>
              <a:defRPr sz="2400" b="1" i="0" u="none" strike="noStrike" cap="none">
                <a:solidFill>
                  <a:srgbClr val="FFFFFF"/>
                </a:solidFill>
                <a:latin typeface="Lato"/>
                <a:ea typeface="Lato"/>
                <a:cs typeface="Lato"/>
                <a:sym typeface="Lato"/>
              </a:defRPr>
            </a:lvl1pPr>
            <a:lvl2pPr marL="914400" marR="0" lvl="1"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2pPr>
            <a:lvl3pPr marL="1371600" marR="0" lvl="2"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3pPr>
            <a:lvl4pPr marL="1828800" marR="0" lvl="3"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4pPr>
            <a:lvl5pPr marL="2286000" marR="0" lvl="4" indent="-317500" algn="l" rtl="0">
              <a:spcBef>
                <a:spcPts val="280"/>
              </a:spcBef>
              <a:spcAft>
                <a:spcPts val="0"/>
              </a:spcAft>
              <a:buClr>
                <a:srgbClr val="34495E"/>
              </a:buClr>
              <a:buSzPts val="1400"/>
              <a:buFont typeface="Arial"/>
              <a:buChar char="»"/>
              <a:defRPr sz="1400" b="0" i="0" u="none" strike="noStrike" cap="none">
                <a:solidFill>
                  <a:srgbClr val="34495E"/>
                </a:solidFill>
                <a:latin typeface="Lato"/>
                <a:ea typeface="Lato"/>
                <a:cs typeface="Lato"/>
                <a:sym typeface="Lat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238" name="Shape 238"/>
          <p:cNvCxnSpPr/>
          <p:nvPr/>
        </p:nvCxnSpPr>
        <p:spPr>
          <a:xfrm>
            <a:off x="4386783" y="2337180"/>
            <a:ext cx="216000" cy="0"/>
          </a:xfrm>
          <a:prstGeom prst="straightConnector1">
            <a:avLst/>
          </a:prstGeom>
          <a:noFill/>
          <a:ln w="12700" cap="flat" cmpd="sng">
            <a:solidFill>
              <a:schemeClr val="lt1"/>
            </a:solidFill>
            <a:prstDash val="solid"/>
            <a:round/>
            <a:headEnd type="none" w="med" len="med"/>
            <a:tailEnd type="none" w="med" len="med"/>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457200" y="206375"/>
            <a:ext cx="8229600" cy="817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800" b="1" i="0" u="none" strike="noStrike" cap="none">
                <a:solidFill>
                  <a:schemeClr val="dk1"/>
                </a:solidFill>
                <a:latin typeface="Lato"/>
                <a:ea typeface="Lato"/>
                <a:cs typeface="Lato"/>
                <a:sym typeface="Lato"/>
              </a:defRPr>
            </a:lvl1pPr>
            <a:lvl2pPr marL="0" marR="0" lvl="1" indent="0" algn="l" rtl="0">
              <a:spcBef>
                <a:spcPts val="0"/>
              </a:spcBef>
              <a:spcAft>
                <a:spcPts val="0"/>
              </a:spcAft>
              <a:buSzPts val="1400"/>
              <a:buNone/>
              <a:defRPr sz="2800" b="1" i="0" u="none" strike="noStrike" cap="none">
                <a:solidFill>
                  <a:schemeClr val="dk2"/>
                </a:solidFill>
                <a:latin typeface="Lato"/>
                <a:ea typeface="Lato"/>
                <a:cs typeface="Lato"/>
                <a:sym typeface="Lato"/>
              </a:defRPr>
            </a:lvl2pPr>
            <a:lvl3pPr marL="0" marR="0" lvl="2" indent="0" algn="l" rtl="0">
              <a:spcBef>
                <a:spcPts val="0"/>
              </a:spcBef>
              <a:spcAft>
                <a:spcPts val="0"/>
              </a:spcAft>
              <a:buSzPts val="1400"/>
              <a:buNone/>
              <a:defRPr sz="2800" b="1" i="0" u="none" strike="noStrike" cap="none">
                <a:solidFill>
                  <a:schemeClr val="dk2"/>
                </a:solidFill>
                <a:latin typeface="Lato"/>
                <a:ea typeface="Lato"/>
                <a:cs typeface="Lato"/>
                <a:sym typeface="Lato"/>
              </a:defRPr>
            </a:lvl3pPr>
            <a:lvl4pPr marL="0" marR="0" lvl="3" indent="0" algn="l" rtl="0">
              <a:spcBef>
                <a:spcPts val="0"/>
              </a:spcBef>
              <a:spcAft>
                <a:spcPts val="0"/>
              </a:spcAft>
              <a:buSzPts val="1400"/>
              <a:buNone/>
              <a:defRPr sz="2800" b="1" i="0" u="none" strike="noStrike" cap="none">
                <a:solidFill>
                  <a:schemeClr val="dk2"/>
                </a:solidFill>
                <a:latin typeface="Lato"/>
                <a:ea typeface="Lato"/>
                <a:cs typeface="Lato"/>
                <a:sym typeface="Lato"/>
              </a:defRPr>
            </a:lvl4pPr>
            <a:lvl5pPr marL="0" marR="0" lvl="4" indent="0" algn="l" rtl="0">
              <a:spcBef>
                <a:spcPts val="0"/>
              </a:spcBef>
              <a:spcAft>
                <a:spcPts val="0"/>
              </a:spcAft>
              <a:buSzPts val="1400"/>
              <a:buNone/>
              <a:defRPr sz="2800" b="1" i="0" u="none" strike="noStrike" cap="none">
                <a:solidFill>
                  <a:schemeClr val="dk2"/>
                </a:solidFill>
                <a:latin typeface="Lato"/>
                <a:ea typeface="Lato"/>
                <a:cs typeface="Lato"/>
                <a:sym typeface="Lato"/>
              </a:defRPr>
            </a:lvl5pPr>
            <a:lvl6pPr marL="457200" marR="0" lvl="5" indent="0" algn="l" rtl="0">
              <a:spcBef>
                <a:spcPts val="0"/>
              </a:spcBef>
              <a:spcAft>
                <a:spcPts val="0"/>
              </a:spcAft>
              <a:buSzPts val="1400"/>
              <a:buNone/>
              <a:defRPr sz="2800" b="1" i="0" u="none" strike="noStrike" cap="none">
                <a:solidFill>
                  <a:schemeClr val="dk2"/>
                </a:solidFill>
                <a:latin typeface="Lato"/>
                <a:ea typeface="Lato"/>
                <a:cs typeface="Lato"/>
                <a:sym typeface="Lato"/>
              </a:defRPr>
            </a:lvl6pPr>
            <a:lvl7pPr marL="914400" marR="0" lvl="6" indent="0" algn="l" rtl="0">
              <a:spcBef>
                <a:spcPts val="0"/>
              </a:spcBef>
              <a:spcAft>
                <a:spcPts val="0"/>
              </a:spcAft>
              <a:buSzPts val="1400"/>
              <a:buNone/>
              <a:defRPr sz="2800" b="1" i="0" u="none" strike="noStrike" cap="none">
                <a:solidFill>
                  <a:schemeClr val="dk2"/>
                </a:solidFill>
                <a:latin typeface="Lato"/>
                <a:ea typeface="Lato"/>
                <a:cs typeface="Lato"/>
                <a:sym typeface="Lato"/>
              </a:defRPr>
            </a:lvl7pPr>
            <a:lvl8pPr marL="1371600" marR="0" lvl="7" indent="0" algn="l" rtl="0">
              <a:spcBef>
                <a:spcPts val="0"/>
              </a:spcBef>
              <a:spcAft>
                <a:spcPts val="0"/>
              </a:spcAft>
              <a:buSzPts val="1400"/>
              <a:buNone/>
              <a:defRPr sz="2800" b="1" i="0" u="none" strike="noStrike" cap="none">
                <a:solidFill>
                  <a:schemeClr val="dk2"/>
                </a:solidFill>
                <a:latin typeface="Lato"/>
                <a:ea typeface="Lato"/>
                <a:cs typeface="Lato"/>
                <a:sym typeface="Lato"/>
              </a:defRPr>
            </a:lvl8pPr>
            <a:lvl9pPr marL="1828800" marR="0" lvl="8" indent="0" algn="l" rtl="0">
              <a:spcBef>
                <a:spcPts val="0"/>
              </a:spcBef>
              <a:spcAft>
                <a:spcPts val="0"/>
              </a:spcAft>
              <a:buSzPts val="1400"/>
              <a:buNone/>
              <a:defRPr sz="2800" b="1" i="0" u="none" strike="noStrike" cap="none">
                <a:solidFill>
                  <a:schemeClr val="dk2"/>
                </a:solidFill>
                <a:latin typeface="Lato"/>
                <a:ea typeface="Lato"/>
                <a:cs typeface="Lato"/>
                <a:sym typeface="Lato"/>
              </a:defRPr>
            </a:lvl9pPr>
          </a:lstStyle>
          <a:p>
            <a:endParaRPr/>
          </a:p>
        </p:txBody>
      </p:sp>
      <p:sp>
        <p:nvSpPr>
          <p:cNvPr id="246" name="Shape 246"/>
          <p:cNvSpPr txBox="1">
            <a:spLocks noGrp="1"/>
          </p:cNvSpPr>
          <p:nvPr>
            <p:ph type="body" idx="1"/>
          </p:nvPr>
        </p:nvSpPr>
        <p:spPr>
          <a:xfrm>
            <a:off x="457200" y="1146175"/>
            <a:ext cx="8229600" cy="3448200"/>
          </a:xfrm>
          <a:prstGeom prst="rect">
            <a:avLst/>
          </a:prstGeom>
          <a:noFill/>
          <a:ln>
            <a:noFill/>
          </a:ln>
        </p:spPr>
        <p:txBody>
          <a:bodyPr spcFirstLastPara="1" wrap="square" lIns="91425" tIns="91425" rIns="91425" bIns="91425" anchor="t" anchorCtr="0"/>
          <a:lstStyle>
            <a:lvl1pPr marL="457200" marR="0" lvl="0" indent="-228600" algn="l" rtl="0">
              <a:spcBef>
                <a:spcPts val="400"/>
              </a:spcBef>
              <a:spcAft>
                <a:spcPts val="0"/>
              </a:spcAft>
              <a:buClr>
                <a:srgbClr val="34495E"/>
              </a:buClr>
              <a:buSzPts val="2000"/>
              <a:buFont typeface="Arial"/>
              <a:buNone/>
              <a:defRPr sz="2000" b="0" i="0" u="none" strike="noStrike" cap="none">
                <a:solidFill>
                  <a:srgbClr val="34495E"/>
                </a:solidFill>
                <a:latin typeface="Lato"/>
                <a:ea typeface="Lato"/>
                <a:cs typeface="Lato"/>
                <a:sym typeface="Lato"/>
              </a:defRPr>
            </a:lvl1pPr>
            <a:lvl2pPr marL="914400" marR="0" lvl="1" indent="-342900" algn="l" rtl="0">
              <a:spcBef>
                <a:spcPts val="360"/>
              </a:spcBef>
              <a:spcAft>
                <a:spcPts val="0"/>
              </a:spcAft>
              <a:buClr>
                <a:srgbClr val="34495E"/>
              </a:buClr>
              <a:buSzPts val="1800"/>
              <a:buFont typeface="Arial"/>
              <a:buChar char="–"/>
              <a:defRPr sz="1800" b="0" i="0" u="none" strike="noStrike" cap="none">
                <a:solidFill>
                  <a:srgbClr val="34495E"/>
                </a:solidFill>
                <a:latin typeface="Lato"/>
                <a:ea typeface="Lato"/>
                <a:cs typeface="Lato"/>
                <a:sym typeface="Lato"/>
              </a:defRPr>
            </a:lvl2pPr>
            <a:lvl3pPr marL="1371600" marR="0" lvl="2"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3pPr>
            <a:lvl4pPr marL="1828800" marR="0" lvl="3"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4pPr>
            <a:lvl5pPr marL="2286000" marR="0" lvl="4"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7" name="Shape 247"/>
          <p:cNvSpPr txBox="1">
            <a:spLocks noGrp="1"/>
          </p:cNvSpPr>
          <p:nvPr>
            <p:ph type="ftr" idx="11"/>
          </p:nvPr>
        </p:nvSpPr>
        <p:spPr>
          <a:xfrm>
            <a:off x="2955925" y="4916487"/>
            <a:ext cx="3240000" cy="1857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SzPts val="1400"/>
              <a:buNone/>
              <a:defRPr sz="1000" b="0" i="0" u="none" strike="noStrike" cap="none">
                <a:solidFill>
                  <a:srgbClr val="8E9FB1"/>
                </a:solidFill>
                <a:latin typeface="Lato"/>
                <a:ea typeface="Lato"/>
                <a:cs typeface="Lato"/>
                <a:sym typeface="Lato"/>
              </a:defRPr>
            </a:lvl1pPr>
            <a:lvl2pPr marL="457200" marR="0" lvl="1"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9.xml"/><Relationship Id="rId12" Type="http://schemas.openxmlformats.org/officeDocument/2006/relationships/slideLayout" Target="../slideLayouts/slideLayout40.xml"/><Relationship Id="rId13" Type="http://schemas.openxmlformats.org/officeDocument/2006/relationships/slideLayout" Target="../slideLayouts/slideLayout41.xml"/><Relationship Id="rId14" Type="http://schemas.openxmlformats.org/officeDocument/2006/relationships/slideLayout" Target="../slideLayouts/slideLayout42.xml"/><Relationship Id="rId15" Type="http://schemas.openxmlformats.org/officeDocument/2006/relationships/slideLayout" Target="../slideLayouts/slideLayout43.xml"/><Relationship Id="rId16" Type="http://schemas.openxmlformats.org/officeDocument/2006/relationships/theme" Target="../theme/theme3.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 Id="rId9" Type="http://schemas.openxmlformats.org/officeDocument/2006/relationships/slideLayout" Target="../slideLayouts/slideLayout37.xml"/><Relationship Id="rId10"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theme" Target="../theme/theme4.xml"/><Relationship Id="rId3"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06375"/>
            <a:ext cx="8229600" cy="817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800" b="1" i="0" u="none" strike="noStrike" cap="none">
                <a:solidFill>
                  <a:schemeClr val="dk2"/>
                </a:solidFill>
                <a:latin typeface="Lato"/>
                <a:ea typeface="Lato"/>
                <a:cs typeface="Lato"/>
                <a:sym typeface="Lato"/>
              </a:defRPr>
            </a:lvl1pPr>
            <a:lvl2pPr marL="0" marR="0" lvl="1" indent="0" algn="l" rtl="0">
              <a:spcBef>
                <a:spcPts val="0"/>
              </a:spcBef>
              <a:spcAft>
                <a:spcPts val="0"/>
              </a:spcAft>
              <a:buSzPts val="1400"/>
              <a:buNone/>
              <a:defRPr sz="2800" b="1" i="0" u="none" strike="noStrike" cap="none">
                <a:solidFill>
                  <a:schemeClr val="dk2"/>
                </a:solidFill>
                <a:latin typeface="Lato"/>
                <a:ea typeface="Lato"/>
                <a:cs typeface="Lato"/>
                <a:sym typeface="Lato"/>
              </a:defRPr>
            </a:lvl2pPr>
            <a:lvl3pPr marL="0" marR="0" lvl="2" indent="0" algn="l" rtl="0">
              <a:spcBef>
                <a:spcPts val="0"/>
              </a:spcBef>
              <a:spcAft>
                <a:spcPts val="0"/>
              </a:spcAft>
              <a:buSzPts val="1400"/>
              <a:buNone/>
              <a:defRPr sz="2800" b="1" i="0" u="none" strike="noStrike" cap="none">
                <a:solidFill>
                  <a:schemeClr val="dk2"/>
                </a:solidFill>
                <a:latin typeface="Lato"/>
                <a:ea typeface="Lato"/>
                <a:cs typeface="Lato"/>
                <a:sym typeface="Lato"/>
              </a:defRPr>
            </a:lvl3pPr>
            <a:lvl4pPr marL="0" marR="0" lvl="3" indent="0" algn="l" rtl="0">
              <a:spcBef>
                <a:spcPts val="0"/>
              </a:spcBef>
              <a:spcAft>
                <a:spcPts val="0"/>
              </a:spcAft>
              <a:buSzPts val="1400"/>
              <a:buNone/>
              <a:defRPr sz="2800" b="1" i="0" u="none" strike="noStrike" cap="none">
                <a:solidFill>
                  <a:schemeClr val="dk2"/>
                </a:solidFill>
                <a:latin typeface="Lato"/>
                <a:ea typeface="Lato"/>
                <a:cs typeface="Lato"/>
                <a:sym typeface="Lato"/>
              </a:defRPr>
            </a:lvl4pPr>
            <a:lvl5pPr marL="0" marR="0" lvl="4" indent="0" algn="l" rtl="0">
              <a:spcBef>
                <a:spcPts val="0"/>
              </a:spcBef>
              <a:spcAft>
                <a:spcPts val="0"/>
              </a:spcAft>
              <a:buSzPts val="1400"/>
              <a:buNone/>
              <a:defRPr sz="2800" b="1" i="0" u="none" strike="noStrike" cap="none">
                <a:solidFill>
                  <a:schemeClr val="dk2"/>
                </a:solidFill>
                <a:latin typeface="Lato"/>
                <a:ea typeface="Lato"/>
                <a:cs typeface="Lato"/>
                <a:sym typeface="Lato"/>
              </a:defRPr>
            </a:lvl5pPr>
            <a:lvl6pPr marL="457200" marR="0" lvl="5" indent="0" algn="l" rtl="0">
              <a:spcBef>
                <a:spcPts val="0"/>
              </a:spcBef>
              <a:spcAft>
                <a:spcPts val="0"/>
              </a:spcAft>
              <a:buSzPts val="1400"/>
              <a:buNone/>
              <a:defRPr sz="2800" b="1" i="0" u="none" strike="noStrike" cap="none">
                <a:solidFill>
                  <a:schemeClr val="dk2"/>
                </a:solidFill>
                <a:latin typeface="Lato"/>
                <a:ea typeface="Lato"/>
                <a:cs typeface="Lato"/>
                <a:sym typeface="Lato"/>
              </a:defRPr>
            </a:lvl6pPr>
            <a:lvl7pPr marL="914400" marR="0" lvl="6" indent="0" algn="l" rtl="0">
              <a:spcBef>
                <a:spcPts val="0"/>
              </a:spcBef>
              <a:spcAft>
                <a:spcPts val="0"/>
              </a:spcAft>
              <a:buSzPts val="1400"/>
              <a:buNone/>
              <a:defRPr sz="2800" b="1" i="0" u="none" strike="noStrike" cap="none">
                <a:solidFill>
                  <a:schemeClr val="dk2"/>
                </a:solidFill>
                <a:latin typeface="Lato"/>
                <a:ea typeface="Lato"/>
                <a:cs typeface="Lato"/>
                <a:sym typeface="Lato"/>
              </a:defRPr>
            </a:lvl7pPr>
            <a:lvl8pPr marL="1371600" marR="0" lvl="7" indent="0" algn="l" rtl="0">
              <a:spcBef>
                <a:spcPts val="0"/>
              </a:spcBef>
              <a:spcAft>
                <a:spcPts val="0"/>
              </a:spcAft>
              <a:buSzPts val="1400"/>
              <a:buNone/>
              <a:defRPr sz="2800" b="1" i="0" u="none" strike="noStrike" cap="none">
                <a:solidFill>
                  <a:schemeClr val="dk2"/>
                </a:solidFill>
                <a:latin typeface="Lato"/>
                <a:ea typeface="Lato"/>
                <a:cs typeface="Lato"/>
                <a:sym typeface="Lato"/>
              </a:defRPr>
            </a:lvl8pPr>
            <a:lvl9pPr marL="1828800" marR="0" lvl="8" indent="0" algn="l" rtl="0">
              <a:spcBef>
                <a:spcPts val="0"/>
              </a:spcBef>
              <a:spcAft>
                <a:spcPts val="0"/>
              </a:spcAft>
              <a:buSzPts val="1400"/>
              <a:buNone/>
              <a:defRPr sz="2800" b="1" i="0" u="none" strike="noStrike" cap="none">
                <a:solidFill>
                  <a:schemeClr val="dk2"/>
                </a:solidFill>
                <a:latin typeface="Lato"/>
                <a:ea typeface="Lato"/>
                <a:cs typeface="Lato"/>
                <a:sym typeface="Lato"/>
              </a:defRPr>
            </a:lvl9pPr>
          </a:lstStyle>
          <a:p>
            <a:endParaRPr/>
          </a:p>
        </p:txBody>
      </p:sp>
      <p:sp>
        <p:nvSpPr>
          <p:cNvPr id="52" name="Shape 52"/>
          <p:cNvSpPr txBox="1">
            <a:spLocks noGrp="1"/>
          </p:cNvSpPr>
          <p:nvPr>
            <p:ph type="body" idx="1"/>
          </p:nvPr>
        </p:nvSpPr>
        <p:spPr>
          <a:xfrm>
            <a:off x="457200" y="1146175"/>
            <a:ext cx="8229600" cy="34482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34495E"/>
              </a:buClr>
              <a:buSzPts val="2000"/>
              <a:buFont typeface="Arial"/>
              <a:buChar char="•"/>
              <a:defRPr sz="2000" b="0" i="0" u="none" strike="noStrike" cap="none">
                <a:solidFill>
                  <a:srgbClr val="34495E"/>
                </a:solidFill>
                <a:latin typeface="Lato"/>
                <a:ea typeface="Lato"/>
                <a:cs typeface="Lato"/>
                <a:sym typeface="Lato"/>
              </a:defRPr>
            </a:lvl1pPr>
            <a:lvl2pPr marL="914400" marR="0" lvl="1" indent="-342900" algn="l" rtl="0">
              <a:spcBef>
                <a:spcPts val="360"/>
              </a:spcBef>
              <a:spcAft>
                <a:spcPts val="0"/>
              </a:spcAft>
              <a:buClr>
                <a:srgbClr val="34495E"/>
              </a:buClr>
              <a:buSzPts val="1800"/>
              <a:buFont typeface="Arial"/>
              <a:buChar char="–"/>
              <a:defRPr sz="1800" b="0" i="0" u="none" strike="noStrike" cap="none">
                <a:solidFill>
                  <a:srgbClr val="34495E"/>
                </a:solidFill>
                <a:latin typeface="Lato"/>
                <a:ea typeface="Lato"/>
                <a:cs typeface="Lato"/>
                <a:sym typeface="Lato"/>
              </a:defRPr>
            </a:lvl2pPr>
            <a:lvl3pPr marL="1371600" marR="0" lvl="2"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3pPr>
            <a:lvl4pPr marL="1828800" marR="0" lvl="3"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4pPr>
            <a:lvl5pPr marL="2286000" marR="0" lvl="4"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ftr" idx="11"/>
          </p:nvPr>
        </p:nvSpPr>
        <p:spPr>
          <a:xfrm>
            <a:off x="2955925" y="4916488"/>
            <a:ext cx="3240000" cy="1857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b="0" i="0" u="none" strike="noStrike" cap="none">
                <a:solidFill>
                  <a:schemeClr val="accent5"/>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dt" idx="10"/>
          </p:nvPr>
        </p:nvSpPr>
        <p:spPr>
          <a:xfrm>
            <a:off x="7583488" y="4916488"/>
            <a:ext cx="1440000" cy="1857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800" b="0" i="0" u="none" strike="noStrike" cap="none">
                <a:solidFill>
                  <a:srgbClr val="8D939B"/>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457200" y="205979"/>
            <a:ext cx="8229600" cy="817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2"/>
              </a:buClr>
              <a:buSzPts val="1400"/>
              <a:buFont typeface="Lato"/>
              <a:buNone/>
              <a:defRPr sz="2800" b="1" i="0" u="none" strike="noStrike" cap="none">
                <a:solidFill>
                  <a:schemeClr val="dk2"/>
                </a:solidFill>
                <a:latin typeface="Lato"/>
                <a:ea typeface="Lato"/>
                <a:cs typeface="Lato"/>
                <a:sym typeface="Lat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48" name="Shape 148"/>
          <p:cNvSpPr txBox="1">
            <a:spLocks noGrp="1"/>
          </p:cNvSpPr>
          <p:nvPr>
            <p:ph type="body" idx="1"/>
          </p:nvPr>
        </p:nvSpPr>
        <p:spPr>
          <a:xfrm>
            <a:off x="457200" y="1146767"/>
            <a:ext cx="8229600" cy="34479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34495E"/>
              </a:buClr>
              <a:buSzPts val="2000"/>
              <a:buFont typeface="Arial"/>
              <a:buChar char="•"/>
              <a:defRPr sz="2000" b="0" i="0" u="none" strike="noStrike" cap="none">
                <a:solidFill>
                  <a:srgbClr val="34495E"/>
                </a:solidFill>
                <a:latin typeface="Lato"/>
                <a:ea typeface="Lato"/>
                <a:cs typeface="Lato"/>
                <a:sym typeface="Lato"/>
              </a:defRPr>
            </a:lvl1pPr>
            <a:lvl2pPr marL="914400" marR="0" lvl="1" indent="-342900" algn="l" rtl="0">
              <a:spcBef>
                <a:spcPts val="360"/>
              </a:spcBef>
              <a:spcAft>
                <a:spcPts val="0"/>
              </a:spcAft>
              <a:buClr>
                <a:srgbClr val="34495E"/>
              </a:buClr>
              <a:buSzPts val="1800"/>
              <a:buFont typeface="Arial"/>
              <a:buChar char="–"/>
              <a:defRPr sz="1800" b="0" i="0" u="none" strike="noStrike" cap="none">
                <a:solidFill>
                  <a:srgbClr val="34495E"/>
                </a:solidFill>
                <a:latin typeface="Lato"/>
                <a:ea typeface="Lato"/>
                <a:cs typeface="Lato"/>
                <a:sym typeface="Lato"/>
              </a:defRPr>
            </a:lvl2pPr>
            <a:lvl3pPr marL="1371600" marR="0" lvl="2"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3pPr>
            <a:lvl4pPr marL="1828800" marR="0" lvl="3"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4pPr>
            <a:lvl5pPr marL="2286000" marR="0" lvl="4"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9" name="Shape 149"/>
          <p:cNvSpPr txBox="1">
            <a:spLocks noGrp="1"/>
          </p:cNvSpPr>
          <p:nvPr>
            <p:ph type="ftr" idx="11"/>
          </p:nvPr>
        </p:nvSpPr>
        <p:spPr>
          <a:xfrm>
            <a:off x="2956319" y="4916858"/>
            <a:ext cx="3239700" cy="1848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b="0" i="0" u="none" strike="noStrike" cap="none">
                <a:solidFill>
                  <a:schemeClr val="accent5"/>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0" name="Shape 150"/>
          <p:cNvSpPr txBox="1">
            <a:spLocks noGrp="1"/>
          </p:cNvSpPr>
          <p:nvPr>
            <p:ph type="dt" idx="10"/>
          </p:nvPr>
        </p:nvSpPr>
        <p:spPr>
          <a:xfrm>
            <a:off x="7583714" y="4916858"/>
            <a:ext cx="1440300" cy="1848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800" b="0" i="0" u="none" strike="noStrike" cap="none">
                <a:solidFill>
                  <a:srgbClr val="8D939B"/>
                </a:solidFill>
                <a:latin typeface="Lato"/>
                <a:ea typeface="Lato"/>
                <a:cs typeface="Lato"/>
                <a:sym typeface="Lato"/>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7" r:id="rId1"/>
    <p:sldLayoutId id="2147483678" r:id="rId2"/>
    <p:sldLayoutId id="2147483679"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transition spd="slow">
    <p:push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9"/>
        <p:cNvGrpSpPr/>
        <p:nvPr/>
      </p:nvGrpSpPr>
      <p:grpSpPr>
        <a:xfrm>
          <a:off x="0" y="0"/>
          <a:ext cx="0" cy="0"/>
          <a:chOff x="0" y="0"/>
          <a:chExt cx="0" cy="0"/>
        </a:xfrm>
      </p:grpSpPr>
      <p:pic>
        <p:nvPicPr>
          <p:cNvPr id="240" name="Shape 240"/>
          <p:cNvPicPr preferRelativeResize="0"/>
          <p:nvPr/>
        </p:nvPicPr>
        <p:blipFill rotWithShape="1">
          <a:blip r:embed="rId3">
            <a:alphaModFix/>
          </a:blip>
          <a:srcRect/>
          <a:stretch/>
        </p:blipFill>
        <p:spPr>
          <a:xfrm>
            <a:off x="8755062" y="4838700"/>
            <a:ext cx="286954" cy="208932"/>
          </a:xfrm>
          <a:prstGeom prst="rect">
            <a:avLst/>
          </a:prstGeom>
          <a:noFill/>
          <a:ln>
            <a:noFill/>
          </a:ln>
        </p:spPr>
      </p:pic>
      <p:sp>
        <p:nvSpPr>
          <p:cNvPr id="241" name="Shape 241"/>
          <p:cNvSpPr txBox="1">
            <a:spLocks noGrp="1"/>
          </p:cNvSpPr>
          <p:nvPr>
            <p:ph type="title"/>
          </p:nvPr>
        </p:nvSpPr>
        <p:spPr>
          <a:xfrm>
            <a:off x="457200" y="206375"/>
            <a:ext cx="8229600" cy="817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800" b="1" i="0" u="none" strike="noStrike" cap="none">
                <a:solidFill>
                  <a:schemeClr val="dk2"/>
                </a:solidFill>
                <a:latin typeface="Lato"/>
                <a:ea typeface="Lato"/>
                <a:cs typeface="Lato"/>
                <a:sym typeface="Lato"/>
              </a:defRPr>
            </a:lvl1pPr>
            <a:lvl2pPr marL="0" marR="0" lvl="1" indent="0" algn="l" rtl="0">
              <a:spcBef>
                <a:spcPts val="0"/>
              </a:spcBef>
              <a:spcAft>
                <a:spcPts val="0"/>
              </a:spcAft>
              <a:buSzPts val="1400"/>
              <a:buNone/>
              <a:defRPr sz="2800" b="1" i="0" u="none" strike="noStrike" cap="none">
                <a:solidFill>
                  <a:schemeClr val="dk2"/>
                </a:solidFill>
                <a:latin typeface="Lato"/>
                <a:ea typeface="Lato"/>
                <a:cs typeface="Lato"/>
                <a:sym typeface="Lato"/>
              </a:defRPr>
            </a:lvl2pPr>
            <a:lvl3pPr marL="0" marR="0" lvl="2" indent="0" algn="l" rtl="0">
              <a:spcBef>
                <a:spcPts val="0"/>
              </a:spcBef>
              <a:spcAft>
                <a:spcPts val="0"/>
              </a:spcAft>
              <a:buSzPts val="1400"/>
              <a:buNone/>
              <a:defRPr sz="2800" b="1" i="0" u="none" strike="noStrike" cap="none">
                <a:solidFill>
                  <a:schemeClr val="dk2"/>
                </a:solidFill>
                <a:latin typeface="Lato"/>
                <a:ea typeface="Lato"/>
                <a:cs typeface="Lato"/>
                <a:sym typeface="Lato"/>
              </a:defRPr>
            </a:lvl3pPr>
            <a:lvl4pPr marL="0" marR="0" lvl="3" indent="0" algn="l" rtl="0">
              <a:spcBef>
                <a:spcPts val="0"/>
              </a:spcBef>
              <a:spcAft>
                <a:spcPts val="0"/>
              </a:spcAft>
              <a:buSzPts val="1400"/>
              <a:buNone/>
              <a:defRPr sz="2800" b="1" i="0" u="none" strike="noStrike" cap="none">
                <a:solidFill>
                  <a:schemeClr val="dk2"/>
                </a:solidFill>
                <a:latin typeface="Lato"/>
                <a:ea typeface="Lato"/>
                <a:cs typeface="Lato"/>
                <a:sym typeface="Lato"/>
              </a:defRPr>
            </a:lvl4pPr>
            <a:lvl5pPr marL="0" marR="0" lvl="4" indent="0" algn="l" rtl="0">
              <a:spcBef>
                <a:spcPts val="0"/>
              </a:spcBef>
              <a:spcAft>
                <a:spcPts val="0"/>
              </a:spcAft>
              <a:buSzPts val="1400"/>
              <a:buNone/>
              <a:defRPr sz="2800" b="1" i="0" u="none" strike="noStrike" cap="none">
                <a:solidFill>
                  <a:schemeClr val="dk2"/>
                </a:solidFill>
                <a:latin typeface="Lato"/>
                <a:ea typeface="Lato"/>
                <a:cs typeface="Lato"/>
                <a:sym typeface="Lato"/>
              </a:defRPr>
            </a:lvl5pPr>
            <a:lvl6pPr marL="457200" marR="0" lvl="5" indent="0" algn="l" rtl="0">
              <a:spcBef>
                <a:spcPts val="0"/>
              </a:spcBef>
              <a:spcAft>
                <a:spcPts val="0"/>
              </a:spcAft>
              <a:buSzPts val="1400"/>
              <a:buNone/>
              <a:defRPr sz="2800" b="1" i="0" u="none" strike="noStrike" cap="none">
                <a:solidFill>
                  <a:schemeClr val="dk2"/>
                </a:solidFill>
                <a:latin typeface="Lato"/>
                <a:ea typeface="Lato"/>
                <a:cs typeface="Lato"/>
                <a:sym typeface="Lato"/>
              </a:defRPr>
            </a:lvl6pPr>
            <a:lvl7pPr marL="914400" marR="0" lvl="6" indent="0" algn="l" rtl="0">
              <a:spcBef>
                <a:spcPts val="0"/>
              </a:spcBef>
              <a:spcAft>
                <a:spcPts val="0"/>
              </a:spcAft>
              <a:buSzPts val="1400"/>
              <a:buNone/>
              <a:defRPr sz="2800" b="1" i="0" u="none" strike="noStrike" cap="none">
                <a:solidFill>
                  <a:schemeClr val="dk2"/>
                </a:solidFill>
                <a:latin typeface="Lato"/>
                <a:ea typeface="Lato"/>
                <a:cs typeface="Lato"/>
                <a:sym typeface="Lato"/>
              </a:defRPr>
            </a:lvl7pPr>
            <a:lvl8pPr marL="1371600" marR="0" lvl="7" indent="0" algn="l" rtl="0">
              <a:spcBef>
                <a:spcPts val="0"/>
              </a:spcBef>
              <a:spcAft>
                <a:spcPts val="0"/>
              </a:spcAft>
              <a:buSzPts val="1400"/>
              <a:buNone/>
              <a:defRPr sz="2800" b="1" i="0" u="none" strike="noStrike" cap="none">
                <a:solidFill>
                  <a:schemeClr val="dk2"/>
                </a:solidFill>
                <a:latin typeface="Lato"/>
                <a:ea typeface="Lato"/>
                <a:cs typeface="Lato"/>
                <a:sym typeface="Lato"/>
              </a:defRPr>
            </a:lvl8pPr>
            <a:lvl9pPr marL="1828800" marR="0" lvl="8" indent="0" algn="l" rtl="0">
              <a:spcBef>
                <a:spcPts val="0"/>
              </a:spcBef>
              <a:spcAft>
                <a:spcPts val="0"/>
              </a:spcAft>
              <a:buSzPts val="1400"/>
              <a:buNone/>
              <a:defRPr sz="2800" b="1" i="0" u="none" strike="noStrike" cap="none">
                <a:solidFill>
                  <a:schemeClr val="dk2"/>
                </a:solidFill>
                <a:latin typeface="Lato"/>
                <a:ea typeface="Lato"/>
                <a:cs typeface="Lato"/>
                <a:sym typeface="Lato"/>
              </a:defRPr>
            </a:lvl9pPr>
          </a:lstStyle>
          <a:p>
            <a:endParaRPr/>
          </a:p>
        </p:txBody>
      </p:sp>
      <p:sp>
        <p:nvSpPr>
          <p:cNvPr id="242" name="Shape 242"/>
          <p:cNvSpPr txBox="1">
            <a:spLocks noGrp="1"/>
          </p:cNvSpPr>
          <p:nvPr>
            <p:ph type="body" idx="1"/>
          </p:nvPr>
        </p:nvSpPr>
        <p:spPr>
          <a:xfrm>
            <a:off x="457200" y="1146175"/>
            <a:ext cx="8229600" cy="34482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34495E"/>
              </a:buClr>
              <a:buSzPts val="2000"/>
              <a:buFont typeface="Arial"/>
              <a:buChar char="•"/>
              <a:defRPr sz="2000" b="0" i="0" u="none" strike="noStrike" cap="none">
                <a:solidFill>
                  <a:srgbClr val="34495E"/>
                </a:solidFill>
                <a:latin typeface="Lato"/>
                <a:ea typeface="Lato"/>
                <a:cs typeface="Lato"/>
                <a:sym typeface="Lato"/>
              </a:defRPr>
            </a:lvl1pPr>
            <a:lvl2pPr marL="914400" marR="0" lvl="1" indent="-342900" algn="l" rtl="0">
              <a:spcBef>
                <a:spcPts val="360"/>
              </a:spcBef>
              <a:spcAft>
                <a:spcPts val="0"/>
              </a:spcAft>
              <a:buClr>
                <a:srgbClr val="34495E"/>
              </a:buClr>
              <a:buSzPts val="1800"/>
              <a:buFont typeface="Arial"/>
              <a:buChar char="–"/>
              <a:defRPr sz="1800" b="0" i="0" u="none" strike="noStrike" cap="none">
                <a:solidFill>
                  <a:srgbClr val="34495E"/>
                </a:solidFill>
                <a:latin typeface="Lato"/>
                <a:ea typeface="Lato"/>
                <a:cs typeface="Lato"/>
                <a:sym typeface="Lato"/>
              </a:defRPr>
            </a:lvl2pPr>
            <a:lvl3pPr marL="1371600" marR="0" lvl="2"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3pPr>
            <a:lvl4pPr marL="1828800" marR="0" lvl="3"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4pPr>
            <a:lvl5pPr marL="2286000" marR="0" lvl="4" indent="-330200" algn="l" rtl="0">
              <a:spcBef>
                <a:spcPts val="320"/>
              </a:spcBef>
              <a:spcAft>
                <a:spcPts val="0"/>
              </a:spcAft>
              <a:buClr>
                <a:srgbClr val="34495E"/>
              </a:buClr>
              <a:buSzPts val="1600"/>
              <a:buFont typeface="Arial"/>
              <a:buChar char="»"/>
              <a:defRPr sz="1600" b="0" i="0" u="none" strike="noStrike" cap="none">
                <a:solidFill>
                  <a:srgbClr val="34495E"/>
                </a:solidFill>
                <a:latin typeface="Lato"/>
                <a:ea typeface="Lato"/>
                <a:cs typeface="Lato"/>
                <a:sym typeface="Lat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3" name="Shape 243"/>
          <p:cNvSpPr txBox="1">
            <a:spLocks noGrp="1"/>
          </p:cNvSpPr>
          <p:nvPr>
            <p:ph type="ftr" idx="11"/>
          </p:nvPr>
        </p:nvSpPr>
        <p:spPr>
          <a:xfrm>
            <a:off x="2955925" y="4916487"/>
            <a:ext cx="3240000" cy="1857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SzPts val="1400"/>
              <a:buNone/>
              <a:defRPr sz="1000" b="0" i="0" u="none" strike="noStrike" cap="none">
                <a:solidFill>
                  <a:srgbClr val="8E9FB1"/>
                </a:solidFill>
                <a:latin typeface="Lato"/>
                <a:ea typeface="Lato"/>
                <a:cs typeface="Lato"/>
                <a:sym typeface="Lato"/>
              </a:defRPr>
            </a:lvl1pPr>
            <a:lvl2pPr marL="457200" marR="0" lvl="1"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9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image" Target="../media/image15.jpg"/><Relationship Id="rId1" Type="http://schemas.openxmlformats.org/officeDocument/2006/relationships/slideLayout" Target="../slideLayouts/slideLayout2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gif"/><Relationship Id="rId4" Type="http://schemas.openxmlformats.org/officeDocument/2006/relationships/image" Target="../media/image19.jpg"/><Relationship Id="rId1" Type="http://schemas.openxmlformats.org/officeDocument/2006/relationships/slideLayout" Target="../slideLayouts/slideLayout2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png"/><Relationship Id="rId10" Type="http://schemas.openxmlformats.org/officeDocument/2006/relationships/image" Target="../media/image29.gif"/><Relationship Id="rId1" Type="http://schemas.openxmlformats.org/officeDocument/2006/relationships/slideLayout" Target="../slideLayouts/slideLayout4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jpg"/><Relationship Id="rId4" Type="http://schemas.openxmlformats.org/officeDocument/2006/relationships/image" Target="../media/image32.jpg"/><Relationship Id="rId1" Type="http://schemas.openxmlformats.org/officeDocument/2006/relationships/slideLayout" Target="../slideLayouts/slideLayout2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1" Type="http://schemas.openxmlformats.org/officeDocument/2006/relationships/slideLayout" Target="../slideLayouts/slideLayout2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1.xml"/><Relationship Id="rId3" Type="http://schemas.openxmlformats.org/officeDocument/2006/relationships/image" Target="../media/image3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2.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3.xml"/><Relationship Id="rId3" Type="http://schemas.openxmlformats.org/officeDocument/2006/relationships/image" Target="../media/image38.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4.xml"/><Relationship Id="rId3"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7.xml"/><Relationship Id="rId3"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1.xml"/><Relationship Id="rId3"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3.xml"/><Relationship Id="rId3" Type="http://schemas.openxmlformats.org/officeDocument/2006/relationships/image" Target="../media/image4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jpg"/><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ctrTitle"/>
          </p:nvPr>
        </p:nvSpPr>
        <p:spPr>
          <a:xfrm>
            <a:off x="568375" y="1262175"/>
            <a:ext cx="7140900" cy="681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000" b="1"/>
              <a:t>Intro to AI, Machine learning and Deep Learning (using scikit-learn, tensorflow and keras)</a:t>
            </a:r>
            <a:endParaRPr sz="3000" b="1"/>
          </a:p>
          <a:p>
            <a:pPr marL="0" lvl="0" indent="0" rtl="0">
              <a:spcBef>
                <a:spcPts val="0"/>
              </a:spcBef>
              <a:spcAft>
                <a:spcPts val="0"/>
              </a:spcAft>
              <a:buNone/>
            </a:pPr>
            <a:endParaRPr/>
          </a:p>
        </p:txBody>
      </p:sp>
      <p:sp>
        <p:nvSpPr>
          <p:cNvPr id="254" name="Shape 254"/>
          <p:cNvSpPr txBox="1"/>
          <p:nvPr/>
        </p:nvSpPr>
        <p:spPr>
          <a:xfrm>
            <a:off x="669625" y="2960850"/>
            <a:ext cx="6938400" cy="809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Humayun Irshad and Qazaleh Mirsharif</a:t>
            </a:r>
            <a:endParaRPr>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457200" y="205979"/>
            <a:ext cx="8229600" cy="654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Supervised learning</a:t>
            </a:r>
            <a:endParaRPr/>
          </a:p>
        </p:txBody>
      </p:sp>
      <p:sp>
        <p:nvSpPr>
          <p:cNvPr id="324" name="Shape 324"/>
          <p:cNvSpPr txBox="1">
            <a:spLocks noGrp="1"/>
          </p:cNvSpPr>
          <p:nvPr>
            <p:ph type="body" idx="1"/>
          </p:nvPr>
        </p:nvSpPr>
        <p:spPr>
          <a:xfrm>
            <a:off x="453144" y="1223511"/>
            <a:ext cx="8233800" cy="3246000"/>
          </a:xfrm>
          <a:prstGeom prst="rect">
            <a:avLst/>
          </a:prstGeom>
        </p:spPr>
        <p:txBody>
          <a:bodyPr spcFirstLastPara="1" wrap="square" lIns="91425" tIns="91425" rIns="91425" bIns="91425" anchor="t" anchorCtr="0">
            <a:noAutofit/>
          </a:bodyPr>
          <a:lstStyle/>
          <a:p>
            <a:pPr marL="457200" lvl="0" indent="-317500">
              <a:spcBef>
                <a:spcPts val="280"/>
              </a:spcBef>
              <a:spcAft>
                <a:spcPts val="0"/>
              </a:spcAft>
              <a:buSzPts val="1400"/>
              <a:buChar char="●"/>
            </a:pPr>
            <a:r>
              <a:rPr lang="en"/>
              <a:t>Consists of a target/ outcome variables</a:t>
            </a:r>
            <a:endParaRPr/>
          </a:p>
          <a:p>
            <a:pPr marL="457200" lvl="0" indent="-317500">
              <a:spcBef>
                <a:spcPts val="0"/>
              </a:spcBef>
              <a:spcAft>
                <a:spcPts val="0"/>
              </a:spcAft>
              <a:buSzPts val="1400"/>
              <a:buChar char="●"/>
            </a:pPr>
            <a:r>
              <a:rPr lang="en"/>
              <a:t>Maps input to desired outputs</a:t>
            </a:r>
            <a:endParaRPr/>
          </a:p>
          <a:p>
            <a:pPr marL="457200" lvl="0" indent="-317500">
              <a:spcBef>
                <a:spcPts val="0"/>
              </a:spcBef>
              <a:spcAft>
                <a:spcPts val="0"/>
              </a:spcAft>
              <a:buSzPts val="1400"/>
              <a:buChar char="●"/>
            </a:pPr>
            <a:r>
              <a:rPr lang="en"/>
              <a:t>Training continues until a desired level of accuracy is achieved</a:t>
            </a:r>
            <a:endParaRPr/>
          </a:p>
          <a:p>
            <a:pPr marL="457200" lvl="0" indent="-317500">
              <a:spcBef>
                <a:spcPts val="0"/>
              </a:spcBef>
              <a:spcAft>
                <a:spcPts val="0"/>
              </a:spcAft>
              <a:buSzPts val="1400"/>
              <a:buChar char="●"/>
            </a:pPr>
            <a:r>
              <a:rPr lang="en"/>
              <a:t>Examples: SVM, Regression, Random forest</a:t>
            </a:r>
            <a:endParaRPr/>
          </a:p>
        </p:txBody>
      </p:sp>
      <p:pic>
        <p:nvPicPr>
          <p:cNvPr id="325" name="Shape 325"/>
          <p:cNvPicPr preferRelativeResize="0"/>
          <p:nvPr/>
        </p:nvPicPr>
        <p:blipFill>
          <a:blip r:embed="rId3">
            <a:alphaModFix/>
          </a:blip>
          <a:stretch>
            <a:fillRect/>
          </a:stretch>
        </p:blipFill>
        <p:spPr>
          <a:xfrm>
            <a:off x="2129688" y="2948725"/>
            <a:ext cx="5109726" cy="17652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457200" y="205979"/>
            <a:ext cx="8229600" cy="654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Supervised learning</a:t>
            </a:r>
            <a:endParaRPr/>
          </a:p>
        </p:txBody>
      </p:sp>
      <p:sp>
        <p:nvSpPr>
          <p:cNvPr id="331" name="Shape 331"/>
          <p:cNvSpPr txBox="1">
            <a:spLocks noGrp="1"/>
          </p:cNvSpPr>
          <p:nvPr>
            <p:ph type="body" idx="1"/>
          </p:nvPr>
        </p:nvSpPr>
        <p:spPr>
          <a:xfrm>
            <a:off x="453144" y="1223511"/>
            <a:ext cx="8233800" cy="3246000"/>
          </a:xfrm>
          <a:prstGeom prst="rect">
            <a:avLst/>
          </a:prstGeom>
        </p:spPr>
        <p:txBody>
          <a:bodyPr spcFirstLastPara="1" wrap="square" lIns="91425" tIns="91425" rIns="91425" bIns="91425" anchor="t" anchorCtr="0">
            <a:noAutofit/>
          </a:bodyPr>
          <a:lstStyle/>
          <a:p>
            <a:pPr marL="0" lvl="0" indent="0" rtl="0">
              <a:spcBef>
                <a:spcPts val="280"/>
              </a:spcBef>
              <a:spcAft>
                <a:spcPts val="0"/>
              </a:spcAft>
              <a:buNone/>
            </a:pPr>
            <a:endParaRPr sz="1800"/>
          </a:p>
          <a:p>
            <a:pPr marL="457200" lvl="0" indent="-342900" rtl="0">
              <a:spcBef>
                <a:spcPts val="280"/>
              </a:spcBef>
              <a:spcAft>
                <a:spcPts val="0"/>
              </a:spcAft>
              <a:buSzPts val="1800"/>
              <a:buChar char="●"/>
            </a:pPr>
            <a:r>
              <a:rPr lang="en" sz="1800"/>
              <a:t>Regression: How much/many?</a:t>
            </a:r>
            <a:endParaRPr sz="1800"/>
          </a:p>
          <a:p>
            <a:pPr marL="914400" lvl="1" indent="-342900" rtl="0">
              <a:spcBef>
                <a:spcPts val="0"/>
              </a:spcBef>
              <a:spcAft>
                <a:spcPts val="0"/>
              </a:spcAft>
              <a:buSzPts val="1800"/>
              <a:buChar char="○"/>
            </a:pPr>
            <a:r>
              <a:rPr lang="en" sz="1800"/>
              <a:t>Predict a quantity</a:t>
            </a:r>
            <a:endParaRPr sz="1800"/>
          </a:p>
          <a:p>
            <a:pPr marL="914400" lvl="1" indent="-342900" rtl="0">
              <a:spcBef>
                <a:spcPts val="0"/>
              </a:spcBef>
              <a:spcAft>
                <a:spcPts val="0"/>
              </a:spcAft>
              <a:buSzPts val="1800"/>
              <a:buChar char="○"/>
            </a:pPr>
            <a:r>
              <a:rPr lang="en" sz="1800"/>
              <a:t>Forecasting prices of houses, rash driving and number of accident</a:t>
            </a:r>
            <a:endParaRPr sz="1800"/>
          </a:p>
          <a:p>
            <a:pPr marL="457200" lvl="0" indent="0" rtl="0">
              <a:spcBef>
                <a:spcPts val="280"/>
              </a:spcBef>
              <a:spcAft>
                <a:spcPts val="0"/>
              </a:spcAft>
              <a:buNone/>
            </a:pPr>
            <a:endParaRPr sz="1800"/>
          </a:p>
          <a:p>
            <a:pPr marL="457200" lvl="0" indent="-342900" rtl="0">
              <a:spcBef>
                <a:spcPts val="280"/>
              </a:spcBef>
              <a:spcAft>
                <a:spcPts val="0"/>
              </a:spcAft>
              <a:buSzPts val="1800"/>
              <a:buChar char="●"/>
            </a:pPr>
            <a:r>
              <a:rPr lang="en" sz="1800"/>
              <a:t>Classification: What category?</a:t>
            </a:r>
            <a:endParaRPr sz="1800"/>
          </a:p>
          <a:p>
            <a:pPr marL="914400" lvl="1" indent="-342900" rtl="0">
              <a:spcBef>
                <a:spcPts val="0"/>
              </a:spcBef>
              <a:spcAft>
                <a:spcPts val="0"/>
              </a:spcAft>
              <a:buSzPts val="1800"/>
              <a:buChar char="○"/>
            </a:pPr>
            <a:r>
              <a:rPr lang="en" sz="1800"/>
              <a:t>Predict a label</a:t>
            </a:r>
            <a:endParaRPr sz="1800"/>
          </a:p>
          <a:p>
            <a:pPr marL="914400" lvl="1" indent="-342900" rtl="0">
              <a:spcBef>
                <a:spcPts val="0"/>
              </a:spcBef>
              <a:spcAft>
                <a:spcPts val="0"/>
              </a:spcAft>
              <a:buSzPts val="1800"/>
              <a:buChar char="○"/>
            </a:pPr>
            <a:r>
              <a:rPr lang="en" sz="1800"/>
              <a:t>Is this a dog or cat?	</a:t>
            </a:r>
            <a:endParaRPr sz="1800"/>
          </a:p>
          <a:p>
            <a:pPr marL="0" lvl="0" indent="0" rtl="0">
              <a:spcBef>
                <a:spcPts val="280"/>
              </a:spcBef>
              <a:spcAft>
                <a:spcPts val="0"/>
              </a:spcAft>
              <a:buNone/>
            </a:pPr>
            <a:endParaRPr sz="1800"/>
          </a:p>
          <a:p>
            <a:pPr marL="0" lvl="0" indent="0">
              <a:spcBef>
                <a:spcPts val="280"/>
              </a:spcBef>
              <a:spcAft>
                <a:spcPts val="0"/>
              </a:spcAft>
              <a:buNone/>
            </a:pPr>
            <a:r>
              <a:rPr lang="en"/>
              <a:t>Starts with datasets that contain training examples with associated correct labels!</a:t>
            </a:r>
            <a:endParaRPr/>
          </a:p>
        </p:txBody>
      </p:sp>
      <p:pic>
        <p:nvPicPr>
          <p:cNvPr id="332" name="Shape 332"/>
          <p:cNvPicPr preferRelativeResize="0"/>
          <p:nvPr/>
        </p:nvPicPr>
        <p:blipFill>
          <a:blip r:embed="rId3">
            <a:alphaModFix/>
          </a:blip>
          <a:stretch>
            <a:fillRect/>
          </a:stretch>
        </p:blipFill>
        <p:spPr>
          <a:xfrm>
            <a:off x="5301050" y="3177802"/>
            <a:ext cx="2451201" cy="1291700"/>
          </a:xfrm>
          <a:prstGeom prst="rect">
            <a:avLst/>
          </a:prstGeom>
          <a:noFill/>
          <a:ln>
            <a:noFill/>
          </a:ln>
        </p:spPr>
      </p:pic>
      <p:pic>
        <p:nvPicPr>
          <p:cNvPr id="333" name="Shape 333"/>
          <p:cNvPicPr preferRelativeResize="0"/>
          <p:nvPr/>
        </p:nvPicPr>
        <p:blipFill>
          <a:blip r:embed="rId4">
            <a:alphaModFix/>
          </a:blip>
          <a:stretch>
            <a:fillRect/>
          </a:stretch>
        </p:blipFill>
        <p:spPr>
          <a:xfrm>
            <a:off x="5202751" y="1031309"/>
            <a:ext cx="2451200" cy="1313717"/>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457200" y="205979"/>
            <a:ext cx="8229600" cy="654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What does regression do?</a:t>
            </a:r>
            <a:endParaRPr/>
          </a:p>
        </p:txBody>
      </p:sp>
      <p:sp>
        <p:nvSpPr>
          <p:cNvPr id="339" name="Shape 339"/>
          <p:cNvSpPr txBox="1">
            <a:spLocks noGrp="1"/>
          </p:cNvSpPr>
          <p:nvPr>
            <p:ph type="body" idx="1"/>
          </p:nvPr>
        </p:nvSpPr>
        <p:spPr>
          <a:xfrm>
            <a:off x="453144" y="1223511"/>
            <a:ext cx="8233800" cy="3246000"/>
          </a:xfrm>
          <a:prstGeom prst="rect">
            <a:avLst/>
          </a:prstGeom>
        </p:spPr>
        <p:txBody>
          <a:bodyPr spcFirstLastPara="1" wrap="square" lIns="91425" tIns="91425" rIns="91425" bIns="91425" anchor="t" anchorCtr="0">
            <a:noAutofit/>
          </a:bodyPr>
          <a:lstStyle/>
          <a:p>
            <a:pPr marL="168275" lvl="0" indent="-79375" rtl="0">
              <a:spcBef>
                <a:spcPts val="280"/>
              </a:spcBef>
              <a:spcAft>
                <a:spcPts val="0"/>
              </a:spcAft>
              <a:buNone/>
            </a:pPr>
            <a:r>
              <a:rPr lang="en"/>
              <a:t>Approximate a mapping function f  (line or curve) from input X to a continuous value Y</a:t>
            </a:r>
            <a:endParaRPr/>
          </a:p>
          <a:p>
            <a:pPr marL="168275" lvl="0" indent="-79375" rtl="0">
              <a:spcBef>
                <a:spcPts val="280"/>
              </a:spcBef>
              <a:spcAft>
                <a:spcPts val="0"/>
              </a:spcAft>
              <a:buNone/>
            </a:pPr>
            <a:r>
              <a:rPr lang="en"/>
              <a:t>Linear regression : aX + b =Y</a:t>
            </a:r>
            <a:endParaRPr/>
          </a:p>
          <a:p>
            <a:pPr marL="168275" lvl="0" indent="-79375" rtl="0">
              <a:spcBef>
                <a:spcPts val="280"/>
              </a:spcBef>
              <a:spcAft>
                <a:spcPts val="0"/>
              </a:spcAft>
              <a:buNone/>
            </a:pPr>
            <a:endParaRPr/>
          </a:p>
          <a:p>
            <a:pPr marL="168275" lvl="0" indent="-79375" rtl="0">
              <a:spcBef>
                <a:spcPts val="280"/>
              </a:spcBef>
              <a:spcAft>
                <a:spcPts val="0"/>
              </a:spcAft>
              <a:buNone/>
            </a:pPr>
            <a:endParaRPr/>
          </a:p>
        </p:txBody>
      </p:sp>
      <p:pic>
        <p:nvPicPr>
          <p:cNvPr id="340" name="Shape 340"/>
          <p:cNvPicPr preferRelativeResize="0"/>
          <p:nvPr/>
        </p:nvPicPr>
        <p:blipFill>
          <a:blip r:embed="rId3">
            <a:alphaModFix/>
          </a:blip>
          <a:stretch>
            <a:fillRect/>
          </a:stretch>
        </p:blipFill>
        <p:spPr>
          <a:xfrm>
            <a:off x="838424" y="2168500"/>
            <a:ext cx="2897125" cy="1757700"/>
          </a:xfrm>
          <a:prstGeom prst="rect">
            <a:avLst/>
          </a:prstGeom>
          <a:noFill/>
          <a:ln>
            <a:noFill/>
          </a:ln>
        </p:spPr>
      </p:pic>
      <p:pic>
        <p:nvPicPr>
          <p:cNvPr id="341" name="Shape 341"/>
          <p:cNvPicPr preferRelativeResize="0"/>
          <p:nvPr/>
        </p:nvPicPr>
        <p:blipFill>
          <a:blip r:embed="rId4">
            <a:alphaModFix/>
          </a:blip>
          <a:stretch>
            <a:fillRect/>
          </a:stretch>
        </p:blipFill>
        <p:spPr>
          <a:xfrm>
            <a:off x="4880300" y="2168500"/>
            <a:ext cx="2182075" cy="18368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457200" y="205979"/>
            <a:ext cx="8229600" cy="654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Classification</a:t>
            </a:r>
            <a:endParaRPr/>
          </a:p>
        </p:txBody>
      </p:sp>
      <p:sp>
        <p:nvSpPr>
          <p:cNvPr id="347" name="Shape 347"/>
          <p:cNvSpPr txBox="1">
            <a:spLocks noGrp="1"/>
          </p:cNvSpPr>
          <p:nvPr>
            <p:ph type="body" idx="1"/>
          </p:nvPr>
        </p:nvSpPr>
        <p:spPr>
          <a:xfrm>
            <a:off x="453144" y="1223511"/>
            <a:ext cx="8233800" cy="3246000"/>
          </a:xfrm>
          <a:prstGeom prst="rect">
            <a:avLst/>
          </a:prstGeom>
        </p:spPr>
        <p:txBody>
          <a:bodyPr spcFirstLastPara="1" wrap="square" lIns="91425" tIns="91425" rIns="91425" bIns="91425" anchor="t" anchorCtr="0">
            <a:noAutofit/>
          </a:bodyPr>
          <a:lstStyle/>
          <a:p>
            <a:pPr marL="168275" lvl="0" indent="-79375">
              <a:spcBef>
                <a:spcPts val="280"/>
              </a:spcBef>
              <a:spcAft>
                <a:spcPts val="0"/>
              </a:spcAft>
              <a:buNone/>
            </a:pPr>
            <a:r>
              <a:rPr lang="en"/>
              <a:t>Handwritten digit recognition: Depositing a check by taking picture through your phone!</a:t>
            </a:r>
            <a:endParaRPr/>
          </a:p>
          <a:p>
            <a:pPr marL="168275" lvl="0" indent="-79375">
              <a:spcBef>
                <a:spcPts val="280"/>
              </a:spcBef>
              <a:spcAft>
                <a:spcPts val="0"/>
              </a:spcAft>
              <a:buNone/>
            </a:pPr>
            <a:r>
              <a:rPr lang="en"/>
              <a:t>Teach machine to map images to numbers!</a:t>
            </a:r>
            <a:endParaRPr/>
          </a:p>
          <a:p>
            <a:pPr marL="457200" lvl="0" indent="-317500" rtl="0">
              <a:spcBef>
                <a:spcPts val="280"/>
              </a:spcBef>
              <a:spcAft>
                <a:spcPts val="0"/>
              </a:spcAft>
              <a:buSzPts val="1400"/>
              <a:buChar char="●"/>
            </a:pPr>
            <a:r>
              <a:rPr lang="en"/>
              <a:t>Give it the training examples : images of numbers</a:t>
            </a:r>
            <a:endParaRPr/>
          </a:p>
          <a:p>
            <a:pPr marL="457200" lvl="0" indent="-317500" rtl="0">
              <a:spcBef>
                <a:spcPts val="0"/>
              </a:spcBef>
              <a:spcAft>
                <a:spcPts val="0"/>
              </a:spcAft>
              <a:buSzPts val="1400"/>
              <a:buChar char="●"/>
            </a:pPr>
            <a:r>
              <a:rPr lang="en"/>
              <a:t>Give it the labels (supervised learning)</a:t>
            </a:r>
            <a:endParaRPr/>
          </a:p>
          <a:p>
            <a:pPr marL="457200" lvl="0" indent="-317500">
              <a:spcBef>
                <a:spcPts val="0"/>
              </a:spcBef>
              <a:spcAft>
                <a:spcPts val="0"/>
              </a:spcAft>
              <a:buSzPts val="1400"/>
              <a:buChar char="●"/>
            </a:pPr>
            <a:r>
              <a:rPr lang="en"/>
              <a:t>Pick your machine learning algorithm : Extract pattern and learn the mappings!</a:t>
            </a:r>
            <a:endParaRPr/>
          </a:p>
          <a:p>
            <a:pPr marL="168275" lvl="0" indent="-79375">
              <a:spcBef>
                <a:spcPts val="280"/>
              </a:spcBef>
              <a:spcAft>
                <a:spcPts val="0"/>
              </a:spcAft>
              <a:buNone/>
            </a:pPr>
            <a:endParaRPr/>
          </a:p>
          <a:p>
            <a:pPr marL="168275" lvl="0" indent="-79375">
              <a:spcBef>
                <a:spcPts val="280"/>
              </a:spcBef>
              <a:spcAft>
                <a:spcPts val="0"/>
              </a:spcAft>
              <a:buNone/>
            </a:pPr>
            <a:endParaRPr/>
          </a:p>
          <a:p>
            <a:pPr marL="168275" lvl="0" indent="-79375">
              <a:spcBef>
                <a:spcPts val="280"/>
              </a:spcBef>
              <a:spcAft>
                <a:spcPts val="0"/>
              </a:spcAft>
              <a:buNone/>
            </a:pPr>
            <a:endParaRPr/>
          </a:p>
          <a:p>
            <a:pPr marL="168275" lvl="0" indent="-79375">
              <a:spcBef>
                <a:spcPts val="280"/>
              </a:spcBef>
              <a:spcAft>
                <a:spcPts val="0"/>
              </a:spcAft>
              <a:buNone/>
            </a:pPr>
            <a:endParaRPr/>
          </a:p>
        </p:txBody>
      </p:sp>
      <p:pic>
        <p:nvPicPr>
          <p:cNvPr id="348" name="Shape 348"/>
          <p:cNvPicPr preferRelativeResize="0"/>
          <p:nvPr/>
        </p:nvPicPr>
        <p:blipFill>
          <a:blip r:embed="rId3">
            <a:alphaModFix/>
          </a:blip>
          <a:stretch>
            <a:fillRect/>
          </a:stretch>
        </p:blipFill>
        <p:spPr>
          <a:xfrm>
            <a:off x="1195400" y="3048825"/>
            <a:ext cx="1940175" cy="1940175"/>
          </a:xfrm>
          <a:prstGeom prst="rect">
            <a:avLst/>
          </a:prstGeom>
          <a:noFill/>
          <a:ln>
            <a:noFill/>
          </a:ln>
        </p:spPr>
      </p:pic>
      <p:pic>
        <p:nvPicPr>
          <p:cNvPr id="349" name="Shape 349"/>
          <p:cNvPicPr preferRelativeResize="0"/>
          <p:nvPr/>
        </p:nvPicPr>
        <p:blipFill>
          <a:blip r:embed="rId4">
            <a:alphaModFix/>
          </a:blip>
          <a:stretch>
            <a:fillRect/>
          </a:stretch>
        </p:blipFill>
        <p:spPr>
          <a:xfrm>
            <a:off x="4504100" y="3048825"/>
            <a:ext cx="2642775" cy="187745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354" name="Shape 354"/>
          <p:cNvPicPr preferRelativeResize="0"/>
          <p:nvPr/>
        </p:nvPicPr>
        <p:blipFill>
          <a:blip r:embed="rId3">
            <a:alphaModFix/>
          </a:blip>
          <a:stretch>
            <a:fillRect/>
          </a:stretch>
        </p:blipFill>
        <p:spPr>
          <a:xfrm>
            <a:off x="686150" y="878700"/>
            <a:ext cx="7545825" cy="370325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457200" y="205979"/>
            <a:ext cx="8229600" cy="654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What are the patterns?</a:t>
            </a:r>
            <a:endParaRPr/>
          </a:p>
        </p:txBody>
      </p:sp>
      <p:sp>
        <p:nvSpPr>
          <p:cNvPr id="360" name="Shape 360"/>
          <p:cNvSpPr txBox="1">
            <a:spLocks noGrp="1"/>
          </p:cNvSpPr>
          <p:nvPr>
            <p:ph type="body" idx="1"/>
          </p:nvPr>
        </p:nvSpPr>
        <p:spPr>
          <a:xfrm>
            <a:off x="453144" y="1223511"/>
            <a:ext cx="8233800" cy="3246000"/>
          </a:xfrm>
          <a:prstGeom prst="rect">
            <a:avLst/>
          </a:prstGeom>
        </p:spPr>
        <p:txBody>
          <a:bodyPr spcFirstLastPara="1" wrap="square" lIns="91425" tIns="91425" rIns="91425" bIns="91425" anchor="t" anchorCtr="0">
            <a:noAutofit/>
          </a:bodyPr>
          <a:lstStyle/>
          <a:p>
            <a:pPr marL="168275" lvl="0" indent="-79375">
              <a:spcBef>
                <a:spcPts val="280"/>
              </a:spcBef>
              <a:spcAft>
                <a:spcPts val="0"/>
              </a:spcAft>
              <a:buNone/>
            </a:pPr>
            <a:r>
              <a:rPr lang="en"/>
              <a:t>Similar features in each category coded as numbers</a:t>
            </a:r>
            <a:endParaRPr/>
          </a:p>
          <a:p>
            <a:pPr marL="168275" lvl="0" indent="-79375">
              <a:spcBef>
                <a:spcPts val="280"/>
              </a:spcBef>
              <a:spcAft>
                <a:spcPts val="0"/>
              </a:spcAft>
              <a:buNone/>
            </a:pPr>
            <a:r>
              <a:rPr lang="en"/>
              <a:t>Feature #1 : height to width ratio</a:t>
            </a:r>
            <a:endParaRPr/>
          </a:p>
          <a:p>
            <a:pPr marL="168275" lvl="0" indent="-79375">
              <a:spcBef>
                <a:spcPts val="280"/>
              </a:spcBef>
              <a:spcAft>
                <a:spcPts val="0"/>
              </a:spcAft>
              <a:buNone/>
            </a:pPr>
            <a:r>
              <a:rPr lang="en"/>
              <a:t>Feature #2 : Pixels confined in the number</a:t>
            </a:r>
            <a:endParaRPr/>
          </a:p>
        </p:txBody>
      </p:sp>
      <p:pic>
        <p:nvPicPr>
          <p:cNvPr id="361" name="Shape 361"/>
          <p:cNvPicPr preferRelativeResize="0"/>
          <p:nvPr/>
        </p:nvPicPr>
        <p:blipFill>
          <a:blip r:embed="rId3">
            <a:alphaModFix/>
          </a:blip>
          <a:stretch>
            <a:fillRect/>
          </a:stretch>
        </p:blipFill>
        <p:spPr>
          <a:xfrm>
            <a:off x="5949900" y="1979275"/>
            <a:ext cx="1903051" cy="2176424"/>
          </a:xfrm>
          <a:prstGeom prst="rect">
            <a:avLst/>
          </a:prstGeom>
          <a:noFill/>
          <a:ln>
            <a:noFill/>
          </a:ln>
        </p:spPr>
      </p:pic>
      <p:cxnSp>
        <p:nvCxnSpPr>
          <p:cNvPr id="362" name="Shape 362"/>
          <p:cNvCxnSpPr/>
          <p:nvPr/>
        </p:nvCxnSpPr>
        <p:spPr>
          <a:xfrm rot="10800000">
            <a:off x="1285875" y="2941825"/>
            <a:ext cx="0" cy="1610400"/>
          </a:xfrm>
          <a:prstGeom prst="straightConnector1">
            <a:avLst/>
          </a:prstGeom>
          <a:noFill/>
          <a:ln w="9525" cap="flat" cmpd="sng">
            <a:solidFill>
              <a:schemeClr val="dk2"/>
            </a:solidFill>
            <a:prstDash val="solid"/>
            <a:round/>
            <a:headEnd type="none" w="lg" len="lg"/>
            <a:tailEnd type="triangle" w="lg" len="lg"/>
          </a:ln>
        </p:spPr>
      </p:cxnSp>
      <p:cxnSp>
        <p:nvCxnSpPr>
          <p:cNvPr id="363" name="Shape 363"/>
          <p:cNvCxnSpPr/>
          <p:nvPr/>
        </p:nvCxnSpPr>
        <p:spPr>
          <a:xfrm rot="10800000" flipH="1">
            <a:off x="1285875" y="4516225"/>
            <a:ext cx="2043000" cy="24000"/>
          </a:xfrm>
          <a:prstGeom prst="straightConnector1">
            <a:avLst/>
          </a:prstGeom>
          <a:noFill/>
          <a:ln w="9525" cap="flat" cmpd="sng">
            <a:solidFill>
              <a:schemeClr val="dk2"/>
            </a:solidFill>
            <a:prstDash val="solid"/>
            <a:round/>
            <a:headEnd type="none" w="lg" len="lg"/>
            <a:tailEnd type="triangle" w="lg" len="lg"/>
          </a:ln>
        </p:spPr>
      </p:cxnSp>
      <p:sp>
        <p:nvSpPr>
          <p:cNvPr id="364" name="Shape 364"/>
          <p:cNvSpPr txBox="1"/>
          <p:nvPr/>
        </p:nvSpPr>
        <p:spPr>
          <a:xfrm>
            <a:off x="120175" y="2749625"/>
            <a:ext cx="1045500" cy="396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a:t>Feature #1</a:t>
            </a:r>
            <a:endParaRPr sz="1000"/>
          </a:p>
        </p:txBody>
      </p:sp>
      <p:sp>
        <p:nvSpPr>
          <p:cNvPr id="365" name="Shape 365"/>
          <p:cNvSpPr txBox="1"/>
          <p:nvPr/>
        </p:nvSpPr>
        <p:spPr>
          <a:xfrm>
            <a:off x="2968350" y="4586950"/>
            <a:ext cx="1045500" cy="345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100"/>
              <a:t>Feature #2</a:t>
            </a:r>
            <a:endParaRPr sz="1100"/>
          </a:p>
        </p:txBody>
      </p:sp>
      <p:sp>
        <p:nvSpPr>
          <p:cNvPr id="366" name="Shape 366"/>
          <p:cNvSpPr/>
          <p:nvPr/>
        </p:nvSpPr>
        <p:spPr>
          <a:xfrm>
            <a:off x="1838675" y="3239925"/>
            <a:ext cx="96300" cy="108000"/>
          </a:xfrm>
          <a:prstGeom prst="ellipse">
            <a:avLst/>
          </a:prstGeom>
          <a:solidFill>
            <a:schemeClr val="lt2"/>
          </a:solidFill>
          <a:ln w="9525" cap="flat" cmpd="sng">
            <a:solidFill>
              <a:srgbClr val="FF00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0000"/>
              </a:solidFill>
            </a:endParaRPr>
          </a:p>
        </p:txBody>
      </p:sp>
      <p:sp>
        <p:nvSpPr>
          <p:cNvPr id="367" name="Shape 367"/>
          <p:cNvSpPr/>
          <p:nvPr/>
        </p:nvSpPr>
        <p:spPr>
          <a:xfrm>
            <a:off x="1686275" y="3773325"/>
            <a:ext cx="96300" cy="108000"/>
          </a:xfrm>
          <a:prstGeom prst="ellipse">
            <a:avLst/>
          </a:prstGeom>
          <a:solidFill>
            <a:schemeClr val="lt2"/>
          </a:solidFill>
          <a:ln w="9525" cap="flat" cmpd="sng">
            <a:solidFill>
              <a:srgbClr val="FF0000"/>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0000"/>
              </a:solidFill>
            </a:endParaRPr>
          </a:p>
        </p:txBody>
      </p:sp>
      <p:sp>
        <p:nvSpPr>
          <p:cNvPr id="368" name="Shape 368"/>
          <p:cNvSpPr/>
          <p:nvPr/>
        </p:nvSpPr>
        <p:spPr>
          <a:xfrm>
            <a:off x="2372075" y="4154325"/>
            <a:ext cx="96300" cy="108000"/>
          </a:xfrm>
          <a:prstGeom prst="ellipse">
            <a:avLst/>
          </a:prstGeom>
          <a:solidFill>
            <a:schemeClr val="lt2"/>
          </a:solidFill>
          <a:ln w="9525" cap="flat" cmpd="sng">
            <a:solidFill>
              <a:srgbClr val="4A86E8"/>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0000"/>
              </a:solidFill>
            </a:endParaRPr>
          </a:p>
        </p:txBody>
      </p:sp>
      <p:sp>
        <p:nvSpPr>
          <p:cNvPr id="369" name="Shape 369"/>
          <p:cNvSpPr/>
          <p:nvPr/>
        </p:nvSpPr>
        <p:spPr>
          <a:xfrm>
            <a:off x="2676875" y="4001925"/>
            <a:ext cx="96300" cy="108000"/>
          </a:xfrm>
          <a:prstGeom prst="ellipse">
            <a:avLst/>
          </a:prstGeom>
          <a:solidFill>
            <a:schemeClr val="lt2"/>
          </a:solidFill>
          <a:ln w="9525" cap="flat" cmpd="sng">
            <a:solidFill>
              <a:srgbClr val="4A86E8"/>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0000"/>
              </a:solidFill>
            </a:endParaRPr>
          </a:p>
        </p:txBody>
      </p:sp>
      <p:cxnSp>
        <p:nvCxnSpPr>
          <p:cNvPr id="370" name="Shape 370"/>
          <p:cNvCxnSpPr/>
          <p:nvPr/>
        </p:nvCxnSpPr>
        <p:spPr>
          <a:xfrm rot="10800000" flipH="1">
            <a:off x="1297900" y="3312000"/>
            <a:ext cx="2463600" cy="1213800"/>
          </a:xfrm>
          <a:prstGeom prst="straightConnector1">
            <a:avLst/>
          </a:prstGeom>
          <a:noFill/>
          <a:ln w="9525" cap="flat" cmpd="sng">
            <a:solidFill>
              <a:schemeClr val="dk2"/>
            </a:solidFill>
            <a:prstDash val="solid"/>
            <a:round/>
            <a:headEnd type="none" w="lg" len="lg"/>
            <a:tailEnd type="none" w="lg" len="lg"/>
          </a:ln>
        </p:spPr>
      </p:cxnSp>
      <p:cxnSp>
        <p:nvCxnSpPr>
          <p:cNvPr id="371" name="Shape 371"/>
          <p:cNvCxnSpPr/>
          <p:nvPr/>
        </p:nvCxnSpPr>
        <p:spPr>
          <a:xfrm rot="5400000">
            <a:off x="1580225" y="3197875"/>
            <a:ext cx="1586400" cy="973500"/>
          </a:xfrm>
          <a:prstGeom prst="curvedConnector3">
            <a:avLst>
              <a:gd name="adj1" fmla="val 50000"/>
            </a:avLst>
          </a:prstGeom>
          <a:noFill/>
          <a:ln w="9525" cap="flat" cmpd="sng">
            <a:solidFill>
              <a:schemeClr val="dk2"/>
            </a:solidFill>
            <a:prstDash val="solid"/>
            <a:round/>
            <a:headEnd type="none" w="lg" len="lg"/>
            <a:tailEnd type="none" w="lg" len="lg"/>
          </a:ln>
        </p:spPr>
      </p:cxnSp>
      <p:sp>
        <p:nvSpPr>
          <p:cNvPr id="372" name="Shape 372"/>
          <p:cNvSpPr txBox="1"/>
          <p:nvPr/>
        </p:nvSpPr>
        <p:spPr>
          <a:xfrm>
            <a:off x="2964275" y="3541075"/>
            <a:ext cx="848700" cy="287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100"/>
              <a:t>Model A</a:t>
            </a:r>
            <a:endParaRPr sz="1100"/>
          </a:p>
        </p:txBody>
      </p:sp>
      <p:sp>
        <p:nvSpPr>
          <p:cNvPr id="373" name="Shape 373"/>
          <p:cNvSpPr txBox="1"/>
          <p:nvPr/>
        </p:nvSpPr>
        <p:spPr>
          <a:xfrm>
            <a:off x="2300675" y="3024900"/>
            <a:ext cx="848700" cy="287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100"/>
              <a:t>Model B</a:t>
            </a:r>
            <a:endParaRPr sz="11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xfrm>
            <a:off x="457200" y="206375"/>
            <a:ext cx="8229600" cy="817500"/>
          </a:xfrm>
          <a:prstGeom prst="rect">
            <a:avLst/>
          </a:prstGeom>
          <a:noFill/>
          <a:ln>
            <a:noFill/>
          </a:ln>
        </p:spPr>
        <p:txBody>
          <a:bodyPr spcFirstLastPara="1" wrap="square" lIns="0" tIns="45700" rIns="91425" bIns="45700" anchor="b" anchorCtr="0">
            <a:noAutofit/>
          </a:bodyPr>
          <a:lstStyle/>
          <a:p>
            <a:pPr marL="0" marR="0" lvl="0" indent="0" algn="l" rtl="0">
              <a:lnSpc>
                <a:spcPct val="100000"/>
              </a:lnSpc>
              <a:spcBef>
                <a:spcPts val="0"/>
              </a:spcBef>
              <a:spcAft>
                <a:spcPts val="0"/>
              </a:spcAft>
              <a:buClr>
                <a:schemeClr val="dk1"/>
              </a:buClr>
              <a:buSzPts val="2800"/>
              <a:buFont typeface="Lato"/>
              <a:buNone/>
            </a:pPr>
            <a:r>
              <a:rPr lang="en" sz="2800" b="1" i="0" u="none" strike="noStrike" cap="none">
                <a:solidFill>
                  <a:schemeClr val="dk1"/>
                </a:solidFill>
                <a:latin typeface="Lato"/>
                <a:ea typeface="Lato"/>
                <a:cs typeface="Lato"/>
                <a:sym typeface="Lato"/>
              </a:rPr>
              <a:t>Example: </a:t>
            </a:r>
            <a:r>
              <a:rPr lang="en"/>
              <a:t>P</a:t>
            </a:r>
            <a:r>
              <a:rPr lang="en" sz="2800" b="1" i="0" u="none" strike="noStrike" cap="none">
                <a:solidFill>
                  <a:schemeClr val="dk1"/>
                </a:solidFill>
                <a:latin typeface="Lato"/>
                <a:ea typeface="Lato"/>
                <a:cs typeface="Lato"/>
                <a:sym typeface="Lato"/>
              </a:rPr>
              <a:t>arking sign</a:t>
            </a:r>
            <a:r>
              <a:rPr lang="en"/>
              <a:t> detection</a:t>
            </a:r>
            <a:r>
              <a:rPr lang="en" sz="2800" b="1" i="0" u="none" strike="noStrike" cap="none">
                <a:solidFill>
                  <a:schemeClr val="dk1"/>
                </a:solidFill>
                <a:latin typeface="Lato"/>
                <a:ea typeface="Lato"/>
                <a:cs typeface="Lato"/>
                <a:sym typeface="Lato"/>
              </a:rPr>
              <a:t> (Q)</a:t>
            </a:r>
            <a:endParaRPr/>
          </a:p>
        </p:txBody>
      </p:sp>
      <p:sp>
        <p:nvSpPr>
          <p:cNvPr id="379" name="Shape 379"/>
          <p:cNvSpPr txBox="1"/>
          <p:nvPr/>
        </p:nvSpPr>
        <p:spPr>
          <a:xfrm>
            <a:off x="2955925" y="4916487"/>
            <a:ext cx="3240000" cy="185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E9FB1"/>
              </a:buClr>
              <a:buSzPts val="1000"/>
              <a:buFont typeface="Lato"/>
              <a:buNone/>
            </a:pPr>
            <a:r>
              <a:rPr lang="en" sz="1000" b="0" i="0" u="none" strike="noStrike" cap="none">
                <a:solidFill>
                  <a:srgbClr val="8E9FB1"/>
                </a:solidFill>
                <a:latin typeface="Lato"/>
                <a:ea typeface="Lato"/>
                <a:cs typeface="Lato"/>
                <a:sym typeface="Lato"/>
              </a:rPr>
              <a:t>Proprietary and Confidential  - Do Not Distribute</a:t>
            </a:r>
            <a:endParaRPr/>
          </a:p>
        </p:txBody>
      </p:sp>
      <p:pic>
        <p:nvPicPr>
          <p:cNvPr id="380" name="Shape 380"/>
          <p:cNvPicPr preferRelativeResize="0"/>
          <p:nvPr/>
        </p:nvPicPr>
        <p:blipFill>
          <a:blip r:embed="rId3">
            <a:alphaModFix/>
          </a:blip>
          <a:stretch>
            <a:fillRect/>
          </a:stretch>
        </p:blipFill>
        <p:spPr>
          <a:xfrm>
            <a:off x="359750" y="1128350"/>
            <a:ext cx="1150375" cy="1150375"/>
          </a:xfrm>
          <a:prstGeom prst="rect">
            <a:avLst/>
          </a:prstGeom>
          <a:noFill/>
          <a:ln>
            <a:noFill/>
          </a:ln>
        </p:spPr>
      </p:pic>
      <p:pic>
        <p:nvPicPr>
          <p:cNvPr id="381" name="Shape 381"/>
          <p:cNvPicPr preferRelativeResize="0"/>
          <p:nvPr/>
        </p:nvPicPr>
        <p:blipFill>
          <a:blip r:embed="rId4">
            <a:alphaModFix/>
          </a:blip>
          <a:stretch>
            <a:fillRect/>
          </a:stretch>
        </p:blipFill>
        <p:spPr>
          <a:xfrm>
            <a:off x="2363724" y="1963225"/>
            <a:ext cx="1253575" cy="658131"/>
          </a:xfrm>
          <a:prstGeom prst="rect">
            <a:avLst/>
          </a:prstGeom>
          <a:noFill/>
          <a:ln>
            <a:noFill/>
          </a:ln>
        </p:spPr>
      </p:pic>
      <p:pic>
        <p:nvPicPr>
          <p:cNvPr id="382" name="Shape 382"/>
          <p:cNvPicPr preferRelativeResize="0"/>
          <p:nvPr/>
        </p:nvPicPr>
        <p:blipFill>
          <a:blip r:embed="rId5">
            <a:alphaModFix/>
          </a:blip>
          <a:stretch>
            <a:fillRect/>
          </a:stretch>
        </p:blipFill>
        <p:spPr>
          <a:xfrm>
            <a:off x="2363725" y="1090925"/>
            <a:ext cx="1253563" cy="652900"/>
          </a:xfrm>
          <a:prstGeom prst="rect">
            <a:avLst/>
          </a:prstGeom>
          <a:noFill/>
          <a:ln>
            <a:noFill/>
          </a:ln>
        </p:spPr>
      </p:pic>
      <p:sp>
        <p:nvSpPr>
          <p:cNvPr id="383" name="Shape 383"/>
          <p:cNvSpPr/>
          <p:nvPr/>
        </p:nvSpPr>
        <p:spPr>
          <a:xfrm>
            <a:off x="1641725" y="1652988"/>
            <a:ext cx="590400" cy="101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4" name="Shape 384"/>
          <p:cNvSpPr txBox="1"/>
          <p:nvPr/>
        </p:nvSpPr>
        <p:spPr>
          <a:xfrm>
            <a:off x="1502850" y="1370723"/>
            <a:ext cx="1025700" cy="35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t>Training data</a:t>
            </a:r>
            <a:endParaRPr sz="1000"/>
          </a:p>
        </p:txBody>
      </p:sp>
      <p:sp>
        <p:nvSpPr>
          <p:cNvPr id="385" name="Shape 385"/>
          <p:cNvSpPr txBox="1"/>
          <p:nvPr/>
        </p:nvSpPr>
        <p:spPr>
          <a:xfrm>
            <a:off x="3574000" y="1418563"/>
            <a:ext cx="1150500" cy="415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t>Hog features</a:t>
            </a:r>
            <a:endParaRPr sz="1000"/>
          </a:p>
        </p:txBody>
      </p:sp>
      <p:sp>
        <p:nvSpPr>
          <p:cNvPr id="386" name="Shape 386"/>
          <p:cNvSpPr/>
          <p:nvPr/>
        </p:nvSpPr>
        <p:spPr>
          <a:xfrm>
            <a:off x="3748900" y="1709725"/>
            <a:ext cx="590400" cy="101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387" name="Shape 387"/>
          <p:cNvPicPr preferRelativeResize="0"/>
          <p:nvPr/>
        </p:nvPicPr>
        <p:blipFill>
          <a:blip r:embed="rId6">
            <a:alphaModFix/>
          </a:blip>
          <a:stretch>
            <a:fillRect/>
          </a:stretch>
        </p:blipFill>
        <p:spPr>
          <a:xfrm>
            <a:off x="4574476" y="1071225"/>
            <a:ext cx="1568387" cy="607118"/>
          </a:xfrm>
          <a:prstGeom prst="rect">
            <a:avLst/>
          </a:prstGeom>
          <a:noFill/>
          <a:ln>
            <a:noFill/>
          </a:ln>
        </p:spPr>
      </p:pic>
      <p:pic>
        <p:nvPicPr>
          <p:cNvPr id="388" name="Shape 388"/>
          <p:cNvPicPr preferRelativeResize="0"/>
          <p:nvPr/>
        </p:nvPicPr>
        <p:blipFill>
          <a:blip r:embed="rId7">
            <a:alphaModFix/>
          </a:blip>
          <a:stretch>
            <a:fillRect/>
          </a:stretch>
        </p:blipFill>
        <p:spPr>
          <a:xfrm>
            <a:off x="4584501" y="1754101"/>
            <a:ext cx="1541468" cy="1091025"/>
          </a:xfrm>
          <a:prstGeom prst="rect">
            <a:avLst/>
          </a:prstGeom>
          <a:noFill/>
          <a:ln>
            <a:noFill/>
          </a:ln>
        </p:spPr>
      </p:pic>
      <p:pic>
        <p:nvPicPr>
          <p:cNvPr id="389" name="Shape 389"/>
          <p:cNvPicPr preferRelativeResize="0"/>
          <p:nvPr/>
        </p:nvPicPr>
        <p:blipFill>
          <a:blip r:embed="rId8">
            <a:alphaModFix/>
          </a:blip>
          <a:stretch>
            <a:fillRect/>
          </a:stretch>
        </p:blipFill>
        <p:spPr>
          <a:xfrm>
            <a:off x="7025825" y="1128351"/>
            <a:ext cx="1628775" cy="1371600"/>
          </a:xfrm>
          <a:prstGeom prst="rect">
            <a:avLst/>
          </a:prstGeom>
          <a:noFill/>
          <a:ln>
            <a:noFill/>
          </a:ln>
        </p:spPr>
      </p:pic>
      <p:sp>
        <p:nvSpPr>
          <p:cNvPr id="390" name="Shape 390"/>
          <p:cNvSpPr/>
          <p:nvPr/>
        </p:nvSpPr>
        <p:spPr>
          <a:xfrm>
            <a:off x="6280700" y="1709725"/>
            <a:ext cx="590400" cy="101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Shape 391"/>
          <p:cNvSpPr txBox="1"/>
          <p:nvPr/>
        </p:nvSpPr>
        <p:spPr>
          <a:xfrm>
            <a:off x="6125975" y="1283725"/>
            <a:ext cx="1253700" cy="532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t>Train Classifier</a:t>
            </a:r>
            <a:endParaRPr sz="1000"/>
          </a:p>
        </p:txBody>
      </p:sp>
      <p:pic>
        <p:nvPicPr>
          <p:cNvPr id="392" name="Shape 392"/>
          <p:cNvPicPr preferRelativeResize="0"/>
          <p:nvPr/>
        </p:nvPicPr>
        <p:blipFill>
          <a:blip r:embed="rId9">
            <a:alphaModFix/>
          </a:blip>
          <a:stretch>
            <a:fillRect/>
          </a:stretch>
        </p:blipFill>
        <p:spPr>
          <a:xfrm>
            <a:off x="4718525" y="3166426"/>
            <a:ext cx="4171950" cy="1428750"/>
          </a:xfrm>
          <a:prstGeom prst="rect">
            <a:avLst/>
          </a:prstGeom>
          <a:noFill/>
          <a:ln>
            <a:noFill/>
          </a:ln>
        </p:spPr>
      </p:pic>
      <p:sp>
        <p:nvSpPr>
          <p:cNvPr id="393" name="Shape 393"/>
          <p:cNvSpPr/>
          <p:nvPr/>
        </p:nvSpPr>
        <p:spPr>
          <a:xfrm>
            <a:off x="3847300" y="3729627"/>
            <a:ext cx="590400" cy="101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Shape 394"/>
          <p:cNvSpPr txBox="1"/>
          <p:nvPr/>
        </p:nvSpPr>
        <p:spPr>
          <a:xfrm>
            <a:off x="3748900" y="3371075"/>
            <a:ext cx="1025700" cy="296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t>Sliding window object detector</a:t>
            </a:r>
            <a:endParaRPr sz="1000"/>
          </a:p>
        </p:txBody>
      </p:sp>
      <p:cxnSp>
        <p:nvCxnSpPr>
          <p:cNvPr id="395" name="Shape 395"/>
          <p:cNvCxnSpPr/>
          <p:nvPr/>
        </p:nvCxnSpPr>
        <p:spPr>
          <a:xfrm>
            <a:off x="2271350" y="1836475"/>
            <a:ext cx="1413300" cy="0"/>
          </a:xfrm>
          <a:prstGeom prst="straightConnector1">
            <a:avLst/>
          </a:prstGeom>
          <a:noFill/>
          <a:ln w="9525" cap="flat" cmpd="sng">
            <a:solidFill>
              <a:srgbClr val="FF0000"/>
            </a:solidFill>
            <a:prstDash val="solid"/>
            <a:round/>
            <a:headEnd type="none" w="lg" len="lg"/>
            <a:tailEnd type="none" w="lg" len="lg"/>
          </a:ln>
        </p:spPr>
      </p:cxnSp>
      <p:pic>
        <p:nvPicPr>
          <p:cNvPr id="396" name="Shape 396"/>
          <p:cNvPicPr preferRelativeResize="0"/>
          <p:nvPr/>
        </p:nvPicPr>
        <p:blipFill>
          <a:blip r:embed="rId10">
            <a:alphaModFix/>
          </a:blip>
          <a:stretch>
            <a:fillRect/>
          </a:stretch>
        </p:blipFill>
        <p:spPr>
          <a:xfrm>
            <a:off x="45413" y="3217275"/>
            <a:ext cx="3630623" cy="15176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p:nvPr/>
        </p:nvSpPr>
        <p:spPr>
          <a:xfrm>
            <a:off x="3224625" y="1110450"/>
            <a:ext cx="2373000" cy="624600"/>
          </a:xfrm>
          <a:prstGeom prst="rect">
            <a:avLst/>
          </a:prstGeom>
          <a:solidFill>
            <a:srgbClr val="4A86E8"/>
          </a:solidFill>
          <a:ln w="9525" cap="flat" cmpd="sng">
            <a:solidFill>
              <a:srgbClr val="4A86E8"/>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Shape 402"/>
          <p:cNvSpPr/>
          <p:nvPr/>
        </p:nvSpPr>
        <p:spPr>
          <a:xfrm>
            <a:off x="6184525" y="2805275"/>
            <a:ext cx="2373000" cy="624600"/>
          </a:xfrm>
          <a:prstGeom prst="rect">
            <a:avLst/>
          </a:prstGeom>
          <a:solidFill>
            <a:srgbClr val="4A86E8"/>
          </a:solidFill>
          <a:ln w="9525" cap="flat" cmpd="sng">
            <a:solidFill>
              <a:srgbClr val="4A86E8"/>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3" name="Shape 403"/>
          <p:cNvSpPr/>
          <p:nvPr/>
        </p:nvSpPr>
        <p:spPr>
          <a:xfrm>
            <a:off x="3518075" y="2805275"/>
            <a:ext cx="2373000" cy="624600"/>
          </a:xfrm>
          <a:prstGeom prst="rect">
            <a:avLst/>
          </a:prstGeom>
          <a:solidFill>
            <a:srgbClr val="FFFFFF"/>
          </a:solidFill>
          <a:ln w="9525" cap="flat" cmpd="sng">
            <a:solidFill>
              <a:srgbClr val="4A86E8"/>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Shape 404"/>
          <p:cNvSpPr/>
          <p:nvPr/>
        </p:nvSpPr>
        <p:spPr>
          <a:xfrm>
            <a:off x="851625" y="2805275"/>
            <a:ext cx="2373000" cy="624600"/>
          </a:xfrm>
          <a:prstGeom prst="rect">
            <a:avLst/>
          </a:prstGeom>
          <a:solidFill>
            <a:srgbClr val="4A86E8"/>
          </a:solidFill>
          <a:ln w="9525" cap="flat" cmpd="sng">
            <a:solidFill>
              <a:srgbClr val="4A86E8"/>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05" name="Shape 405"/>
          <p:cNvCxnSpPr>
            <a:stCxn id="401" idx="2"/>
            <a:endCxn id="404" idx="0"/>
          </p:cNvCxnSpPr>
          <p:nvPr/>
        </p:nvCxnSpPr>
        <p:spPr>
          <a:xfrm flipH="1">
            <a:off x="2038125" y="1735050"/>
            <a:ext cx="2373000" cy="1070100"/>
          </a:xfrm>
          <a:prstGeom prst="straightConnector1">
            <a:avLst/>
          </a:prstGeom>
          <a:noFill/>
          <a:ln w="9525" cap="flat" cmpd="sng">
            <a:solidFill>
              <a:schemeClr val="dk2"/>
            </a:solidFill>
            <a:prstDash val="solid"/>
            <a:round/>
            <a:headEnd type="none" w="lg" len="lg"/>
            <a:tailEnd type="triangle" w="lg" len="lg"/>
          </a:ln>
        </p:spPr>
      </p:cxnSp>
      <p:cxnSp>
        <p:nvCxnSpPr>
          <p:cNvPr id="406" name="Shape 406"/>
          <p:cNvCxnSpPr>
            <a:stCxn id="401" idx="2"/>
            <a:endCxn id="403" idx="0"/>
          </p:cNvCxnSpPr>
          <p:nvPr/>
        </p:nvCxnSpPr>
        <p:spPr>
          <a:xfrm>
            <a:off x="4411125" y="1735050"/>
            <a:ext cx="293400" cy="1070100"/>
          </a:xfrm>
          <a:prstGeom prst="straightConnector1">
            <a:avLst/>
          </a:prstGeom>
          <a:noFill/>
          <a:ln w="9525" cap="flat" cmpd="sng">
            <a:solidFill>
              <a:schemeClr val="dk2"/>
            </a:solidFill>
            <a:prstDash val="solid"/>
            <a:round/>
            <a:headEnd type="none" w="lg" len="lg"/>
            <a:tailEnd type="triangle" w="lg" len="lg"/>
          </a:ln>
        </p:spPr>
      </p:cxnSp>
      <p:cxnSp>
        <p:nvCxnSpPr>
          <p:cNvPr id="407" name="Shape 407"/>
          <p:cNvCxnSpPr>
            <a:stCxn id="401" idx="2"/>
            <a:endCxn id="402" idx="0"/>
          </p:cNvCxnSpPr>
          <p:nvPr/>
        </p:nvCxnSpPr>
        <p:spPr>
          <a:xfrm>
            <a:off x="4411125" y="1735050"/>
            <a:ext cx="2959800" cy="1070100"/>
          </a:xfrm>
          <a:prstGeom prst="straightConnector1">
            <a:avLst/>
          </a:prstGeom>
          <a:noFill/>
          <a:ln w="9525" cap="flat" cmpd="sng">
            <a:solidFill>
              <a:schemeClr val="dk2"/>
            </a:solidFill>
            <a:prstDash val="solid"/>
            <a:round/>
            <a:headEnd type="none" w="lg" len="lg"/>
            <a:tailEnd type="triangle" w="lg" len="lg"/>
          </a:ln>
        </p:spPr>
      </p:cxnSp>
      <p:sp>
        <p:nvSpPr>
          <p:cNvPr id="408" name="Shape 408"/>
          <p:cNvSpPr txBox="1"/>
          <p:nvPr/>
        </p:nvSpPr>
        <p:spPr>
          <a:xfrm>
            <a:off x="3853875" y="1201275"/>
            <a:ext cx="1407900" cy="340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ML Algorithms</a:t>
            </a:r>
            <a:endParaRPr>
              <a:solidFill>
                <a:srgbClr val="FFFFFF"/>
              </a:solidFill>
            </a:endParaRPr>
          </a:p>
        </p:txBody>
      </p:sp>
      <p:sp>
        <p:nvSpPr>
          <p:cNvPr id="409" name="Shape 409"/>
          <p:cNvSpPr txBox="1"/>
          <p:nvPr/>
        </p:nvSpPr>
        <p:spPr>
          <a:xfrm>
            <a:off x="965125" y="2915775"/>
            <a:ext cx="2077800" cy="420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Supervised learning</a:t>
            </a:r>
            <a:endParaRPr>
              <a:solidFill>
                <a:srgbClr val="FFFFFF"/>
              </a:solidFill>
            </a:endParaRPr>
          </a:p>
        </p:txBody>
      </p:sp>
      <p:sp>
        <p:nvSpPr>
          <p:cNvPr id="410" name="Shape 410"/>
          <p:cNvSpPr txBox="1"/>
          <p:nvPr/>
        </p:nvSpPr>
        <p:spPr>
          <a:xfrm>
            <a:off x="3697775" y="2915775"/>
            <a:ext cx="2013600" cy="340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4A86E8"/>
                </a:solidFill>
              </a:rPr>
              <a:t>Unsupervised learning</a:t>
            </a:r>
            <a:endParaRPr>
              <a:solidFill>
                <a:srgbClr val="4A86E8"/>
              </a:solidFill>
            </a:endParaRPr>
          </a:p>
        </p:txBody>
      </p:sp>
      <p:sp>
        <p:nvSpPr>
          <p:cNvPr id="411" name="Shape 411"/>
          <p:cNvSpPr txBox="1"/>
          <p:nvPr/>
        </p:nvSpPr>
        <p:spPr>
          <a:xfrm>
            <a:off x="6236725" y="2854425"/>
            <a:ext cx="2268600" cy="542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Reinforcement learning</a:t>
            </a:r>
            <a:endParaRPr>
              <a:solidFill>
                <a:srgbClr val="FFFFFF"/>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457200" y="205979"/>
            <a:ext cx="8229600" cy="654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Unsupervised learning</a:t>
            </a:r>
            <a:endParaRPr/>
          </a:p>
        </p:txBody>
      </p:sp>
      <p:sp>
        <p:nvSpPr>
          <p:cNvPr id="417" name="Shape 417"/>
          <p:cNvSpPr txBox="1">
            <a:spLocks noGrp="1"/>
          </p:cNvSpPr>
          <p:nvPr>
            <p:ph type="body" idx="1"/>
          </p:nvPr>
        </p:nvSpPr>
        <p:spPr>
          <a:xfrm>
            <a:off x="453150" y="1223507"/>
            <a:ext cx="8233800" cy="1329000"/>
          </a:xfrm>
          <a:prstGeom prst="rect">
            <a:avLst/>
          </a:prstGeom>
        </p:spPr>
        <p:txBody>
          <a:bodyPr spcFirstLastPara="1" wrap="square" lIns="91425" tIns="91425" rIns="91425" bIns="91425" anchor="t" anchorCtr="0">
            <a:noAutofit/>
          </a:bodyPr>
          <a:lstStyle/>
          <a:p>
            <a:pPr marL="457200" lvl="0" indent="-317500">
              <a:spcBef>
                <a:spcPts val="280"/>
              </a:spcBef>
              <a:spcAft>
                <a:spcPts val="0"/>
              </a:spcAft>
              <a:buSzPts val="1400"/>
              <a:buChar char="●"/>
            </a:pPr>
            <a:r>
              <a:rPr lang="en"/>
              <a:t>There is no target to be predicted</a:t>
            </a:r>
            <a:endParaRPr/>
          </a:p>
          <a:p>
            <a:pPr marL="457200" lvl="0" indent="-317500">
              <a:spcBef>
                <a:spcPts val="0"/>
              </a:spcBef>
              <a:spcAft>
                <a:spcPts val="0"/>
              </a:spcAft>
              <a:buSzPts val="1400"/>
              <a:buChar char="●"/>
            </a:pPr>
            <a:r>
              <a:rPr lang="en"/>
              <a:t>Used for clustering population or data points into groups : within similarity/between similarity is maximum</a:t>
            </a:r>
            <a:endParaRPr/>
          </a:p>
          <a:p>
            <a:pPr marL="457200" lvl="0" indent="-317500">
              <a:spcBef>
                <a:spcPts val="0"/>
              </a:spcBef>
              <a:spcAft>
                <a:spcPts val="0"/>
              </a:spcAft>
              <a:buSzPts val="1400"/>
              <a:buChar char="●"/>
            </a:pPr>
            <a:r>
              <a:rPr lang="en"/>
              <a:t>Examples: K-Means clustering and EM clustering</a:t>
            </a:r>
            <a:endParaRPr/>
          </a:p>
          <a:p>
            <a:pPr marL="0" lvl="0" indent="0">
              <a:spcBef>
                <a:spcPts val="280"/>
              </a:spcBef>
              <a:spcAft>
                <a:spcPts val="0"/>
              </a:spcAft>
              <a:buNone/>
            </a:pPr>
            <a:endParaRPr/>
          </a:p>
        </p:txBody>
      </p:sp>
      <p:pic>
        <p:nvPicPr>
          <p:cNvPr id="418" name="Shape 418"/>
          <p:cNvPicPr preferRelativeResize="0"/>
          <p:nvPr/>
        </p:nvPicPr>
        <p:blipFill>
          <a:blip r:embed="rId3">
            <a:alphaModFix/>
          </a:blip>
          <a:stretch>
            <a:fillRect/>
          </a:stretch>
        </p:blipFill>
        <p:spPr>
          <a:xfrm>
            <a:off x="1798775" y="2738982"/>
            <a:ext cx="5670242" cy="2286193"/>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457200" y="205979"/>
            <a:ext cx="8229600" cy="654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Unsupervised learning</a:t>
            </a:r>
            <a:endParaRPr/>
          </a:p>
        </p:txBody>
      </p:sp>
      <p:sp>
        <p:nvSpPr>
          <p:cNvPr id="424" name="Shape 424"/>
          <p:cNvSpPr txBox="1">
            <a:spLocks noGrp="1"/>
          </p:cNvSpPr>
          <p:nvPr>
            <p:ph type="body" idx="1"/>
          </p:nvPr>
        </p:nvSpPr>
        <p:spPr>
          <a:xfrm>
            <a:off x="453144" y="1223511"/>
            <a:ext cx="8233800" cy="3246000"/>
          </a:xfrm>
          <a:prstGeom prst="rect">
            <a:avLst/>
          </a:prstGeom>
        </p:spPr>
        <p:txBody>
          <a:bodyPr spcFirstLastPara="1" wrap="square" lIns="91425" tIns="91425" rIns="91425" bIns="91425" anchor="t" anchorCtr="0">
            <a:noAutofit/>
          </a:bodyPr>
          <a:lstStyle/>
          <a:p>
            <a:pPr marL="457200" lvl="0" indent="-317500" rtl="0">
              <a:spcBef>
                <a:spcPts val="280"/>
              </a:spcBef>
              <a:spcAft>
                <a:spcPts val="0"/>
              </a:spcAft>
              <a:buSzPts val="1400"/>
              <a:buChar char="●"/>
            </a:pPr>
            <a:r>
              <a:rPr lang="en"/>
              <a:t>Is this weird? Anomaly  detection</a:t>
            </a:r>
            <a:endParaRPr/>
          </a:p>
          <a:p>
            <a:pPr marL="914400" lvl="1" indent="-317500" rtl="0">
              <a:spcBef>
                <a:spcPts val="0"/>
              </a:spcBef>
              <a:spcAft>
                <a:spcPts val="0"/>
              </a:spcAft>
              <a:buSzPts val="1400"/>
              <a:buChar char="○"/>
            </a:pPr>
            <a:r>
              <a:rPr lang="en"/>
              <a:t>Does this credit card transaction appear fraudulent?</a:t>
            </a:r>
            <a:endParaRPr/>
          </a:p>
          <a:p>
            <a:pPr marL="914400" lvl="1" indent="-317500" rtl="0">
              <a:spcBef>
                <a:spcPts val="0"/>
              </a:spcBef>
              <a:spcAft>
                <a:spcPts val="0"/>
              </a:spcAft>
              <a:buSzPts val="1400"/>
              <a:buChar char="○"/>
            </a:pPr>
            <a:r>
              <a:rPr lang="en"/>
              <a:t>Is this sensor reading unusually high?</a:t>
            </a:r>
            <a:endParaRPr/>
          </a:p>
          <a:p>
            <a:pPr marL="0" lvl="0" indent="0" rtl="0">
              <a:spcBef>
                <a:spcPts val="280"/>
              </a:spcBef>
              <a:spcAft>
                <a:spcPts val="0"/>
              </a:spcAft>
              <a:buNone/>
            </a:pPr>
            <a:endParaRPr/>
          </a:p>
          <a:p>
            <a:pPr marL="0" lvl="0" indent="0" rtl="0">
              <a:spcBef>
                <a:spcPts val="280"/>
              </a:spcBef>
              <a:spcAft>
                <a:spcPts val="0"/>
              </a:spcAft>
              <a:buNone/>
            </a:pPr>
            <a:endParaRPr/>
          </a:p>
        </p:txBody>
      </p:sp>
      <p:pic>
        <p:nvPicPr>
          <p:cNvPr id="425" name="Shape 425"/>
          <p:cNvPicPr preferRelativeResize="0"/>
          <p:nvPr/>
        </p:nvPicPr>
        <p:blipFill>
          <a:blip r:embed="rId3">
            <a:alphaModFix/>
          </a:blip>
          <a:stretch>
            <a:fillRect/>
          </a:stretch>
        </p:blipFill>
        <p:spPr>
          <a:xfrm>
            <a:off x="977675" y="2821975"/>
            <a:ext cx="2860075" cy="1821926"/>
          </a:xfrm>
          <a:prstGeom prst="rect">
            <a:avLst/>
          </a:prstGeom>
          <a:noFill/>
          <a:ln>
            <a:noFill/>
          </a:ln>
        </p:spPr>
      </p:pic>
      <p:pic>
        <p:nvPicPr>
          <p:cNvPr id="426" name="Shape 426"/>
          <p:cNvPicPr preferRelativeResize="0"/>
          <p:nvPr/>
        </p:nvPicPr>
        <p:blipFill>
          <a:blip r:embed="rId4">
            <a:alphaModFix/>
          </a:blip>
          <a:stretch>
            <a:fillRect/>
          </a:stretch>
        </p:blipFill>
        <p:spPr>
          <a:xfrm>
            <a:off x="5210050" y="2652500"/>
            <a:ext cx="3333750" cy="19050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457200" y="205979"/>
            <a:ext cx="8229600" cy="654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What we want to achieve:</a:t>
            </a:r>
            <a:endParaRPr/>
          </a:p>
        </p:txBody>
      </p:sp>
      <p:sp>
        <p:nvSpPr>
          <p:cNvPr id="260" name="Shape 260"/>
          <p:cNvSpPr txBox="1">
            <a:spLocks noGrp="1"/>
          </p:cNvSpPr>
          <p:nvPr>
            <p:ph type="body" idx="1"/>
          </p:nvPr>
        </p:nvSpPr>
        <p:spPr>
          <a:xfrm>
            <a:off x="453144" y="1223511"/>
            <a:ext cx="8233800" cy="3246000"/>
          </a:xfrm>
          <a:prstGeom prst="rect">
            <a:avLst/>
          </a:prstGeom>
        </p:spPr>
        <p:txBody>
          <a:bodyPr spcFirstLastPara="1" wrap="square" lIns="91425" tIns="91425" rIns="91425" bIns="91425" anchor="t" anchorCtr="0">
            <a:noAutofit/>
          </a:bodyPr>
          <a:lstStyle/>
          <a:p>
            <a:pPr marL="596900" lvl="0" indent="-317500" rtl="0">
              <a:lnSpc>
                <a:spcPct val="115000"/>
              </a:lnSpc>
              <a:spcBef>
                <a:spcPts val="0"/>
              </a:spcBef>
              <a:spcAft>
                <a:spcPts val="0"/>
              </a:spcAft>
              <a:buClr>
                <a:srgbClr val="000000"/>
              </a:buClr>
              <a:buSzPts val="1400"/>
              <a:buFont typeface="Arial"/>
              <a:buAutoNum type="arabicPeriod"/>
            </a:pPr>
            <a:r>
              <a:rPr lang="en" b="0">
                <a:solidFill>
                  <a:srgbClr val="000000"/>
                </a:solidFill>
                <a:latin typeface="Arial"/>
                <a:ea typeface="Arial"/>
                <a:cs typeface="Arial"/>
                <a:sym typeface="Arial"/>
              </a:rPr>
              <a:t>Preparing and installing required libraries on EC2 for machine learning </a:t>
            </a:r>
            <a:endParaRPr b="0">
              <a:solidFill>
                <a:srgbClr val="000000"/>
              </a:solidFill>
              <a:latin typeface="Arial"/>
              <a:ea typeface="Arial"/>
              <a:cs typeface="Arial"/>
              <a:sym typeface="Arial"/>
            </a:endParaRPr>
          </a:p>
          <a:p>
            <a:pPr marL="596900" lvl="0" indent="-317500" rtl="0">
              <a:lnSpc>
                <a:spcPct val="115000"/>
              </a:lnSpc>
              <a:spcBef>
                <a:spcPts val="0"/>
              </a:spcBef>
              <a:spcAft>
                <a:spcPts val="0"/>
              </a:spcAft>
              <a:buClr>
                <a:srgbClr val="000000"/>
              </a:buClr>
              <a:buSzPts val="1400"/>
              <a:buFont typeface="Arial"/>
              <a:buAutoNum type="arabicPeriod"/>
            </a:pPr>
            <a:r>
              <a:rPr lang="en" b="0">
                <a:solidFill>
                  <a:srgbClr val="000000"/>
                </a:solidFill>
                <a:latin typeface="Arial"/>
                <a:ea typeface="Arial"/>
                <a:cs typeface="Arial"/>
                <a:sym typeface="Arial"/>
              </a:rPr>
              <a:t>Learning main concepts of Machine Learning and Deep Learning</a:t>
            </a:r>
            <a:endParaRPr b="0">
              <a:solidFill>
                <a:srgbClr val="000000"/>
              </a:solidFill>
              <a:latin typeface="Arial"/>
              <a:ea typeface="Arial"/>
              <a:cs typeface="Arial"/>
              <a:sym typeface="Arial"/>
            </a:endParaRPr>
          </a:p>
          <a:p>
            <a:pPr marL="596900" lvl="0" indent="-317500" rtl="0">
              <a:lnSpc>
                <a:spcPct val="115000"/>
              </a:lnSpc>
              <a:spcBef>
                <a:spcPts val="0"/>
              </a:spcBef>
              <a:spcAft>
                <a:spcPts val="0"/>
              </a:spcAft>
              <a:buClr>
                <a:srgbClr val="000000"/>
              </a:buClr>
              <a:buSzPts val="1400"/>
              <a:buFont typeface="Arial"/>
              <a:buAutoNum type="arabicPeriod"/>
            </a:pPr>
            <a:r>
              <a:rPr lang="en" b="0">
                <a:solidFill>
                  <a:srgbClr val="000000"/>
                </a:solidFill>
                <a:latin typeface="Arial"/>
                <a:ea typeface="Arial"/>
                <a:cs typeface="Arial"/>
                <a:sym typeface="Arial"/>
              </a:rPr>
              <a:t>Data preparation and splitting into training, validation and test set</a:t>
            </a:r>
            <a:endParaRPr b="0">
              <a:solidFill>
                <a:srgbClr val="000000"/>
              </a:solidFill>
              <a:latin typeface="Arial"/>
              <a:ea typeface="Arial"/>
              <a:cs typeface="Arial"/>
              <a:sym typeface="Arial"/>
            </a:endParaRPr>
          </a:p>
          <a:p>
            <a:pPr marL="596900" lvl="0" indent="-317500" rtl="0">
              <a:lnSpc>
                <a:spcPct val="115000"/>
              </a:lnSpc>
              <a:spcBef>
                <a:spcPts val="0"/>
              </a:spcBef>
              <a:spcAft>
                <a:spcPts val="0"/>
              </a:spcAft>
              <a:buClr>
                <a:srgbClr val="000000"/>
              </a:buClr>
              <a:buSzPts val="1400"/>
              <a:buFont typeface="Arial"/>
              <a:buAutoNum type="arabicPeriod"/>
            </a:pPr>
            <a:r>
              <a:rPr lang="en" b="0">
                <a:solidFill>
                  <a:srgbClr val="000000"/>
                </a:solidFill>
                <a:latin typeface="Arial"/>
                <a:ea typeface="Arial"/>
                <a:cs typeface="Arial"/>
                <a:sym typeface="Arial"/>
              </a:rPr>
              <a:t>Training machine learning models and evaluation </a:t>
            </a:r>
            <a:endParaRPr b="0">
              <a:solidFill>
                <a:srgbClr val="000000"/>
              </a:solidFill>
              <a:latin typeface="Arial"/>
              <a:ea typeface="Arial"/>
              <a:cs typeface="Arial"/>
              <a:sym typeface="Arial"/>
            </a:endParaRPr>
          </a:p>
          <a:p>
            <a:pPr marL="596900" lvl="0" indent="-317500" rtl="0">
              <a:lnSpc>
                <a:spcPct val="115000"/>
              </a:lnSpc>
              <a:spcBef>
                <a:spcPts val="0"/>
              </a:spcBef>
              <a:spcAft>
                <a:spcPts val="0"/>
              </a:spcAft>
              <a:buClr>
                <a:srgbClr val="000000"/>
              </a:buClr>
              <a:buSzPts val="1400"/>
              <a:buFont typeface="Arial"/>
              <a:buAutoNum type="arabicPeriod"/>
            </a:pPr>
            <a:r>
              <a:rPr lang="en" b="0">
                <a:solidFill>
                  <a:srgbClr val="000000"/>
                </a:solidFill>
                <a:latin typeface="Arial"/>
                <a:ea typeface="Arial"/>
                <a:cs typeface="Arial"/>
                <a:sym typeface="Arial"/>
              </a:rPr>
              <a:t>Experimenting with machine learning models for computer vision and sentiment analysis</a:t>
            </a:r>
            <a:endParaRPr b="0">
              <a:solidFill>
                <a:srgbClr val="000000"/>
              </a:solidFill>
              <a:latin typeface="Arial"/>
              <a:ea typeface="Arial"/>
              <a:cs typeface="Arial"/>
              <a:sym typeface="Arial"/>
            </a:endParaRPr>
          </a:p>
          <a:p>
            <a:pPr marL="596900" lvl="0" indent="-317500" rtl="0">
              <a:lnSpc>
                <a:spcPct val="115000"/>
              </a:lnSpc>
              <a:spcBef>
                <a:spcPts val="0"/>
              </a:spcBef>
              <a:spcAft>
                <a:spcPts val="0"/>
              </a:spcAft>
              <a:buClr>
                <a:srgbClr val="000000"/>
              </a:buClr>
              <a:buSzPts val="1400"/>
              <a:buFont typeface="Arial"/>
              <a:buAutoNum type="arabicPeriod"/>
            </a:pPr>
            <a:r>
              <a:rPr lang="en" b="0">
                <a:solidFill>
                  <a:srgbClr val="000000"/>
                </a:solidFill>
                <a:latin typeface="Arial"/>
                <a:ea typeface="Arial"/>
                <a:cs typeface="Arial"/>
                <a:sym typeface="Arial"/>
              </a:rPr>
              <a:t>Developing Multi-layer Perceptron in Tensorflow+Keras to classify MNIST Dataset</a:t>
            </a:r>
            <a:endParaRPr b="0">
              <a:solidFill>
                <a:srgbClr val="000000"/>
              </a:solidFill>
              <a:latin typeface="Arial"/>
              <a:ea typeface="Arial"/>
              <a:cs typeface="Arial"/>
              <a:sym typeface="Arial"/>
            </a:endParaRPr>
          </a:p>
          <a:p>
            <a:pPr marL="596900" lvl="0" indent="-317500" rtl="0">
              <a:lnSpc>
                <a:spcPct val="115000"/>
              </a:lnSpc>
              <a:spcBef>
                <a:spcPts val="0"/>
              </a:spcBef>
              <a:spcAft>
                <a:spcPts val="0"/>
              </a:spcAft>
              <a:buClr>
                <a:srgbClr val="000000"/>
              </a:buClr>
              <a:buSzPts val="1400"/>
              <a:buFont typeface="Arial"/>
              <a:buAutoNum type="arabicPeriod"/>
            </a:pPr>
            <a:r>
              <a:rPr lang="en" b="0">
                <a:solidFill>
                  <a:srgbClr val="000000"/>
                </a:solidFill>
                <a:latin typeface="Arial"/>
                <a:ea typeface="Arial"/>
                <a:cs typeface="Arial"/>
                <a:sym typeface="Arial"/>
              </a:rPr>
              <a:t>Using VGG and Inception deep learning models for classification of MNIST Dataset</a:t>
            </a:r>
            <a:endParaRPr b="0">
              <a:solidFill>
                <a:srgbClr val="000000"/>
              </a:solidFill>
              <a:latin typeface="Arial"/>
              <a:ea typeface="Arial"/>
              <a:cs typeface="Arial"/>
              <a:sym typeface="Arial"/>
            </a:endParaRPr>
          </a:p>
          <a:p>
            <a:pPr marL="596900" lvl="0" indent="-317500" rtl="0">
              <a:lnSpc>
                <a:spcPct val="115000"/>
              </a:lnSpc>
              <a:spcBef>
                <a:spcPts val="0"/>
              </a:spcBef>
              <a:spcAft>
                <a:spcPts val="0"/>
              </a:spcAft>
              <a:buClr>
                <a:srgbClr val="000000"/>
              </a:buClr>
              <a:buSzPts val="1400"/>
              <a:buFont typeface="Arial"/>
              <a:buAutoNum type="arabicPeriod"/>
            </a:pPr>
            <a:r>
              <a:rPr lang="en" b="0">
                <a:solidFill>
                  <a:srgbClr val="000000"/>
                </a:solidFill>
                <a:latin typeface="Arial"/>
                <a:ea typeface="Arial"/>
                <a:cs typeface="Arial"/>
                <a:sym typeface="Arial"/>
              </a:rPr>
              <a:t>Fine tuning pre-trained deep models on custom dataset and experimenting with different hyper parameters of deep models</a:t>
            </a:r>
            <a:endParaRPr b="0">
              <a:solidFill>
                <a:srgbClr val="000000"/>
              </a:solidFill>
              <a:latin typeface="Arial"/>
              <a:ea typeface="Arial"/>
              <a:cs typeface="Arial"/>
              <a:sym typeface="Arial"/>
            </a:endParaRPr>
          </a:p>
          <a:p>
            <a:pPr marL="168275" lvl="0" indent="-79375">
              <a:spcBef>
                <a:spcPts val="280"/>
              </a:spcBef>
              <a:spcAft>
                <a:spcPts val="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xfrm>
            <a:off x="457200" y="205979"/>
            <a:ext cx="8229600" cy="654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Reinforcement learning</a:t>
            </a:r>
            <a:endParaRPr/>
          </a:p>
        </p:txBody>
      </p:sp>
      <p:sp>
        <p:nvSpPr>
          <p:cNvPr id="432" name="Shape 432"/>
          <p:cNvSpPr txBox="1">
            <a:spLocks noGrp="1"/>
          </p:cNvSpPr>
          <p:nvPr>
            <p:ph type="body" idx="1"/>
          </p:nvPr>
        </p:nvSpPr>
        <p:spPr>
          <a:xfrm>
            <a:off x="453150" y="1223506"/>
            <a:ext cx="8233800" cy="1499100"/>
          </a:xfrm>
          <a:prstGeom prst="rect">
            <a:avLst/>
          </a:prstGeom>
        </p:spPr>
        <p:txBody>
          <a:bodyPr spcFirstLastPara="1" wrap="square" lIns="91425" tIns="91425" rIns="91425" bIns="91425" anchor="t" anchorCtr="0">
            <a:noAutofit/>
          </a:bodyPr>
          <a:lstStyle/>
          <a:p>
            <a:pPr marL="457200" lvl="0" indent="-317500" rtl="0">
              <a:spcBef>
                <a:spcPts val="280"/>
              </a:spcBef>
              <a:spcAft>
                <a:spcPts val="0"/>
              </a:spcAft>
              <a:buSzPts val="1400"/>
              <a:buChar char="●"/>
            </a:pPr>
            <a:r>
              <a:rPr lang="en"/>
              <a:t>Machine is exposed to an environment where it continuously learns the best action and decision using trial and error </a:t>
            </a:r>
            <a:endParaRPr/>
          </a:p>
          <a:p>
            <a:pPr marL="914400" lvl="1" indent="-317500" rtl="0">
              <a:spcBef>
                <a:spcPts val="0"/>
              </a:spcBef>
              <a:spcAft>
                <a:spcPts val="0"/>
              </a:spcAft>
              <a:buSzPts val="1400"/>
              <a:buChar char="○"/>
            </a:pPr>
            <a:r>
              <a:rPr lang="en"/>
              <a:t>What is the best action?</a:t>
            </a:r>
            <a:endParaRPr/>
          </a:p>
          <a:p>
            <a:pPr marL="1371600" lvl="2" indent="-317500" rtl="0">
              <a:spcBef>
                <a:spcPts val="0"/>
              </a:spcBef>
              <a:spcAft>
                <a:spcPts val="0"/>
              </a:spcAft>
              <a:buSzPts val="1400"/>
              <a:buChar char="■"/>
            </a:pPr>
            <a:r>
              <a:rPr lang="en"/>
              <a:t>Should I stop or speed up at this yellow light?</a:t>
            </a:r>
            <a:endParaRPr/>
          </a:p>
          <a:p>
            <a:pPr marL="1371600" lvl="2" indent="-317500" rtl="0">
              <a:spcBef>
                <a:spcPts val="0"/>
              </a:spcBef>
              <a:spcAft>
                <a:spcPts val="0"/>
              </a:spcAft>
              <a:buSzPts val="1400"/>
              <a:buChar char="■"/>
            </a:pPr>
            <a:r>
              <a:rPr lang="en"/>
              <a:t>Do I continue vacuuming or do I return to my charging station?</a:t>
            </a:r>
            <a:endParaRPr/>
          </a:p>
          <a:p>
            <a:pPr marL="914400" lvl="0" indent="0" rtl="0">
              <a:spcBef>
                <a:spcPts val="280"/>
              </a:spcBef>
              <a:spcAft>
                <a:spcPts val="0"/>
              </a:spcAft>
              <a:buNone/>
            </a:pPr>
            <a:endParaRPr/>
          </a:p>
          <a:p>
            <a:pPr marL="914400" lvl="0" indent="0">
              <a:spcBef>
                <a:spcPts val="280"/>
              </a:spcBef>
              <a:spcAft>
                <a:spcPts val="0"/>
              </a:spcAft>
              <a:buNone/>
            </a:pPr>
            <a:endParaRPr/>
          </a:p>
        </p:txBody>
      </p:sp>
      <p:pic>
        <p:nvPicPr>
          <p:cNvPr id="433" name="Shape 433"/>
          <p:cNvPicPr preferRelativeResize="0"/>
          <p:nvPr/>
        </p:nvPicPr>
        <p:blipFill>
          <a:blip r:embed="rId3">
            <a:alphaModFix/>
          </a:blip>
          <a:stretch>
            <a:fillRect/>
          </a:stretch>
        </p:blipFill>
        <p:spPr>
          <a:xfrm>
            <a:off x="5668250" y="2813575"/>
            <a:ext cx="2664874" cy="1886675"/>
          </a:xfrm>
          <a:prstGeom prst="rect">
            <a:avLst/>
          </a:prstGeom>
          <a:noFill/>
          <a:ln>
            <a:noFill/>
          </a:ln>
        </p:spPr>
      </p:pic>
      <p:pic>
        <p:nvPicPr>
          <p:cNvPr id="434" name="Shape 434"/>
          <p:cNvPicPr preferRelativeResize="0"/>
          <p:nvPr/>
        </p:nvPicPr>
        <p:blipFill>
          <a:blip r:embed="rId4">
            <a:alphaModFix/>
          </a:blip>
          <a:stretch>
            <a:fillRect/>
          </a:stretch>
        </p:blipFill>
        <p:spPr>
          <a:xfrm>
            <a:off x="3115900" y="3085525"/>
            <a:ext cx="1731661" cy="1599275"/>
          </a:xfrm>
          <a:prstGeom prst="rect">
            <a:avLst/>
          </a:prstGeom>
          <a:noFill/>
          <a:ln>
            <a:noFill/>
          </a:ln>
        </p:spPr>
      </p:pic>
      <p:pic>
        <p:nvPicPr>
          <p:cNvPr id="435" name="Shape 435"/>
          <p:cNvPicPr preferRelativeResize="0"/>
          <p:nvPr/>
        </p:nvPicPr>
        <p:blipFill>
          <a:blip r:embed="rId5">
            <a:alphaModFix/>
          </a:blip>
          <a:stretch>
            <a:fillRect/>
          </a:stretch>
        </p:blipFill>
        <p:spPr>
          <a:xfrm>
            <a:off x="640650" y="3085525"/>
            <a:ext cx="1713238" cy="159927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457200" y="205979"/>
            <a:ext cx="8229600" cy="654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Time to practice!</a:t>
            </a:r>
            <a:endParaRPr/>
          </a:p>
        </p:txBody>
      </p:sp>
      <p:sp>
        <p:nvSpPr>
          <p:cNvPr id="441" name="Shape 441"/>
          <p:cNvSpPr txBox="1">
            <a:spLocks noGrp="1"/>
          </p:cNvSpPr>
          <p:nvPr>
            <p:ph type="body" idx="1"/>
          </p:nvPr>
        </p:nvSpPr>
        <p:spPr>
          <a:xfrm>
            <a:off x="453150" y="1223509"/>
            <a:ext cx="8233800" cy="507600"/>
          </a:xfrm>
          <a:prstGeom prst="rect">
            <a:avLst/>
          </a:prstGeom>
        </p:spPr>
        <p:txBody>
          <a:bodyPr spcFirstLastPara="1" wrap="square" lIns="91425" tIns="91425" rIns="91425" bIns="91425" anchor="t" anchorCtr="0">
            <a:noAutofit/>
          </a:bodyPr>
          <a:lstStyle/>
          <a:p>
            <a:pPr marL="457200" lvl="0" indent="-317500">
              <a:spcBef>
                <a:spcPts val="280"/>
              </a:spcBef>
              <a:spcAft>
                <a:spcPts val="0"/>
              </a:spcAft>
              <a:buSzPts val="1400"/>
              <a:buChar char="●"/>
            </a:pPr>
            <a:r>
              <a:rPr lang="en"/>
              <a:t>What is the difference between regression and classification?</a:t>
            </a:r>
            <a:endParaRPr/>
          </a:p>
          <a:p>
            <a:pPr marL="0" lvl="0" indent="0">
              <a:spcBef>
                <a:spcPts val="280"/>
              </a:spcBef>
              <a:spcAft>
                <a:spcPts val="0"/>
              </a:spcAft>
              <a:buNone/>
            </a:pPr>
            <a:endParaRPr/>
          </a:p>
          <a:p>
            <a:pPr marL="168275" lvl="0" indent="-79375">
              <a:spcBef>
                <a:spcPts val="280"/>
              </a:spcBef>
              <a:spcAft>
                <a:spcPts val="0"/>
              </a:spcAft>
              <a:buNone/>
            </a:pPr>
            <a:endParaRPr/>
          </a:p>
        </p:txBody>
      </p:sp>
      <p:pic>
        <p:nvPicPr>
          <p:cNvPr id="442" name="Shape 442"/>
          <p:cNvPicPr preferRelativeResize="0"/>
          <p:nvPr/>
        </p:nvPicPr>
        <p:blipFill>
          <a:blip r:embed="rId3">
            <a:alphaModFix/>
          </a:blip>
          <a:stretch>
            <a:fillRect/>
          </a:stretch>
        </p:blipFill>
        <p:spPr>
          <a:xfrm>
            <a:off x="2448400" y="1782234"/>
            <a:ext cx="4139129" cy="310759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457200" y="205979"/>
            <a:ext cx="8229600" cy="654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Time to practice!</a:t>
            </a:r>
            <a:endParaRPr/>
          </a:p>
        </p:txBody>
      </p:sp>
      <p:sp>
        <p:nvSpPr>
          <p:cNvPr id="448" name="Shape 448"/>
          <p:cNvSpPr txBox="1">
            <a:spLocks noGrp="1"/>
          </p:cNvSpPr>
          <p:nvPr>
            <p:ph type="body" idx="1"/>
          </p:nvPr>
        </p:nvSpPr>
        <p:spPr>
          <a:xfrm>
            <a:off x="453150" y="1223508"/>
            <a:ext cx="8233800" cy="777600"/>
          </a:xfrm>
          <a:prstGeom prst="rect">
            <a:avLst/>
          </a:prstGeom>
        </p:spPr>
        <p:txBody>
          <a:bodyPr spcFirstLastPara="1" wrap="square" lIns="91425" tIns="91425" rIns="91425" bIns="91425" anchor="t" anchorCtr="0">
            <a:noAutofit/>
          </a:bodyPr>
          <a:lstStyle/>
          <a:p>
            <a:pPr marL="0" lvl="0" indent="0" rtl="0">
              <a:spcBef>
                <a:spcPts val="280"/>
              </a:spcBef>
              <a:spcAft>
                <a:spcPts val="0"/>
              </a:spcAft>
              <a:buNone/>
            </a:pPr>
            <a:endParaRPr/>
          </a:p>
          <a:p>
            <a:pPr marL="457200" lvl="0" indent="-317500" rtl="0">
              <a:spcBef>
                <a:spcPts val="280"/>
              </a:spcBef>
              <a:spcAft>
                <a:spcPts val="0"/>
              </a:spcAft>
              <a:buSzPts val="1400"/>
              <a:buChar char="●"/>
            </a:pPr>
            <a:r>
              <a:rPr lang="en"/>
              <a:t>What is the difference between supervised and unsupervised clustering?</a:t>
            </a:r>
            <a:endParaRPr/>
          </a:p>
          <a:p>
            <a:pPr marL="168275" lvl="0" indent="-79375" rtl="0">
              <a:spcBef>
                <a:spcPts val="280"/>
              </a:spcBef>
              <a:spcAft>
                <a:spcPts val="0"/>
              </a:spcAft>
              <a:buNone/>
            </a:pPr>
            <a:endParaRPr/>
          </a:p>
        </p:txBody>
      </p:sp>
      <p:pic>
        <p:nvPicPr>
          <p:cNvPr id="449" name="Shape 449"/>
          <p:cNvPicPr preferRelativeResize="0"/>
          <p:nvPr/>
        </p:nvPicPr>
        <p:blipFill>
          <a:blip r:embed="rId3">
            <a:alphaModFix/>
          </a:blip>
          <a:stretch>
            <a:fillRect/>
          </a:stretch>
        </p:blipFill>
        <p:spPr>
          <a:xfrm>
            <a:off x="1581775" y="2097233"/>
            <a:ext cx="6172200" cy="2714625"/>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457200" y="205979"/>
            <a:ext cx="8229600" cy="654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Time to practice!</a:t>
            </a:r>
            <a:endParaRPr/>
          </a:p>
        </p:txBody>
      </p:sp>
      <p:sp>
        <p:nvSpPr>
          <p:cNvPr id="455" name="Shape 455"/>
          <p:cNvSpPr txBox="1">
            <a:spLocks noGrp="1"/>
          </p:cNvSpPr>
          <p:nvPr>
            <p:ph type="body" idx="1"/>
          </p:nvPr>
        </p:nvSpPr>
        <p:spPr>
          <a:xfrm>
            <a:off x="453150" y="1223508"/>
            <a:ext cx="8233800" cy="766500"/>
          </a:xfrm>
          <a:prstGeom prst="rect">
            <a:avLst/>
          </a:prstGeom>
        </p:spPr>
        <p:txBody>
          <a:bodyPr spcFirstLastPara="1" wrap="square" lIns="91425" tIns="91425" rIns="91425" bIns="91425" anchor="t" anchorCtr="0">
            <a:noAutofit/>
          </a:bodyPr>
          <a:lstStyle/>
          <a:p>
            <a:pPr marL="0" lvl="0" indent="0" rtl="0">
              <a:spcBef>
                <a:spcPts val="280"/>
              </a:spcBef>
              <a:spcAft>
                <a:spcPts val="0"/>
              </a:spcAft>
              <a:buNone/>
            </a:pPr>
            <a:endParaRPr/>
          </a:p>
          <a:p>
            <a:pPr marL="457200" lvl="0" indent="-317500" rtl="0">
              <a:spcBef>
                <a:spcPts val="280"/>
              </a:spcBef>
              <a:spcAft>
                <a:spcPts val="0"/>
              </a:spcAft>
              <a:buSzPts val="1400"/>
              <a:buChar char="●"/>
            </a:pPr>
            <a:r>
              <a:rPr lang="en"/>
              <a:t>How do we measure performance in regression?</a:t>
            </a:r>
            <a:endParaRPr/>
          </a:p>
          <a:p>
            <a:pPr marL="168275" lvl="0" indent="-79375" rtl="0">
              <a:spcBef>
                <a:spcPts val="280"/>
              </a:spcBef>
              <a:spcAft>
                <a:spcPts val="0"/>
              </a:spcAft>
              <a:buNone/>
            </a:pPr>
            <a:endParaRPr/>
          </a:p>
        </p:txBody>
      </p:sp>
      <p:pic>
        <p:nvPicPr>
          <p:cNvPr id="456" name="Shape 456"/>
          <p:cNvPicPr preferRelativeResize="0"/>
          <p:nvPr/>
        </p:nvPicPr>
        <p:blipFill>
          <a:blip r:embed="rId3">
            <a:alphaModFix/>
          </a:blip>
          <a:stretch>
            <a:fillRect/>
          </a:stretch>
        </p:blipFill>
        <p:spPr>
          <a:xfrm>
            <a:off x="3179975" y="2108633"/>
            <a:ext cx="2656405" cy="2848692"/>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Shape 461"/>
          <p:cNvSpPr txBox="1">
            <a:spLocks noGrp="1"/>
          </p:cNvSpPr>
          <p:nvPr>
            <p:ph type="title"/>
          </p:nvPr>
        </p:nvSpPr>
        <p:spPr>
          <a:xfrm>
            <a:off x="457200" y="205979"/>
            <a:ext cx="8229600" cy="654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Time to practice!</a:t>
            </a:r>
            <a:endParaRPr/>
          </a:p>
        </p:txBody>
      </p:sp>
      <p:sp>
        <p:nvSpPr>
          <p:cNvPr id="462" name="Shape 462"/>
          <p:cNvSpPr txBox="1">
            <a:spLocks noGrp="1"/>
          </p:cNvSpPr>
          <p:nvPr>
            <p:ph type="body" idx="1"/>
          </p:nvPr>
        </p:nvSpPr>
        <p:spPr>
          <a:xfrm>
            <a:off x="453150" y="1223508"/>
            <a:ext cx="8233800" cy="777600"/>
          </a:xfrm>
          <a:prstGeom prst="rect">
            <a:avLst/>
          </a:prstGeom>
        </p:spPr>
        <p:txBody>
          <a:bodyPr spcFirstLastPara="1" wrap="square" lIns="91425" tIns="91425" rIns="91425" bIns="91425" anchor="t" anchorCtr="0">
            <a:noAutofit/>
          </a:bodyPr>
          <a:lstStyle/>
          <a:p>
            <a:pPr marL="0" lvl="0" indent="0" rtl="0">
              <a:spcBef>
                <a:spcPts val="280"/>
              </a:spcBef>
              <a:spcAft>
                <a:spcPts val="0"/>
              </a:spcAft>
              <a:buNone/>
            </a:pPr>
            <a:endParaRPr/>
          </a:p>
          <a:p>
            <a:pPr marL="457200" lvl="0" indent="-317500" rtl="0">
              <a:spcBef>
                <a:spcPts val="280"/>
              </a:spcBef>
              <a:spcAft>
                <a:spcPts val="0"/>
              </a:spcAft>
              <a:buSzPts val="1400"/>
              <a:buChar char="●"/>
            </a:pPr>
            <a:r>
              <a:rPr lang="en"/>
              <a:t>How do we measure performance in classification?</a:t>
            </a:r>
            <a:endParaRPr/>
          </a:p>
          <a:p>
            <a:pPr marL="168275" lvl="0" indent="-79375" rtl="0">
              <a:spcBef>
                <a:spcPts val="280"/>
              </a:spcBef>
              <a:spcAft>
                <a:spcPts val="0"/>
              </a:spcAft>
              <a:buNone/>
            </a:pPr>
            <a:endParaRPr/>
          </a:p>
        </p:txBody>
      </p:sp>
      <p:pic>
        <p:nvPicPr>
          <p:cNvPr id="463" name="Shape 463"/>
          <p:cNvPicPr preferRelativeResize="0"/>
          <p:nvPr/>
        </p:nvPicPr>
        <p:blipFill>
          <a:blip r:embed="rId3">
            <a:alphaModFix/>
          </a:blip>
          <a:stretch>
            <a:fillRect/>
          </a:stretch>
        </p:blipFill>
        <p:spPr>
          <a:xfrm>
            <a:off x="5913125" y="314250"/>
            <a:ext cx="2483049" cy="45150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p:nvPr>
        </p:nvSpPr>
        <p:spPr>
          <a:xfrm>
            <a:off x="457200" y="205979"/>
            <a:ext cx="8229600" cy="654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Load-mnist.py</a:t>
            </a:r>
            <a:endParaRPr/>
          </a:p>
        </p:txBody>
      </p:sp>
      <p:sp>
        <p:nvSpPr>
          <p:cNvPr id="469" name="Shape 469"/>
          <p:cNvSpPr txBox="1">
            <a:spLocks noGrp="1"/>
          </p:cNvSpPr>
          <p:nvPr>
            <p:ph type="body" idx="1"/>
          </p:nvPr>
        </p:nvSpPr>
        <p:spPr>
          <a:xfrm>
            <a:off x="453144" y="1223511"/>
            <a:ext cx="8233800" cy="3246000"/>
          </a:xfrm>
          <a:prstGeom prst="rect">
            <a:avLst/>
          </a:prstGeom>
        </p:spPr>
        <p:txBody>
          <a:bodyPr spcFirstLastPara="1" wrap="square" lIns="91425" tIns="91425" rIns="91425" bIns="91425" anchor="t" anchorCtr="0">
            <a:noAutofit/>
          </a:bodyPr>
          <a:lstStyle/>
          <a:p>
            <a:pPr marL="76200" marR="76200" lvl="0" indent="0" rtl="0">
              <a:lnSpc>
                <a:spcPct val="142857"/>
              </a:lnSpc>
              <a:spcBef>
                <a:spcPts val="1200"/>
              </a:spcBef>
              <a:spcAft>
                <a:spcPts val="0"/>
              </a:spcAft>
              <a:buNone/>
            </a:pPr>
            <a:r>
              <a:rPr lang="en" sz="1050" b="0">
                <a:solidFill>
                  <a:srgbClr val="3B78E7"/>
                </a:solidFill>
                <a:highlight>
                  <a:srgbClr val="F7F7F7"/>
                </a:highlight>
                <a:latin typeface="Roboto Mono"/>
                <a:ea typeface="Roboto Mono"/>
                <a:cs typeface="Roboto Mono"/>
                <a:sym typeface="Roboto Mono"/>
              </a:rPr>
              <a:t>Python load_mnist.py</a:t>
            </a:r>
            <a:endParaRPr sz="1050" b="0">
              <a:solidFill>
                <a:srgbClr val="37474F"/>
              </a:solidFill>
              <a:highlight>
                <a:srgbClr val="F7F7F7"/>
              </a:highlight>
              <a:latin typeface="Roboto Mono"/>
              <a:ea typeface="Roboto Mono"/>
              <a:cs typeface="Roboto Mono"/>
              <a:sym typeface="Roboto Mono"/>
            </a:endParaRPr>
          </a:p>
          <a:p>
            <a:pPr marL="168275" lvl="0" indent="-79375">
              <a:spcBef>
                <a:spcPts val="1200"/>
              </a:spcBef>
              <a:spcAft>
                <a:spcPts val="0"/>
              </a:spcAft>
              <a:buNone/>
            </a:pPr>
            <a:endParaRPr/>
          </a:p>
          <a:p>
            <a:pPr marL="168275" lvl="0" indent="-79375">
              <a:spcBef>
                <a:spcPts val="280"/>
              </a:spcBef>
              <a:spcAft>
                <a:spcPts val="0"/>
              </a:spcAft>
              <a:buNone/>
            </a:pPr>
            <a:r>
              <a:rPr lang="en"/>
              <a:t>What is the image size?</a:t>
            </a:r>
            <a:endParaRPr/>
          </a:p>
          <a:p>
            <a:pPr marL="168275" lvl="0" indent="-79375">
              <a:spcBef>
                <a:spcPts val="280"/>
              </a:spcBef>
              <a:spcAft>
                <a:spcPts val="0"/>
              </a:spcAft>
              <a:buNone/>
            </a:pPr>
            <a:r>
              <a:rPr lang="en"/>
              <a:t>How many images?</a:t>
            </a:r>
            <a:endParaRPr/>
          </a:p>
          <a:p>
            <a:pPr marL="88900" lvl="0" indent="0">
              <a:spcBef>
                <a:spcPts val="280"/>
              </a:spcBef>
              <a:spcAft>
                <a:spcPts val="0"/>
              </a:spcAft>
              <a:buNone/>
            </a:pP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Shape 474"/>
          <p:cNvSpPr txBox="1">
            <a:spLocks noGrp="1"/>
          </p:cNvSpPr>
          <p:nvPr>
            <p:ph type="title"/>
          </p:nvPr>
        </p:nvSpPr>
        <p:spPr>
          <a:xfrm>
            <a:off x="457200" y="205979"/>
            <a:ext cx="8229600" cy="654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Splitting Data</a:t>
            </a:r>
            <a:endParaRPr/>
          </a:p>
        </p:txBody>
      </p:sp>
      <p:sp>
        <p:nvSpPr>
          <p:cNvPr id="475" name="Shape 475"/>
          <p:cNvSpPr txBox="1">
            <a:spLocks noGrp="1"/>
          </p:cNvSpPr>
          <p:nvPr>
            <p:ph type="body" idx="1"/>
          </p:nvPr>
        </p:nvSpPr>
        <p:spPr>
          <a:xfrm>
            <a:off x="453150" y="1223506"/>
            <a:ext cx="8233800" cy="1431000"/>
          </a:xfrm>
          <a:prstGeom prst="rect">
            <a:avLst/>
          </a:prstGeom>
        </p:spPr>
        <p:txBody>
          <a:bodyPr spcFirstLastPara="1" wrap="square" lIns="91425" tIns="91425" rIns="91425" bIns="91425" anchor="t" anchorCtr="0">
            <a:noAutofit/>
          </a:bodyPr>
          <a:lstStyle/>
          <a:p>
            <a:pPr marL="168275" lvl="0" indent="-79375">
              <a:spcBef>
                <a:spcPts val="280"/>
              </a:spcBef>
              <a:spcAft>
                <a:spcPts val="0"/>
              </a:spcAft>
              <a:buNone/>
            </a:pPr>
            <a:r>
              <a:rPr lang="en"/>
              <a:t>Data is split into two parts: </a:t>
            </a:r>
            <a:endParaRPr/>
          </a:p>
          <a:p>
            <a:pPr marL="457200" lvl="0" indent="-317500" rtl="0">
              <a:spcBef>
                <a:spcPts val="280"/>
              </a:spcBef>
              <a:spcAft>
                <a:spcPts val="0"/>
              </a:spcAft>
              <a:buSzPts val="1400"/>
              <a:buChar char="●"/>
            </a:pPr>
            <a:r>
              <a:rPr lang="en"/>
              <a:t>Training data : 80%</a:t>
            </a:r>
            <a:endParaRPr/>
          </a:p>
          <a:p>
            <a:pPr marL="457200" lvl="0" indent="-317500" rtl="0">
              <a:spcBef>
                <a:spcPts val="0"/>
              </a:spcBef>
              <a:spcAft>
                <a:spcPts val="0"/>
              </a:spcAft>
              <a:buSzPts val="1400"/>
              <a:buChar char="●"/>
            </a:pPr>
            <a:r>
              <a:rPr lang="en"/>
              <a:t>Test data: 20%</a:t>
            </a:r>
            <a:endParaRPr/>
          </a:p>
          <a:p>
            <a:pPr marL="0" lvl="0" indent="0">
              <a:spcBef>
                <a:spcPts val="280"/>
              </a:spcBef>
              <a:spcAft>
                <a:spcPts val="0"/>
              </a:spcAft>
              <a:buNone/>
            </a:pPr>
            <a:r>
              <a:rPr lang="en"/>
              <a:t>It is essential to separate the data we don’t learn from to make sure what we’ve learned generalizes!</a:t>
            </a:r>
            <a:endParaRPr/>
          </a:p>
        </p:txBody>
      </p:sp>
      <p:sp>
        <p:nvSpPr>
          <p:cNvPr id="476" name="Shape 476"/>
          <p:cNvSpPr/>
          <p:nvPr/>
        </p:nvSpPr>
        <p:spPr>
          <a:xfrm>
            <a:off x="1714500" y="3983075"/>
            <a:ext cx="1351200" cy="654600"/>
          </a:xfrm>
          <a:prstGeom prst="rect">
            <a:avLst/>
          </a:prstGeom>
          <a:solidFill>
            <a:srgbClr val="666666"/>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lgn="ctr">
              <a:spcBef>
                <a:spcPts val="0"/>
              </a:spcBef>
              <a:spcAft>
                <a:spcPts val="0"/>
              </a:spcAft>
              <a:buNone/>
            </a:pPr>
            <a:r>
              <a:rPr lang="en">
                <a:solidFill>
                  <a:srgbClr val="EFEFEF"/>
                </a:solidFill>
              </a:rPr>
              <a:t>Data</a:t>
            </a:r>
            <a:endParaRPr>
              <a:solidFill>
                <a:srgbClr val="EFEFEF"/>
              </a:solidFill>
            </a:endParaRPr>
          </a:p>
        </p:txBody>
      </p:sp>
      <p:sp>
        <p:nvSpPr>
          <p:cNvPr id="477" name="Shape 477"/>
          <p:cNvSpPr/>
          <p:nvPr/>
        </p:nvSpPr>
        <p:spPr>
          <a:xfrm>
            <a:off x="3672250" y="3983075"/>
            <a:ext cx="1351200" cy="654600"/>
          </a:xfrm>
          <a:prstGeom prst="rect">
            <a:avLst/>
          </a:prstGeom>
          <a:solidFill>
            <a:srgbClr val="666666"/>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r>
              <a:rPr lang="en">
                <a:solidFill>
                  <a:srgbClr val="EFEFEF"/>
                </a:solidFill>
              </a:rPr>
              <a:t>Training data</a:t>
            </a:r>
            <a:endParaRPr>
              <a:solidFill>
                <a:srgbClr val="EFEFEF"/>
              </a:solidFill>
            </a:endParaRPr>
          </a:p>
        </p:txBody>
      </p:sp>
      <p:sp>
        <p:nvSpPr>
          <p:cNvPr id="478" name="Shape 478"/>
          <p:cNvSpPr/>
          <p:nvPr/>
        </p:nvSpPr>
        <p:spPr>
          <a:xfrm>
            <a:off x="5584550" y="3983075"/>
            <a:ext cx="1351200" cy="654600"/>
          </a:xfrm>
          <a:prstGeom prst="rect">
            <a:avLst/>
          </a:prstGeom>
          <a:solidFill>
            <a:srgbClr val="666666"/>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r>
              <a:rPr lang="en">
                <a:solidFill>
                  <a:srgbClr val="EFEFEF"/>
                </a:solidFill>
              </a:rPr>
              <a:t>Build Model</a:t>
            </a:r>
            <a:endParaRPr>
              <a:solidFill>
                <a:srgbClr val="EFEFEF"/>
              </a:solidFill>
            </a:endParaRPr>
          </a:p>
        </p:txBody>
      </p:sp>
      <p:sp>
        <p:nvSpPr>
          <p:cNvPr id="479" name="Shape 479"/>
          <p:cNvSpPr/>
          <p:nvPr/>
        </p:nvSpPr>
        <p:spPr>
          <a:xfrm>
            <a:off x="3672250" y="2896100"/>
            <a:ext cx="1351200" cy="654600"/>
          </a:xfrm>
          <a:prstGeom prst="rect">
            <a:avLst/>
          </a:prstGeom>
          <a:solidFill>
            <a:srgbClr val="666666"/>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r>
              <a:rPr lang="en">
                <a:solidFill>
                  <a:srgbClr val="F3F3F3"/>
                </a:solidFill>
              </a:rPr>
              <a:t>Test Data</a:t>
            </a:r>
            <a:endParaRPr>
              <a:solidFill>
                <a:srgbClr val="F3F3F3"/>
              </a:solidFill>
            </a:endParaRPr>
          </a:p>
        </p:txBody>
      </p:sp>
      <p:cxnSp>
        <p:nvCxnSpPr>
          <p:cNvPr id="480" name="Shape 480"/>
          <p:cNvCxnSpPr>
            <a:stCxn id="476" idx="3"/>
            <a:endCxn id="477" idx="1"/>
          </p:cNvCxnSpPr>
          <p:nvPr/>
        </p:nvCxnSpPr>
        <p:spPr>
          <a:xfrm>
            <a:off x="3065700" y="4310375"/>
            <a:ext cx="606600" cy="0"/>
          </a:xfrm>
          <a:prstGeom prst="straightConnector1">
            <a:avLst/>
          </a:prstGeom>
          <a:noFill/>
          <a:ln w="9525" cap="flat" cmpd="sng">
            <a:solidFill>
              <a:schemeClr val="dk2"/>
            </a:solidFill>
            <a:prstDash val="solid"/>
            <a:round/>
            <a:headEnd type="none" w="lg" len="lg"/>
            <a:tailEnd type="triangle" w="lg" len="lg"/>
          </a:ln>
        </p:spPr>
      </p:cxnSp>
      <p:cxnSp>
        <p:nvCxnSpPr>
          <p:cNvPr id="481" name="Shape 481"/>
          <p:cNvCxnSpPr>
            <a:stCxn id="477" idx="3"/>
            <a:endCxn id="478" idx="1"/>
          </p:cNvCxnSpPr>
          <p:nvPr/>
        </p:nvCxnSpPr>
        <p:spPr>
          <a:xfrm>
            <a:off x="5023450" y="4310375"/>
            <a:ext cx="561000" cy="0"/>
          </a:xfrm>
          <a:prstGeom prst="straightConnector1">
            <a:avLst/>
          </a:prstGeom>
          <a:noFill/>
          <a:ln w="9525" cap="flat" cmpd="sng">
            <a:solidFill>
              <a:schemeClr val="dk2"/>
            </a:solidFill>
            <a:prstDash val="solid"/>
            <a:round/>
            <a:headEnd type="none" w="lg" len="lg"/>
            <a:tailEnd type="triangle" w="lg" len="lg"/>
          </a:ln>
        </p:spPr>
      </p:cxnSp>
      <p:cxnSp>
        <p:nvCxnSpPr>
          <p:cNvPr id="482" name="Shape 482"/>
          <p:cNvCxnSpPr>
            <a:stCxn id="476" idx="0"/>
            <a:endCxn id="479" idx="1"/>
          </p:cNvCxnSpPr>
          <p:nvPr/>
        </p:nvCxnSpPr>
        <p:spPr>
          <a:xfrm rot="10800000" flipH="1">
            <a:off x="2390100" y="3223475"/>
            <a:ext cx="1282200" cy="7596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a:spLocks noGrp="1"/>
          </p:cNvSpPr>
          <p:nvPr>
            <p:ph type="title"/>
          </p:nvPr>
        </p:nvSpPr>
        <p:spPr>
          <a:xfrm>
            <a:off x="457200" y="205979"/>
            <a:ext cx="8229600" cy="654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classifire_svm.py</a:t>
            </a:r>
            <a:endParaRPr/>
          </a:p>
        </p:txBody>
      </p:sp>
      <p:sp>
        <p:nvSpPr>
          <p:cNvPr id="488" name="Shape 488"/>
          <p:cNvSpPr txBox="1">
            <a:spLocks noGrp="1"/>
          </p:cNvSpPr>
          <p:nvPr>
            <p:ph type="body" idx="1"/>
          </p:nvPr>
        </p:nvSpPr>
        <p:spPr>
          <a:xfrm>
            <a:off x="453144" y="1223511"/>
            <a:ext cx="8233800" cy="3246000"/>
          </a:xfrm>
          <a:prstGeom prst="rect">
            <a:avLst/>
          </a:prstGeom>
        </p:spPr>
        <p:txBody>
          <a:bodyPr spcFirstLastPara="1" wrap="square" lIns="91425" tIns="91425" rIns="91425" bIns="91425" anchor="t" anchorCtr="0">
            <a:noAutofit/>
          </a:bodyPr>
          <a:lstStyle/>
          <a:p>
            <a:pPr marL="168275" lvl="0" indent="-79375">
              <a:spcBef>
                <a:spcPts val="280"/>
              </a:spcBef>
              <a:spcAft>
                <a:spcPts val="0"/>
              </a:spcAft>
              <a:buNone/>
            </a:pPr>
            <a:r>
              <a:rPr lang="en"/>
              <a:t>Python classifire_svm.py</a:t>
            </a:r>
            <a:endParaRPr/>
          </a:p>
          <a:p>
            <a:pPr marL="168275" lvl="0" indent="-79375">
              <a:spcBef>
                <a:spcPts val="280"/>
              </a:spcBef>
              <a:spcAft>
                <a:spcPts val="0"/>
              </a:spcAft>
              <a:buNone/>
            </a:pPr>
            <a:endParaRPr/>
          </a:p>
          <a:p>
            <a:pPr marL="457200" lvl="0" indent="-317500">
              <a:spcBef>
                <a:spcPts val="280"/>
              </a:spcBef>
              <a:spcAft>
                <a:spcPts val="0"/>
              </a:spcAft>
              <a:buSzPts val="1400"/>
              <a:buChar char="●"/>
            </a:pPr>
            <a:r>
              <a:rPr lang="en"/>
              <a:t>Let’s split data!  Train = 50%  and test = 50%</a:t>
            </a:r>
            <a:endParaRPr/>
          </a:p>
          <a:p>
            <a:pPr marL="457200" lvl="0" indent="-317500" rtl="0">
              <a:spcBef>
                <a:spcPts val="0"/>
              </a:spcBef>
              <a:spcAft>
                <a:spcPts val="0"/>
              </a:spcAft>
              <a:buSzPts val="1400"/>
              <a:buChar char="●"/>
            </a:pPr>
            <a:r>
              <a:rPr lang="en"/>
              <a:t>Let’s change the value of C  to    C=1</a:t>
            </a:r>
            <a:endParaRPr/>
          </a:p>
          <a:p>
            <a:pPr marL="457200" lvl="0" indent="-317500">
              <a:spcBef>
                <a:spcPts val="0"/>
              </a:spcBef>
              <a:spcAft>
                <a:spcPts val="0"/>
              </a:spcAft>
              <a:buSzPts val="1400"/>
              <a:buChar char="●"/>
            </a:pPr>
            <a:r>
              <a:rPr lang="en"/>
              <a:t>Let’s use more data for training!</a:t>
            </a:r>
            <a:endParaRPr/>
          </a:p>
          <a:p>
            <a:pPr marL="168275" lvl="0" indent="-79375">
              <a:spcBef>
                <a:spcPts val="280"/>
              </a:spcBef>
              <a:spcAft>
                <a:spcPts val="0"/>
              </a:spcAft>
              <a:buNone/>
            </a:pPr>
            <a:endParaRPr/>
          </a:p>
          <a:p>
            <a:pPr marL="88900" lvl="0" indent="0">
              <a:spcBef>
                <a:spcPts val="280"/>
              </a:spcBef>
              <a:spcAft>
                <a:spcPts val="0"/>
              </a:spcAft>
              <a:buNone/>
            </a:pPr>
            <a:r>
              <a:rPr lang="en"/>
              <a:t> </a:t>
            </a:r>
            <a:endParaRPr/>
          </a:p>
        </p:txBody>
      </p:sp>
      <p:pic>
        <p:nvPicPr>
          <p:cNvPr id="489" name="Shape 489"/>
          <p:cNvPicPr preferRelativeResize="0"/>
          <p:nvPr/>
        </p:nvPicPr>
        <p:blipFill>
          <a:blip r:embed="rId3">
            <a:alphaModFix/>
          </a:blip>
          <a:stretch>
            <a:fillRect/>
          </a:stretch>
        </p:blipFill>
        <p:spPr>
          <a:xfrm>
            <a:off x="4133850" y="2792350"/>
            <a:ext cx="4552950" cy="2057400"/>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xfrm>
            <a:off x="457200" y="205979"/>
            <a:ext cx="8229600" cy="654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Model Evaluation</a:t>
            </a:r>
            <a:endParaRPr/>
          </a:p>
        </p:txBody>
      </p:sp>
      <p:sp>
        <p:nvSpPr>
          <p:cNvPr id="495" name="Shape 495"/>
          <p:cNvSpPr txBox="1">
            <a:spLocks noGrp="1"/>
          </p:cNvSpPr>
          <p:nvPr>
            <p:ph type="body" idx="1"/>
          </p:nvPr>
        </p:nvSpPr>
        <p:spPr>
          <a:xfrm>
            <a:off x="453144" y="1223511"/>
            <a:ext cx="8233800" cy="3246000"/>
          </a:xfrm>
          <a:prstGeom prst="rect">
            <a:avLst/>
          </a:prstGeom>
        </p:spPr>
        <p:txBody>
          <a:bodyPr spcFirstLastPara="1" wrap="square" lIns="91425" tIns="91425" rIns="91425" bIns="91425" anchor="t" anchorCtr="0">
            <a:noAutofit/>
          </a:bodyPr>
          <a:lstStyle/>
          <a:p>
            <a:pPr marL="168275" lvl="0" indent="-79375" rtl="0">
              <a:spcBef>
                <a:spcPts val="280"/>
              </a:spcBef>
              <a:spcAft>
                <a:spcPts val="0"/>
              </a:spcAft>
              <a:buNone/>
            </a:pPr>
            <a:r>
              <a:rPr lang="en"/>
              <a:t>Type:</a:t>
            </a:r>
            <a:endParaRPr/>
          </a:p>
          <a:p>
            <a:pPr marL="168275" lvl="0" indent="-79375">
              <a:spcBef>
                <a:spcPts val="280"/>
              </a:spcBef>
              <a:spcAft>
                <a:spcPts val="0"/>
              </a:spcAft>
              <a:buNone/>
            </a:pPr>
            <a:r>
              <a:rPr lang="en"/>
              <a:t>Python shuffle.py</a:t>
            </a:r>
            <a:endParaRPr/>
          </a:p>
          <a:p>
            <a:pPr marL="168275" lvl="0" indent="-79375">
              <a:spcBef>
                <a:spcPts val="280"/>
              </a:spcBef>
              <a:spcAft>
                <a:spcPts val="0"/>
              </a:spcAft>
              <a:buNone/>
            </a:pPr>
            <a:endParaRPr/>
          </a:p>
          <a:p>
            <a:pPr marL="168275" lvl="0" indent="-79375">
              <a:spcBef>
                <a:spcPts val="280"/>
              </a:spcBef>
              <a:spcAft>
                <a:spcPts val="0"/>
              </a:spcAft>
              <a:buNone/>
            </a:pP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p:nvPr>
        </p:nvSpPr>
        <p:spPr>
          <a:xfrm>
            <a:off x="457200" y="205979"/>
            <a:ext cx="8229600" cy="654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Model evaluation</a:t>
            </a:r>
            <a:endParaRPr/>
          </a:p>
        </p:txBody>
      </p:sp>
      <p:sp>
        <p:nvSpPr>
          <p:cNvPr id="501" name="Shape 501"/>
          <p:cNvSpPr txBox="1">
            <a:spLocks noGrp="1"/>
          </p:cNvSpPr>
          <p:nvPr>
            <p:ph type="body" idx="1"/>
          </p:nvPr>
        </p:nvSpPr>
        <p:spPr>
          <a:xfrm>
            <a:off x="453150" y="1223494"/>
            <a:ext cx="8233800" cy="3219900"/>
          </a:xfrm>
          <a:prstGeom prst="rect">
            <a:avLst/>
          </a:prstGeom>
        </p:spPr>
        <p:txBody>
          <a:bodyPr spcFirstLastPara="1" wrap="square" lIns="91425" tIns="91425" rIns="91425" bIns="91425" anchor="t" anchorCtr="0">
            <a:noAutofit/>
          </a:bodyPr>
          <a:lstStyle/>
          <a:p>
            <a:pPr marL="168275" lvl="0" indent="-79375">
              <a:spcBef>
                <a:spcPts val="280"/>
              </a:spcBef>
              <a:spcAft>
                <a:spcPts val="0"/>
              </a:spcAft>
              <a:buNone/>
            </a:pPr>
            <a:r>
              <a:rPr lang="en"/>
              <a:t>Type:</a:t>
            </a:r>
            <a:endParaRPr/>
          </a:p>
          <a:p>
            <a:pPr marL="168275" lvl="0" indent="-79375">
              <a:spcBef>
                <a:spcPts val="280"/>
              </a:spcBef>
              <a:spcAft>
                <a:spcPts val="0"/>
              </a:spcAft>
              <a:buNone/>
            </a:pPr>
            <a:r>
              <a:rPr lang="en"/>
              <a:t>Python shuffle_and_split.py</a:t>
            </a:r>
            <a:endParaRPr/>
          </a:p>
          <a:p>
            <a:pPr marL="168275" lvl="0" indent="-79375">
              <a:spcBef>
                <a:spcPts val="280"/>
              </a:spcBef>
              <a:spcAft>
                <a:spcPts val="0"/>
              </a:spcAft>
              <a:buNone/>
            </a:pPr>
            <a:endParaRPr/>
          </a:p>
          <a:p>
            <a:pPr marL="457200" lvl="0" indent="-317500">
              <a:spcBef>
                <a:spcPts val="280"/>
              </a:spcBef>
              <a:spcAft>
                <a:spcPts val="0"/>
              </a:spcAft>
              <a:buSzPts val="1400"/>
              <a:buChar char="●"/>
            </a:pPr>
            <a:r>
              <a:rPr lang="en"/>
              <a:t>Let’s shuffle data and split it for model evaluation!</a:t>
            </a:r>
            <a:endParaRPr/>
          </a:p>
          <a:p>
            <a:pPr marL="457200" lvl="0" indent="-317500">
              <a:spcBef>
                <a:spcPts val="0"/>
              </a:spcBef>
              <a:spcAft>
                <a:spcPts val="0"/>
              </a:spcAft>
              <a:buSzPts val="1400"/>
              <a:buChar char="●"/>
            </a:pPr>
            <a:r>
              <a:rPr lang="en"/>
              <a:t>Data for building model : </a:t>
            </a:r>
            <a:endParaRPr/>
          </a:p>
          <a:p>
            <a:pPr marL="914400" lvl="1" indent="-317500">
              <a:spcBef>
                <a:spcPts val="0"/>
              </a:spcBef>
              <a:spcAft>
                <a:spcPts val="0"/>
              </a:spcAft>
              <a:buSzPts val="1400"/>
              <a:buChar char="○"/>
            </a:pPr>
            <a:r>
              <a:rPr lang="en"/>
              <a:t>Training data: 70% </a:t>
            </a:r>
            <a:endParaRPr/>
          </a:p>
          <a:p>
            <a:pPr marL="914400" lvl="1" indent="-317500" rtl="0">
              <a:spcBef>
                <a:spcPts val="0"/>
              </a:spcBef>
              <a:spcAft>
                <a:spcPts val="0"/>
              </a:spcAft>
              <a:buSzPts val="1400"/>
              <a:buChar char="○"/>
            </a:pPr>
            <a:r>
              <a:rPr lang="en"/>
              <a:t>Evaluation data 30%</a:t>
            </a:r>
            <a:endParaRPr/>
          </a:p>
          <a:p>
            <a:pPr marL="0" lvl="0" indent="0" rtl="0">
              <a:spcBef>
                <a:spcPts val="280"/>
              </a:spcBef>
              <a:spcAft>
                <a:spcPts val="0"/>
              </a:spcAft>
              <a:buNone/>
            </a:pPr>
            <a:endParaRPr/>
          </a:p>
          <a:p>
            <a:pPr marL="0" lvl="0" indent="0">
              <a:spcBef>
                <a:spcPts val="280"/>
              </a:spcBef>
              <a:spcAft>
                <a:spcPts val="0"/>
              </a:spcAft>
              <a:buNone/>
            </a:pPr>
            <a:r>
              <a:rPr lang="en"/>
              <a:t>Never use the same data for training the model and evaluating it!</a:t>
            </a:r>
            <a:endParaRPr/>
          </a:p>
          <a:p>
            <a:pPr marL="168275" lvl="0" indent="-79375">
              <a:spcBef>
                <a:spcPts val="280"/>
              </a:spcBef>
              <a:spcAft>
                <a:spcPts val="0"/>
              </a:spcAft>
              <a:buNone/>
            </a:pPr>
            <a:endParaRPr/>
          </a:p>
          <a:p>
            <a:pPr marL="168275" lvl="0" indent="-79375">
              <a:spcBef>
                <a:spcPts val="28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457200" y="205979"/>
            <a:ext cx="8229600" cy="654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Agenda</a:t>
            </a:r>
            <a:endParaRPr/>
          </a:p>
        </p:txBody>
      </p:sp>
      <p:sp>
        <p:nvSpPr>
          <p:cNvPr id="266" name="Shape 266"/>
          <p:cNvSpPr txBox="1">
            <a:spLocks noGrp="1"/>
          </p:cNvSpPr>
          <p:nvPr>
            <p:ph type="body" idx="1"/>
          </p:nvPr>
        </p:nvSpPr>
        <p:spPr>
          <a:xfrm>
            <a:off x="453144" y="1223511"/>
            <a:ext cx="8233800" cy="3246000"/>
          </a:xfrm>
          <a:prstGeom prst="rect">
            <a:avLst/>
          </a:prstGeom>
        </p:spPr>
        <p:txBody>
          <a:bodyPr spcFirstLastPara="1" wrap="square" lIns="91425" tIns="91425" rIns="91425" bIns="91425" anchor="t" anchorCtr="0">
            <a:noAutofit/>
          </a:bodyPr>
          <a:lstStyle/>
          <a:p>
            <a:pPr marL="457200" lvl="0" indent="-317500" rtl="0">
              <a:spcBef>
                <a:spcPts val="280"/>
              </a:spcBef>
              <a:spcAft>
                <a:spcPts val="0"/>
              </a:spcAft>
              <a:buSzPts val="1400"/>
              <a:buChar char="●"/>
            </a:pPr>
            <a:r>
              <a:rPr lang="en"/>
              <a:t>Setup AWS EC2 machine - 30 minutes</a:t>
            </a:r>
            <a:endParaRPr/>
          </a:p>
          <a:p>
            <a:pPr marL="457200" lvl="0" indent="-317500" rtl="0">
              <a:spcBef>
                <a:spcPts val="0"/>
              </a:spcBef>
              <a:spcAft>
                <a:spcPts val="0"/>
              </a:spcAft>
              <a:buSzPts val="1400"/>
              <a:buChar char="●"/>
            </a:pPr>
            <a:r>
              <a:rPr lang="en"/>
              <a:t>Review of machine learning methods (Regression, classification, clustering and etc) - 30 minutes</a:t>
            </a:r>
            <a:endParaRPr/>
          </a:p>
          <a:p>
            <a:pPr marL="457200" lvl="0" indent="-317500" rtl="0">
              <a:spcBef>
                <a:spcPts val="0"/>
              </a:spcBef>
              <a:spcAft>
                <a:spcPts val="0"/>
              </a:spcAft>
              <a:buSzPts val="1400"/>
              <a:buChar char="●"/>
            </a:pPr>
            <a:r>
              <a:rPr lang="en"/>
              <a:t>Application of machine learning for digit recognition - 30 minutes</a:t>
            </a:r>
            <a:endParaRPr/>
          </a:p>
          <a:p>
            <a:pPr marL="457200" lvl="0" indent="-317500" rtl="0">
              <a:spcBef>
                <a:spcPts val="0"/>
              </a:spcBef>
              <a:spcAft>
                <a:spcPts val="0"/>
              </a:spcAft>
              <a:buSzPts val="1400"/>
              <a:buChar char="●"/>
            </a:pPr>
            <a:r>
              <a:rPr lang="en"/>
              <a:t>Build and evaluate machine learning models for digit classification - 30 minutes</a:t>
            </a:r>
            <a:endParaRPr b="0">
              <a:latin typeface="Lato"/>
              <a:ea typeface="Lato"/>
              <a:cs typeface="Lato"/>
              <a:sym typeface="Lato"/>
            </a:endParaRPr>
          </a:p>
          <a:p>
            <a:pPr marL="457200" lvl="0" indent="-317500" rtl="0">
              <a:spcBef>
                <a:spcPts val="0"/>
              </a:spcBef>
              <a:spcAft>
                <a:spcPts val="0"/>
              </a:spcAft>
              <a:buSzPts val="1400"/>
              <a:buFont typeface="Lato"/>
              <a:buChar char="●"/>
            </a:pPr>
            <a:r>
              <a:rPr lang="en">
                <a:latin typeface="Lato"/>
                <a:ea typeface="Lato"/>
                <a:cs typeface="Lato"/>
                <a:sym typeface="Lato"/>
              </a:rPr>
              <a:t>Single perceptron and multi layer perceptron - 30 minutes</a:t>
            </a:r>
            <a:r>
              <a:rPr lang="en" b="0">
                <a:latin typeface="Lato"/>
                <a:ea typeface="Lato"/>
                <a:cs typeface="Lato"/>
                <a:sym typeface="Lato"/>
              </a:rPr>
              <a:t> </a:t>
            </a:r>
            <a:endParaRPr b="0">
              <a:latin typeface="Lato"/>
              <a:ea typeface="Lato"/>
              <a:cs typeface="Lato"/>
              <a:sym typeface="Lato"/>
            </a:endParaRPr>
          </a:p>
          <a:p>
            <a:pPr marL="457200" lvl="0" indent="-317500" rtl="0">
              <a:spcBef>
                <a:spcPts val="0"/>
              </a:spcBef>
              <a:spcAft>
                <a:spcPts val="0"/>
              </a:spcAft>
              <a:buSzPts val="1400"/>
              <a:buFont typeface="Lato"/>
              <a:buChar char="●"/>
            </a:pPr>
            <a:r>
              <a:rPr lang="en">
                <a:latin typeface="Lato"/>
                <a:ea typeface="Lato"/>
                <a:cs typeface="Lato"/>
                <a:sym typeface="Lato"/>
              </a:rPr>
              <a:t>Neural network and backpropagation - 30 minutes</a:t>
            </a:r>
            <a:endParaRPr>
              <a:latin typeface="Lato"/>
              <a:ea typeface="Lato"/>
              <a:cs typeface="Lato"/>
              <a:sym typeface="Lato"/>
            </a:endParaRPr>
          </a:p>
          <a:p>
            <a:pPr marL="457200" lvl="0" indent="-317500" rtl="0">
              <a:spcBef>
                <a:spcPts val="0"/>
              </a:spcBef>
              <a:spcAft>
                <a:spcPts val="0"/>
              </a:spcAft>
              <a:buSzPts val="1400"/>
              <a:buFont typeface="Lato"/>
              <a:buChar char="●"/>
            </a:pPr>
            <a:r>
              <a:rPr lang="en">
                <a:latin typeface="Lato"/>
                <a:ea typeface="Lato"/>
                <a:cs typeface="Lato"/>
                <a:sym typeface="Lato"/>
              </a:rPr>
              <a:t>Deep learning Architecture - 30 minutes</a:t>
            </a:r>
            <a:endParaRPr>
              <a:latin typeface="Lato"/>
              <a:ea typeface="Lato"/>
              <a:cs typeface="Lato"/>
              <a:sym typeface="Lato"/>
            </a:endParaRPr>
          </a:p>
          <a:p>
            <a:pPr marL="457200" lvl="0" indent="-317500" rtl="0">
              <a:spcBef>
                <a:spcPts val="0"/>
              </a:spcBef>
              <a:spcAft>
                <a:spcPts val="0"/>
              </a:spcAft>
              <a:buSzPts val="1400"/>
              <a:buFont typeface="Lato"/>
              <a:buChar char="●"/>
            </a:pPr>
            <a:r>
              <a:rPr lang="en">
                <a:latin typeface="Lato"/>
                <a:ea typeface="Lato"/>
                <a:cs typeface="Lato"/>
                <a:sym typeface="Lato"/>
              </a:rPr>
              <a:t>Build, train and evaluate a fully connected deep learning model - 30 minutes</a:t>
            </a:r>
            <a:endParaRPr>
              <a:latin typeface="Lato"/>
              <a:ea typeface="Lato"/>
              <a:cs typeface="Lato"/>
              <a:sym typeface="Lato"/>
            </a:endParaRPr>
          </a:p>
          <a:p>
            <a:pPr marL="457200" lvl="0" indent="-317500">
              <a:spcBef>
                <a:spcPts val="0"/>
              </a:spcBef>
              <a:spcAft>
                <a:spcPts val="0"/>
              </a:spcAft>
              <a:buSzPts val="1400"/>
              <a:buFont typeface="Lato"/>
              <a:buChar char="●"/>
            </a:pPr>
            <a:r>
              <a:rPr lang="en">
                <a:latin typeface="Lato"/>
                <a:ea typeface="Lato"/>
                <a:cs typeface="Lato"/>
                <a:sym typeface="Lato"/>
              </a:rPr>
              <a:t>Transfer learning and fine tuning famous available deep learning models for classification </a:t>
            </a:r>
            <a:endParaRPr>
              <a:latin typeface="Lato"/>
              <a:ea typeface="Lato"/>
              <a:cs typeface="Lato"/>
              <a:sym typeface="Lato"/>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xfrm>
            <a:off x="457200" y="205979"/>
            <a:ext cx="8229600" cy="654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Model evaluation</a:t>
            </a:r>
            <a:endParaRPr/>
          </a:p>
        </p:txBody>
      </p:sp>
      <p:sp>
        <p:nvSpPr>
          <p:cNvPr id="507" name="Shape 507"/>
          <p:cNvSpPr txBox="1">
            <a:spLocks noGrp="1"/>
          </p:cNvSpPr>
          <p:nvPr>
            <p:ph type="body" idx="1"/>
          </p:nvPr>
        </p:nvSpPr>
        <p:spPr>
          <a:xfrm>
            <a:off x="453144" y="1223511"/>
            <a:ext cx="8233800" cy="3246000"/>
          </a:xfrm>
          <a:prstGeom prst="rect">
            <a:avLst/>
          </a:prstGeom>
        </p:spPr>
        <p:txBody>
          <a:bodyPr spcFirstLastPara="1" wrap="square" lIns="91425" tIns="91425" rIns="91425" bIns="91425" anchor="t" anchorCtr="0">
            <a:noAutofit/>
          </a:bodyPr>
          <a:lstStyle/>
          <a:p>
            <a:pPr marL="168275" lvl="0" indent="-79375">
              <a:spcBef>
                <a:spcPts val="280"/>
              </a:spcBef>
              <a:spcAft>
                <a:spcPts val="0"/>
              </a:spcAft>
              <a:buNone/>
            </a:pPr>
            <a:r>
              <a:rPr lang="en"/>
              <a:t>Python evaluate_svm.py</a:t>
            </a:r>
            <a:endParaRPr/>
          </a:p>
          <a:p>
            <a:pPr marL="168275" lvl="0" indent="-79375">
              <a:spcBef>
                <a:spcPts val="280"/>
              </a:spcBef>
              <a:spcAft>
                <a:spcPts val="0"/>
              </a:spcAft>
              <a:buNone/>
            </a:pPr>
            <a:endParaRPr/>
          </a:p>
          <a:p>
            <a:pPr marL="168275" lvl="0" indent="-79375">
              <a:spcBef>
                <a:spcPts val="280"/>
              </a:spcBef>
              <a:spcAft>
                <a:spcPts val="0"/>
              </a:spcAft>
              <a:buNone/>
            </a:pPr>
            <a:r>
              <a:rPr lang="en"/>
              <a:t>Experiment with svm parameter and training data size!</a:t>
            </a: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Shape 512"/>
          <p:cNvSpPr txBox="1">
            <a:spLocks noGrp="1"/>
          </p:cNvSpPr>
          <p:nvPr>
            <p:ph type="title"/>
          </p:nvPr>
        </p:nvSpPr>
        <p:spPr>
          <a:xfrm>
            <a:off x="457200" y="205979"/>
            <a:ext cx="8229600" cy="654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Cross_validation</a:t>
            </a:r>
            <a:endParaRPr/>
          </a:p>
        </p:txBody>
      </p:sp>
      <p:sp>
        <p:nvSpPr>
          <p:cNvPr id="513" name="Shape 513"/>
          <p:cNvSpPr txBox="1">
            <a:spLocks noGrp="1"/>
          </p:cNvSpPr>
          <p:nvPr>
            <p:ph type="body" idx="1"/>
          </p:nvPr>
        </p:nvSpPr>
        <p:spPr>
          <a:xfrm>
            <a:off x="453150" y="1223509"/>
            <a:ext cx="8233800" cy="462600"/>
          </a:xfrm>
          <a:prstGeom prst="rect">
            <a:avLst/>
          </a:prstGeom>
        </p:spPr>
        <p:txBody>
          <a:bodyPr spcFirstLastPara="1" wrap="square" lIns="91425" tIns="91425" rIns="91425" bIns="91425" anchor="t" anchorCtr="0">
            <a:noAutofit/>
          </a:bodyPr>
          <a:lstStyle/>
          <a:p>
            <a:pPr marL="168275" lvl="0" indent="-79375">
              <a:spcBef>
                <a:spcPts val="280"/>
              </a:spcBef>
              <a:spcAft>
                <a:spcPts val="0"/>
              </a:spcAft>
              <a:buNone/>
            </a:pPr>
            <a:r>
              <a:rPr lang="en"/>
              <a:t>Python cross_validation.py</a:t>
            </a:r>
            <a:endParaRPr/>
          </a:p>
          <a:p>
            <a:pPr marL="168275" lvl="0" indent="-79375">
              <a:spcBef>
                <a:spcPts val="280"/>
              </a:spcBef>
              <a:spcAft>
                <a:spcPts val="0"/>
              </a:spcAft>
              <a:buNone/>
            </a:pPr>
            <a:endParaRPr/>
          </a:p>
          <a:p>
            <a:pPr marL="168275" lvl="0" indent="-79375">
              <a:spcBef>
                <a:spcPts val="280"/>
              </a:spcBef>
              <a:spcAft>
                <a:spcPts val="0"/>
              </a:spcAft>
              <a:buNone/>
            </a:pPr>
            <a:endParaRPr/>
          </a:p>
          <a:p>
            <a:pPr marL="168275" lvl="0" indent="-79375">
              <a:spcBef>
                <a:spcPts val="280"/>
              </a:spcBef>
              <a:spcAft>
                <a:spcPts val="0"/>
              </a:spcAft>
              <a:buNone/>
            </a:pPr>
            <a:endParaRPr/>
          </a:p>
        </p:txBody>
      </p:sp>
      <p:pic>
        <p:nvPicPr>
          <p:cNvPr id="514" name="Shape 514"/>
          <p:cNvPicPr preferRelativeResize="0"/>
          <p:nvPr/>
        </p:nvPicPr>
        <p:blipFill>
          <a:blip r:embed="rId3">
            <a:alphaModFix/>
          </a:blip>
          <a:stretch>
            <a:fillRect/>
          </a:stretch>
        </p:blipFill>
        <p:spPr>
          <a:xfrm>
            <a:off x="2155775" y="2102400"/>
            <a:ext cx="3627850" cy="2461000"/>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a:spLocks noGrp="1"/>
          </p:cNvSpPr>
          <p:nvPr>
            <p:ph type="title"/>
          </p:nvPr>
        </p:nvSpPr>
        <p:spPr>
          <a:xfrm>
            <a:off x="457200" y="205979"/>
            <a:ext cx="8229600" cy="654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Regression</a:t>
            </a:r>
            <a:endParaRPr/>
          </a:p>
        </p:txBody>
      </p:sp>
      <p:sp>
        <p:nvSpPr>
          <p:cNvPr id="520" name="Shape 520"/>
          <p:cNvSpPr txBox="1">
            <a:spLocks noGrp="1"/>
          </p:cNvSpPr>
          <p:nvPr>
            <p:ph type="body" idx="1"/>
          </p:nvPr>
        </p:nvSpPr>
        <p:spPr>
          <a:xfrm>
            <a:off x="453144" y="1223511"/>
            <a:ext cx="8233800" cy="3246000"/>
          </a:xfrm>
          <a:prstGeom prst="rect">
            <a:avLst/>
          </a:prstGeom>
        </p:spPr>
        <p:txBody>
          <a:bodyPr spcFirstLastPara="1" wrap="square" lIns="91425" tIns="91425" rIns="91425" bIns="91425" anchor="t" anchorCtr="0">
            <a:noAutofit/>
          </a:bodyPr>
          <a:lstStyle/>
          <a:p>
            <a:pPr marL="168275" lvl="0" indent="-79375">
              <a:spcBef>
                <a:spcPts val="280"/>
              </a:spcBef>
              <a:spcAft>
                <a:spcPts val="0"/>
              </a:spcAft>
              <a:buNone/>
            </a:pPr>
            <a:r>
              <a:rPr lang="en"/>
              <a:t>Type:</a:t>
            </a:r>
            <a:endParaRPr/>
          </a:p>
          <a:p>
            <a:pPr marL="168275" lvl="0" indent="-79375">
              <a:spcBef>
                <a:spcPts val="280"/>
              </a:spcBef>
              <a:spcAft>
                <a:spcPts val="0"/>
              </a:spcAft>
              <a:buNone/>
            </a:pPr>
            <a:r>
              <a:rPr lang="en"/>
              <a:t>python  linear_regression.py</a:t>
            </a:r>
            <a:endParaRPr/>
          </a:p>
          <a:p>
            <a:pPr marL="168275" lvl="0" indent="-79375">
              <a:spcBef>
                <a:spcPts val="280"/>
              </a:spcBef>
              <a:spcAft>
                <a:spcPts val="0"/>
              </a:spcAft>
              <a:buNone/>
            </a:pPr>
            <a:endParaRPr/>
          </a:p>
          <a:p>
            <a:pPr marL="168275" lvl="0" indent="-79375">
              <a:spcBef>
                <a:spcPts val="280"/>
              </a:spcBef>
              <a:spcAft>
                <a:spcPts val="0"/>
              </a:spcAft>
              <a:buNone/>
            </a:pPr>
            <a:endParaRPr/>
          </a:p>
          <a:p>
            <a:pPr marL="168275" lvl="0" indent="-79375">
              <a:spcBef>
                <a:spcPts val="280"/>
              </a:spcBef>
              <a:spcAft>
                <a:spcPts val="0"/>
              </a:spcAft>
              <a:buNone/>
            </a:pPr>
            <a:r>
              <a:rPr lang="en"/>
              <a:t>What we learn:</a:t>
            </a:r>
            <a:endParaRPr/>
          </a:p>
          <a:p>
            <a:pPr marL="457200" lvl="0" indent="-317500">
              <a:spcBef>
                <a:spcPts val="280"/>
              </a:spcBef>
              <a:spcAft>
                <a:spcPts val="0"/>
              </a:spcAft>
              <a:buSzPts val="1400"/>
              <a:buChar char="●"/>
            </a:pPr>
            <a:r>
              <a:rPr lang="en"/>
              <a:t>There is no label!</a:t>
            </a:r>
            <a:endParaRPr/>
          </a:p>
          <a:p>
            <a:pPr marL="457200" lvl="0" indent="-317500">
              <a:spcBef>
                <a:spcPts val="0"/>
              </a:spcBef>
              <a:spcAft>
                <a:spcPts val="0"/>
              </a:spcAft>
              <a:buSzPts val="1400"/>
              <a:buChar char="●"/>
            </a:pPr>
            <a:r>
              <a:rPr lang="en"/>
              <a:t>Output is continuous values!</a:t>
            </a:r>
            <a:endParaRPr/>
          </a:p>
          <a:p>
            <a:pPr marL="457200" lvl="0" indent="-317500">
              <a:spcBef>
                <a:spcPts val="0"/>
              </a:spcBef>
              <a:spcAft>
                <a:spcPts val="0"/>
              </a:spcAft>
              <a:buSzPts val="1400"/>
              <a:buChar char="●"/>
            </a:pPr>
            <a:r>
              <a:rPr lang="en"/>
              <a:t>Performance is measured using error functions!</a:t>
            </a:r>
            <a:endParaRPr/>
          </a:p>
          <a:p>
            <a:pPr marL="168275" lvl="0" indent="-79375" rtl="0">
              <a:spcBef>
                <a:spcPts val="280"/>
              </a:spcBef>
              <a:spcAft>
                <a:spcPts val="0"/>
              </a:spcAft>
              <a:buNone/>
            </a:pP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Shape 525"/>
          <p:cNvSpPr txBox="1">
            <a:spLocks noGrp="1"/>
          </p:cNvSpPr>
          <p:nvPr>
            <p:ph type="title"/>
          </p:nvPr>
        </p:nvSpPr>
        <p:spPr>
          <a:xfrm>
            <a:off x="457200" y="205979"/>
            <a:ext cx="8229600" cy="654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Logistic regression</a:t>
            </a:r>
            <a:endParaRPr/>
          </a:p>
        </p:txBody>
      </p:sp>
      <p:sp>
        <p:nvSpPr>
          <p:cNvPr id="526" name="Shape 526"/>
          <p:cNvSpPr txBox="1">
            <a:spLocks noGrp="1"/>
          </p:cNvSpPr>
          <p:nvPr>
            <p:ph type="body" idx="1"/>
          </p:nvPr>
        </p:nvSpPr>
        <p:spPr>
          <a:xfrm>
            <a:off x="453144" y="1223511"/>
            <a:ext cx="8233800" cy="3246000"/>
          </a:xfrm>
          <a:prstGeom prst="rect">
            <a:avLst/>
          </a:prstGeom>
        </p:spPr>
        <p:txBody>
          <a:bodyPr spcFirstLastPara="1" wrap="square" lIns="91425" tIns="91425" rIns="91425" bIns="91425" anchor="t" anchorCtr="0">
            <a:noAutofit/>
          </a:bodyPr>
          <a:lstStyle/>
          <a:p>
            <a:pPr marL="168275" lvl="0" indent="-79375" rtl="0">
              <a:spcBef>
                <a:spcPts val="280"/>
              </a:spcBef>
              <a:spcAft>
                <a:spcPts val="0"/>
              </a:spcAft>
              <a:buNone/>
            </a:pPr>
            <a:r>
              <a:rPr lang="en"/>
              <a:t>Python regression_digits.py</a:t>
            </a:r>
            <a:endParaRPr/>
          </a:p>
          <a:p>
            <a:pPr marL="168275" lvl="0" indent="-79375">
              <a:spcBef>
                <a:spcPts val="280"/>
              </a:spcBef>
              <a:spcAft>
                <a:spcPts val="0"/>
              </a:spcAft>
              <a:buNone/>
            </a:pPr>
            <a:r>
              <a:rPr lang="en"/>
              <a:t>Let’s use regression for classification!</a:t>
            </a:r>
            <a:endParaRPr/>
          </a:p>
        </p:txBody>
      </p:sp>
      <p:pic>
        <p:nvPicPr>
          <p:cNvPr id="527" name="Shape 527"/>
          <p:cNvPicPr preferRelativeResize="0"/>
          <p:nvPr/>
        </p:nvPicPr>
        <p:blipFill>
          <a:blip r:embed="rId3">
            <a:alphaModFix/>
          </a:blip>
          <a:stretch>
            <a:fillRect/>
          </a:stretch>
        </p:blipFill>
        <p:spPr>
          <a:xfrm>
            <a:off x="3173900" y="2406325"/>
            <a:ext cx="5085075" cy="2253224"/>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ftr" idx="11"/>
          </p:nvPr>
        </p:nvSpPr>
        <p:spPr>
          <a:xfrm>
            <a:off x="2956319" y="4916858"/>
            <a:ext cx="3239700" cy="184800"/>
          </a:xfrm>
          <a:prstGeom prst="rect">
            <a:avLst/>
          </a:prstGeom>
          <a:noFill/>
          <a:ln>
            <a:noFill/>
          </a:ln>
        </p:spPr>
        <p:txBody>
          <a:bodyPr spcFirstLastPara="1" vert="horz" wrap="square" lIns="91425" tIns="45700" rIns="91425" bIns="45700" rtlCol="0" anchor="ctr" anchorCtr="0">
            <a:noAutofit/>
          </a:bodyPr>
          <a:lstStyle/>
          <a:p>
            <a:r>
              <a:rPr lang="en"/>
              <a:t>Proprietary and Confidential  - Do Not Distribute</a:t>
            </a:r>
            <a:endParaRPr/>
          </a:p>
        </p:txBody>
      </p:sp>
      <p:sp>
        <p:nvSpPr>
          <p:cNvPr id="272" name="Shape 272"/>
          <p:cNvSpPr txBox="1">
            <a:spLocks noGrp="1"/>
          </p:cNvSpPr>
          <p:nvPr>
            <p:ph type="title"/>
          </p:nvPr>
        </p:nvSpPr>
        <p:spPr>
          <a:xfrm>
            <a:off x="457200" y="205979"/>
            <a:ext cx="8229600" cy="654600"/>
          </a:xfrm>
          <a:prstGeom prst="rect">
            <a:avLst/>
          </a:prstGeom>
          <a:noFill/>
          <a:ln>
            <a:noFill/>
          </a:ln>
        </p:spPr>
        <p:txBody>
          <a:bodyPr spcFirstLastPara="1" vert="horz" wrap="square" lIns="0" tIns="45700" rIns="91425" bIns="45700" rtlCol="0" anchor="b" anchorCtr="0">
            <a:noAutofit/>
          </a:bodyPr>
          <a:lstStyle/>
          <a:p>
            <a:pPr>
              <a:buClr>
                <a:srgbClr val="34495E"/>
              </a:buClr>
            </a:pPr>
            <a:r>
              <a:rPr lang="en">
                <a:solidFill>
                  <a:srgbClr val="34495E"/>
                </a:solidFill>
              </a:rPr>
              <a:t>Prerequisites: what we need before we start!</a:t>
            </a:r>
            <a:endParaRPr>
              <a:solidFill>
                <a:srgbClr val="34495E"/>
              </a:solidFill>
            </a:endParaRPr>
          </a:p>
        </p:txBody>
      </p:sp>
      <p:sp>
        <p:nvSpPr>
          <p:cNvPr id="273" name="Shape 273"/>
          <p:cNvSpPr txBox="1"/>
          <p:nvPr/>
        </p:nvSpPr>
        <p:spPr>
          <a:xfrm>
            <a:off x="255722" y="1025125"/>
            <a:ext cx="8766835" cy="3891734"/>
          </a:xfrm>
          <a:prstGeom prst="rect">
            <a:avLst/>
          </a:prstGeom>
          <a:noFill/>
          <a:ln w="9525" cap="flat" cmpd="sng">
            <a:solidFill>
              <a:srgbClr val="000000"/>
            </a:solidFill>
            <a:prstDash val="solid"/>
            <a:round/>
            <a:headEnd type="none" w="med" len="med"/>
            <a:tailEnd type="none" w="med" len="med"/>
          </a:ln>
        </p:spPr>
        <p:txBody>
          <a:bodyPr spcFirstLastPara="1" wrap="square" lIns="91425" tIns="91425" rIns="91425" bIns="91425" anchor="t" anchorCtr="0">
            <a:noAutofit/>
          </a:bodyPr>
          <a:lstStyle/>
          <a:p>
            <a:pPr>
              <a:lnSpc>
                <a:spcPct val="150000"/>
              </a:lnSpc>
            </a:pPr>
            <a:r>
              <a:rPr lang="en" sz="1800" dirty="0"/>
              <a:t>Slides </a:t>
            </a:r>
            <a:r>
              <a:rPr lang="en-US" sz="1800" dirty="0" smtClean="0"/>
              <a:t>&amp; </a:t>
            </a:r>
            <a:r>
              <a:rPr lang="en-US" sz="1800" dirty="0"/>
              <a:t>c</a:t>
            </a:r>
            <a:r>
              <a:rPr lang="en-US" sz="1800" dirty="0" smtClean="0"/>
              <a:t>odes </a:t>
            </a:r>
            <a:r>
              <a:rPr lang="en" sz="1800" dirty="0" smtClean="0"/>
              <a:t>available </a:t>
            </a:r>
            <a:r>
              <a:rPr lang="en" sz="1800" dirty="0"/>
              <a:t>at</a:t>
            </a:r>
            <a:r>
              <a:rPr lang="en" sz="1800" dirty="0" smtClean="0"/>
              <a:t>:</a:t>
            </a:r>
            <a:r>
              <a:rPr lang="en" sz="1800" u="sng" dirty="0"/>
              <a:t> https://</a:t>
            </a:r>
            <a:r>
              <a:rPr lang="en" sz="1800" u="sng" dirty="0" err="1"/>
              <a:t>github.com</a:t>
            </a:r>
            <a:r>
              <a:rPr lang="en" sz="1800" u="sng" dirty="0"/>
              <a:t>/</a:t>
            </a:r>
            <a:r>
              <a:rPr lang="en" sz="1800" u="sng" dirty="0" err="1"/>
              <a:t>humayun</a:t>
            </a:r>
            <a:r>
              <a:rPr lang="en" sz="1800" u="sng" dirty="0"/>
              <a:t>/dl-</a:t>
            </a:r>
            <a:r>
              <a:rPr lang="en" sz="1800" u="sng" dirty="0" err="1"/>
              <a:t>dataday</a:t>
            </a:r>
            <a:r>
              <a:rPr lang="en" sz="1800" u="sng" dirty="0"/>
              <a:t>-workshop</a:t>
            </a:r>
            <a:r>
              <a:rPr lang="en" sz="1800" dirty="0" smtClean="0"/>
              <a:t>  </a:t>
            </a:r>
            <a:endParaRPr sz="1800" dirty="0"/>
          </a:p>
          <a:p>
            <a:pPr marL="457189" indent="-317492">
              <a:lnSpc>
                <a:spcPct val="150000"/>
              </a:lnSpc>
              <a:buSzPts val="1400"/>
              <a:buChar char="●"/>
            </a:pPr>
            <a:r>
              <a:rPr lang="en" sz="1800" dirty="0"/>
              <a:t>Create AWS account</a:t>
            </a:r>
            <a:endParaRPr sz="1800" dirty="0"/>
          </a:p>
          <a:p>
            <a:pPr marL="457189" indent="-317492">
              <a:lnSpc>
                <a:spcPct val="150000"/>
              </a:lnSpc>
              <a:buSzPts val="1400"/>
              <a:buChar char="●"/>
            </a:pPr>
            <a:r>
              <a:rPr lang="en" sz="1800" dirty="0"/>
              <a:t>Setup EC2 </a:t>
            </a:r>
            <a:r>
              <a:rPr lang="en" sz="1800" dirty="0" err="1"/>
              <a:t>linux</a:t>
            </a:r>
            <a:r>
              <a:rPr lang="en" sz="1800" dirty="0"/>
              <a:t> instance</a:t>
            </a:r>
            <a:endParaRPr sz="1800" dirty="0"/>
          </a:p>
          <a:p>
            <a:pPr marL="457189" indent="-317492">
              <a:lnSpc>
                <a:spcPct val="150000"/>
              </a:lnSpc>
              <a:buSzPts val="1400"/>
              <a:buChar char="●"/>
            </a:pPr>
            <a:r>
              <a:rPr lang="en" sz="1800" dirty="0"/>
              <a:t>Connect to your instance</a:t>
            </a:r>
            <a:endParaRPr sz="1800" dirty="0"/>
          </a:p>
          <a:p>
            <a:pPr marL="457189" indent="-317492">
              <a:lnSpc>
                <a:spcPct val="150000"/>
              </a:lnSpc>
              <a:buSzPts val="1400"/>
              <a:buChar char="●"/>
            </a:pPr>
            <a:r>
              <a:rPr lang="en" sz="1800" dirty="0"/>
              <a:t>Download the materials: </a:t>
            </a:r>
            <a:r>
              <a:rPr lang="en" sz="1800" dirty="0" err="1"/>
              <a:t>git</a:t>
            </a:r>
            <a:r>
              <a:rPr lang="en" sz="1800" dirty="0"/>
              <a:t> clone ....</a:t>
            </a:r>
            <a:endParaRPr sz="1800" dirty="0"/>
          </a:p>
          <a:p>
            <a:pPr marL="457189" indent="-317492">
              <a:lnSpc>
                <a:spcPct val="150000"/>
              </a:lnSpc>
              <a:buSzPts val="1400"/>
              <a:buChar char="●"/>
            </a:pPr>
            <a:r>
              <a:rPr lang="en" sz="1800" dirty="0"/>
              <a:t>Install the libraries: </a:t>
            </a:r>
            <a:r>
              <a:rPr lang="en-US" sz="1800" dirty="0"/>
              <a:t>pillow, pandas, </a:t>
            </a:r>
            <a:r>
              <a:rPr lang="en-US" sz="1800" dirty="0" err="1"/>
              <a:t>opencv</a:t>
            </a:r>
            <a:r>
              <a:rPr lang="en-US" sz="1800" dirty="0"/>
              <a:t>-python, </a:t>
            </a:r>
            <a:r>
              <a:rPr lang="en" sz="1800" dirty="0" err="1"/>
              <a:t>scikit</a:t>
            </a:r>
            <a:r>
              <a:rPr lang="en" sz="1800" dirty="0"/>
              <a:t>-learn, </a:t>
            </a:r>
            <a:r>
              <a:rPr lang="en" sz="1800" dirty="0" err="1"/>
              <a:t>tensorflow</a:t>
            </a:r>
            <a:r>
              <a:rPr lang="en" sz="1800" dirty="0"/>
              <a:t>, </a:t>
            </a:r>
            <a:r>
              <a:rPr lang="en" sz="1800" dirty="0" err="1"/>
              <a:t>keras</a:t>
            </a:r>
            <a:endParaRPr sz="1800" dirty="0"/>
          </a:p>
          <a:p>
            <a:pPr marL="914378" lvl="1" indent="-342892">
              <a:buSzPts val="1800"/>
              <a:buFontTx/>
              <a:buChar char="○"/>
            </a:pPr>
            <a:r>
              <a:rPr lang="en-US" sz="1100" dirty="0" err="1"/>
              <a:t>conda</a:t>
            </a:r>
            <a:r>
              <a:rPr lang="en-US" sz="1100" dirty="0"/>
              <a:t> install pillow</a:t>
            </a:r>
          </a:p>
          <a:p>
            <a:pPr marL="914378" lvl="1" indent="-342892">
              <a:buSzPts val="1800"/>
              <a:buFontTx/>
              <a:buChar char="○"/>
            </a:pPr>
            <a:r>
              <a:rPr lang="en-US" sz="1100" dirty="0" err="1"/>
              <a:t>conda</a:t>
            </a:r>
            <a:r>
              <a:rPr lang="en-US" sz="1100" dirty="0"/>
              <a:t> install pandas</a:t>
            </a:r>
          </a:p>
          <a:p>
            <a:pPr marL="914378" lvl="1" indent="-342892">
              <a:buSzPts val="1800"/>
              <a:buFontTx/>
              <a:buChar char="○"/>
            </a:pPr>
            <a:r>
              <a:rPr lang="en-US" sz="1100" dirty="0"/>
              <a:t>pip install </a:t>
            </a:r>
            <a:r>
              <a:rPr lang="en-US" sz="1100" dirty="0" err="1"/>
              <a:t>opencv</a:t>
            </a:r>
            <a:r>
              <a:rPr lang="en-US" sz="1100" dirty="0"/>
              <a:t>-python</a:t>
            </a:r>
          </a:p>
          <a:p>
            <a:pPr marL="914378" lvl="1" indent="-342892">
              <a:buSzPts val="1800"/>
              <a:buFontTx/>
              <a:buChar char="○"/>
            </a:pPr>
            <a:r>
              <a:rPr lang="en-US" sz="1100" dirty="0" err="1"/>
              <a:t>conda</a:t>
            </a:r>
            <a:r>
              <a:rPr lang="en-US" sz="1100" dirty="0"/>
              <a:t> install </a:t>
            </a:r>
            <a:r>
              <a:rPr lang="en-US" sz="1100" dirty="0" err="1"/>
              <a:t>scikit</a:t>
            </a:r>
            <a:r>
              <a:rPr lang="en-US" sz="1100" dirty="0"/>
              <a:t>-image</a:t>
            </a:r>
          </a:p>
          <a:p>
            <a:pPr marL="914378" lvl="1" indent="-342892">
              <a:buSzPts val="1800"/>
              <a:buChar char="○"/>
            </a:pPr>
            <a:r>
              <a:rPr lang="en-US" sz="1100" dirty="0" err="1"/>
              <a:t>conda</a:t>
            </a:r>
            <a:r>
              <a:rPr lang="en-US" sz="1100" dirty="0"/>
              <a:t> </a:t>
            </a:r>
            <a:r>
              <a:rPr lang="en" sz="1100" dirty="0"/>
              <a:t>install </a:t>
            </a:r>
            <a:r>
              <a:rPr lang="en" sz="1100" dirty="0" err="1"/>
              <a:t>scikit</a:t>
            </a:r>
            <a:r>
              <a:rPr lang="en" sz="1100" dirty="0"/>
              <a:t>-learn</a:t>
            </a:r>
            <a:endParaRPr sz="1100" dirty="0"/>
          </a:p>
          <a:p>
            <a:pPr marL="914378" lvl="1" indent="-342892">
              <a:buSzPts val="1800"/>
              <a:buFontTx/>
              <a:buChar char="○"/>
            </a:pPr>
            <a:r>
              <a:rPr lang="en-US" sz="1100" dirty="0" err="1"/>
              <a:t>conda</a:t>
            </a:r>
            <a:r>
              <a:rPr lang="en-US" sz="1100" dirty="0"/>
              <a:t> install h5py</a:t>
            </a:r>
          </a:p>
          <a:p>
            <a:pPr marL="914378" lvl="1" indent="-342892">
              <a:buSzPts val="1800"/>
              <a:buChar char="○"/>
            </a:pPr>
            <a:r>
              <a:rPr lang="en-US" sz="1100" dirty="0" err="1"/>
              <a:t>conda</a:t>
            </a:r>
            <a:r>
              <a:rPr lang="en-US" sz="1100" dirty="0"/>
              <a:t> </a:t>
            </a:r>
            <a:r>
              <a:rPr lang="en" sz="1100" dirty="0"/>
              <a:t>install </a:t>
            </a:r>
            <a:r>
              <a:rPr lang="en" sz="1100" dirty="0" err="1"/>
              <a:t>tensorflow</a:t>
            </a:r>
            <a:endParaRPr sz="1100" dirty="0"/>
          </a:p>
          <a:p>
            <a:pPr marL="914378" lvl="1" indent="-342892">
              <a:buSzPts val="1800"/>
              <a:buChar char="○"/>
            </a:pPr>
            <a:r>
              <a:rPr lang="en-US" sz="1100" dirty="0" err="1"/>
              <a:t>conda</a:t>
            </a:r>
            <a:r>
              <a:rPr lang="en-US" sz="1100" dirty="0"/>
              <a:t> </a:t>
            </a:r>
            <a:r>
              <a:rPr lang="en" sz="1100" dirty="0"/>
              <a:t>install </a:t>
            </a:r>
            <a:r>
              <a:rPr lang="en" sz="1100" dirty="0" err="1" smtClean="0"/>
              <a:t>keras</a:t>
            </a:r>
            <a:endParaRPr lang="en-US" sz="1100" dirty="0" smtClean="0"/>
          </a:p>
          <a:p>
            <a:pPr marL="914378" lvl="1" indent="-342892">
              <a:buSzPts val="1800"/>
              <a:buChar char="○"/>
            </a:pPr>
            <a:r>
              <a:rPr lang="en-US" sz="1100" dirty="0"/>
              <a:t>pip install </a:t>
            </a:r>
            <a:r>
              <a:rPr lang="en-US" sz="1100" dirty="0" err="1"/>
              <a:t>seaborn</a:t>
            </a:r>
            <a:endParaRPr lang="en-US" sz="1100" dirty="0"/>
          </a:p>
          <a:p>
            <a:pPr>
              <a:lnSpc>
                <a:spcPct val="150000"/>
              </a:lnSpc>
            </a:pPr>
            <a:endParaRPr sz="1800" dirty="0"/>
          </a:p>
          <a:p>
            <a:pPr>
              <a:lnSpc>
                <a:spcPct val="150000"/>
              </a:lnSpc>
            </a:pPr>
            <a:endParaRPr sz="1800" dirty="0"/>
          </a:p>
        </p:txBody>
      </p:sp>
    </p:spTree>
    <p:extLst>
      <p:ext uri="{BB962C8B-B14F-4D97-AF65-F5344CB8AC3E}">
        <p14:creationId xmlns:p14="http://schemas.microsoft.com/office/powerpoint/2010/main" val="24913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xEl>
                                              <p:pRg st="0" end="0"/>
                                            </p:txEl>
                                          </p:spTgt>
                                        </p:tgtEl>
                                        <p:attrNameLst>
                                          <p:attrName>style.visibility</p:attrName>
                                        </p:attrNameLst>
                                      </p:cBhvr>
                                      <p:to>
                                        <p:strVal val="visible"/>
                                      </p:to>
                                    </p:set>
                                    <p:animEffect transition="in" filter="fade">
                                      <p:cBhvr>
                                        <p:cTn id="7" dur="1000"/>
                                        <p:tgtEl>
                                          <p:spTgt spid="2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3">
                                            <p:txEl>
                                              <p:pRg st="1" end="1"/>
                                            </p:txEl>
                                          </p:spTgt>
                                        </p:tgtEl>
                                        <p:attrNameLst>
                                          <p:attrName>style.visibility</p:attrName>
                                        </p:attrNameLst>
                                      </p:cBhvr>
                                      <p:to>
                                        <p:strVal val="visible"/>
                                      </p:to>
                                    </p:set>
                                    <p:animEffect transition="in" filter="fade">
                                      <p:cBhvr>
                                        <p:cTn id="12" dur="1000"/>
                                        <p:tgtEl>
                                          <p:spTgt spid="2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3">
                                            <p:txEl>
                                              <p:pRg st="2" end="2"/>
                                            </p:txEl>
                                          </p:spTgt>
                                        </p:tgtEl>
                                        <p:attrNameLst>
                                          <p:attrName>style.visibility</p:attrName>
                                        </p:attrNameLst>
                                      </p:cBhvr>
                                      <p:to>
                                        <p:strVal val="visible"/>
                                      </p:to>
                                    </p:set>
                                    <p:animEffect transition="in" filter="fade">
                                      <p:cBhvr>
                                        <p:cTn id="17" dur="1000"/>
                                        <p:tgtEl>
                                          <p:spTgt spid="2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3">
                                            <p:txEl>
                                              <p:pRg st="3" end="3"/>
                                            </p:txEl>
                                          </p:spTgt>
                                        </p:tgtEl>
                                        <p:attrNameLst>
                                          <p:attrName>style.visibility</p:attrName>
                                        </p:attrNameLst>
                                      </p:cBhvr>
                                      <p:to>
                                        <p:strVal val="visible"/>
                                      </p:to>
                                    </p:set>
                                    <p:animEffect transition="in" filter="fade">
                                      <p:cBhvr>
                                        <p:cTn id="22" dur="1000"/>
                                        <p:tgtEl>
                                          <p:spTgt spid="27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3">
                                            <p:txEl>
                                              <p:pRg st="4" end="4"/>
                                            </p:txEl>
                                          </p:spTgt>
                                        </p:tgtEl>
                                        <p:attrNameLst>
                                          <p:attrName>style.visibility</p:attrName>
                                        </p:attrNameLst>
                                      </p:cBhvr>
                                      <p:to>
                                        <p:strVal val="visible"/>
                                      </p:to>
                                    </p:set>
                                    <p:animEffect transition="in" filter="fade">
                                      <p:cBhvr>
                                        <p:cTn id="27" dur="1000"/>
                                        <p:tgtEl>
                                          <p:spTgt spid="27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3">
                                            <p:txEl>
                                              <p:pRg st="5" end="5"/>
                                            </p:txEl>
                                          </p:spTgt>
                                        </p:tgtEl>
                                        <p:attrNameLst>
                                          <p:attrName>style.visibility</p:attrName>
                                        </p:attrNameLst>
                                      </p:cBhvr>
                                      <p:to>
                                        <p:strVal val="visible"/>
                                      </p:to>
                                    </p:set>
                                    <p:animEffect transition="in" filter="fade">
                                      <p:cBhvr>
                                        <p:cTn id="32" dur="1000"/>
                                        <p:tgtEl>
                                          <p:spTgt spid="27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0" presetClass="entr" presetSubtype="0" fill="hold" nodeType="clickEffect">
                                  <p:stCondLst>
                                    <p:cond delay="0"/>
                                  </p:stCondLst>
                                  <p:childTnLst>
                                    <p:set>
                                      <p:cBhvr>
                                        <p:cTn id="36" dur="1" fill="hold">
                                          <p:stCondLst>
                                            <p:cond delay="0"/>
                                          </p:stCondLst>
                                        </p:cTn>
                                        <p:tgtEl>
                                          <p:spTgt spid="273">
                                            <p:txEl>
                                              <p:pRg st="6" end="6"/>
                                            </p:txEl>
                                          </p:spTgt>
                                        </p:tgtEl>
                                        <p:attrNameLst>
                                          <p:attrName>style.visibility</p:attrName>
                                        </p:attrNameLst>
                                      </p:cBhvr>
                                      <p:to>
                                        <p:strVal val="visible"/>
                                      </p:to>
                                    </p:set>
                                    <p:animEffect transition="in" filter="wedge">
                                      <p:cBhvr>
                                        <p:cTn id="37" dur="2000"/>
                                        <p:tgtEl>
                                          <p:spTgt spid="273">
                                            <p:txEl>
                                              <p:pRg st="6" end="6"/>
                                            </p:txEl>
                                          </p:spTgt>
                                        </p:tgtEl>
                                      </p:cBhvr>
                                    </p:animEffect>
                                  </p:childTnLst>
                                </p:cTn>
                              </p:par>
                              <p:par>
                                <p:cTn id="38" presetID="20" presetClass="entr" presetSubtype="0" fill="hold" nodeType="withEffect">
                                  <p:stCondLst>
                                    <p:cond delay="0"/>
                                  </p:stCondLst>
                                  <p:childTnLst>
                                    <p:set>
                                      <p:cBhvr>
                                        <p:cTn id="39" dur="1" fill="hold">
                                          <p:stCondLst>
                                            <p:cond delay="0"/>
                                          </p:stCondLst>
                                        </p:cTn>
                                        <p:tgtEl>
                                          <p:spTgt spid="273">
                                            <p:txEl>
                                              <p:pRg st="7" end="7"/>
                                            </p:txEl>
                                          </p:spTgt>
                                        </p:tgtEl>
                                        <p:attrNameLst>
                                          <p:attrName>style.visibility</p:attrName>
                                        </p:attrNameLst>
                                      </p:cBhvr>
                                      <p:to>
                                        <p:strVal val="visible"/>
                                      </p:to>
                                    </p:set>
                                    <p:animEffect transition="in" filter="wedge">
                                      <p:cBhvr>
                                        <p:cTn id="40" dur="2000"/>
                                        <p:tgtEl>
                                          <p:spTgt spid="273">
                                            <p:txEl>
                                              <p:pRg st="7" end="7"/>
                                            </p:txEl>
                                          </p:spTgt>
                                        </p:tgtEl>
                                      </p:cBhvr>
                                    </p:animEffect>
                                  </p:childTnLst>
                                </p:cTn>
                              </p:par>
                              <p:par>
                                <p:cTn id="41" presetID="20" presetClass="entr" presetSubtype="0" fill="hold" nodeType="withEffect">
                                  <p:stCondLst>
                                    <p:cond delay="0"/>
                                  </p:stCondLst>
                                  <p:childTnLst>
                                    <p:set>
                                      <p:cBhvr>
                                        <p:cTn id="42" dur="1" fill="hold">
                                          <p:stCondLst>
                                            <p:cond delay="0"/>
                                          </p:stCondLst>
                                        </p:cTn>
                                        <p:tgtEl>
                                          <p:spTgt spid="273">
                                            <p:txEl>
                                              <p:pRg st="8" end="8"/>
                                            </p:txEl>
                                          </p:spTgt>
                                        </p:tgtEl>
                                        <p:attrNameLst>
                                          <p:attrName>style.visibility</p:attrName>
                                        </p:attrNameLst>
                                      </p:cBhvr>
                                      <p:to>
                                        <p:strVal val="visible"/>
                                      </p:to>
                                    </p:set>
                                    <p:animEffect transition="in" filter="wedge">
                                      <p:cBhvr>
                                        <p:cTn id="43" dur="2000"/>
                                        <p:tgtEl>
                                          <p:spTgt spid="273">
                                            <p:txEl>
                                              <p:pRg st="8" end="8"/>
                                            </p:txEl>
                                          </p:spTgt>
                                        </p:tgtEl>
                                      </p:cBhvr>
                                    </p:animEffect>
                                  </p:childTnLst>
                                </p:cTn>
                              </p:par>
                              <p:par>
                                <p:cTn id="44" presetID="20" presetClass="entr" presetSubtype="0" fill="hold" nodeType="withEffect">
                                  <p:stCondLst>
                                    <p:cond delay="0"/>
                                  </p:stCondLst>
                                  <p:childTnLst>
                                    <p:set>
                                      <p:cBhvr>
                                        <p:cTn id="45" dur="1" fill="hold">
                                          <p:stCondLst>
                                            <p:cond delay="0"/>
                                          </p:stCondLst>
                                        </p:cTn>
                                        <p:tgtEl>
                                          <p:spTgt spid="273">
                                            <p:txEl>
                                              <p:pRg st="9" end="9"/>
                                            </p:txEl>
                                          </p:spTgt>
                                        </p:tgtEl>
                                        <p:attrNameLst>
                                          <p:attrName>style.visibility</p:attrName>
                                        </p:attrNameLst>
                                      </p:cBhvr>
                                      <p:to>
                                        <p:strVal val="visible"/>
                                      </p:to>
                                    </p:set>
                                    <p:animEffect transition="in" filter="wedge">
                                      <p:cBhvr>
                                        <p:cTn id="46" dur="2000"/>
                                        <p:tgtEl>
                                          <p:spTgt spid="273">
                                            <p:txEl>
                                              <p:pRg st="9" end="9"/>
                                            </p:txEl>
                                          </p:spTgt>
                                        </p:tgtEl>
                                      </p:cBhvr>
                                    </p:animEffect>
                                  </p:childTnLst>
                                </p:cTn>
                              </p:par>
                              <p:par>
                                <p:cTn id="47" presetID="20" presetClass="entr" presetSubtype="0" fill="hold" nodeType="withEffect">
                                  <p:stCondLst>
                                    <p:cond delay="0"/>
                                  </p:stCondLst>
                                  <p:childTnLst>
                                    <p:set>
                                      <p:cBhvr>
                                        <p:cTn id="48" dur="1" fill="hold">
                                          <p:stCondLst>
                                            <p:cond delay="0"/>
                                          </p:stCondLst>
                                        </p:cTn>
                                        <p:tgtEl>
                                          <p:spTgt spid="273">
                                            <p:txEl>
                                              <p:pRg st="10" end="10"/>
                                            </p:txEl>
                                          </p:spTgt>
                                        </p:tgtEl>
                                        <p:attrNameLst>
                                          <p:attrName>style.visibility</p:attrName>
                                        </p:attrNameLst>
                                      </p:cBhvr>
                                      <p:to>
                                        <p:strVal val="visible"/>
                                      </p:to>
                                    </p:set>
                                    <p:animEffect transition="in" filter="wedge">
                                      <p:cBhvr>
                                        <p:cTn id="49" dur="2000"/>
                                        <p:tgtEl>
                                          <p:spTgt spid="273">
                                            <p:txEl>
                                              <p:pRg st="10" end="10"/>
                                            </p:txEl>
                                          </p:spTgt>
                                        </p:tgtEl>
                                      </p:cBhvr>
                                    </p:animEffect>
                                  </p:childTnLst>
                                </p:cTn>
                              </p:par>
                              <p:par>
                                <p:cTn id="50" presetID="20" presetClass="entr" presetSubtype="0" fill="hold" nodeType="withEffect">
                                  <p:stCondLst>
                                    <p:cond delay="0"/>
                                  </p:stCondLst>
                                  <p:childTnLst>
                                    <p:set>
                                      <p:cBhvr>
                                        <p:cTn id="51" dur="1" fill="hold">
                                          <p:stCondLst>
                                            <p:cond delay="0"/>
                                          </p:stCondLst>
                                        </p:cTn>
                                        <p:tgtEl>
                                          <p:spTgt spid="273">
                                            <p:txEl>
                                              <p:pRg st="11" end="11"/>
                                            </p:txEl>
                                          </p:spTgt>
                                        </p:tgtEl>
                                        <p:attrNameLst>
                                          <p:attrName>style.visibility</p:attrName>
                                        </p:attrNameLst>
                                      </p:cBhvr>
                                      <p:to>
                                        <p:strVal val="visible"/>
                                      </p:to>
                                    </p:set>
                                    <p:animEffect transition="in" filter="wedge">
                                      <p:cBhvr>
                                        <p:cTn id="52" dur="2000"/>
                                        <p:tgtEl>
                                          <p:spTgt spid="273">
                                            <p:txEl>
                                              <p:pRg st="11" end="11"/>
                                            </p:txEl>
                                          </p:spTgt>
                                        </p:tgtEl>
                                      </p:cBhvr>
                                    </p:animEffect>
                                  </p:childTnLst>
                                </p:cTn>
                              </p:par>
                              <p:par>
                                <p:cTn id="53" presetID="20" presetClass="entr" presetSubtype="0" fill="hold" nodeType="withEffect">
                                  <p:stCondLst>
                                    <p:cond delay="0"/>
                                  </p:stCondLst>
                                  <p:childTnLst>
                                    <p:set>
                                      <p:cBhvr>
                                        <p:cTn id="54" dur="1" fill="hold">
                                          <p:stCondLst>
                                            <p:cond delay="0"/>
                                          </p:stCondLst>
                                        </p:cTn>
                                        <p:tgtEl>
                                          <p:spTgt spid="273">
                                            <p:txEl>
                                              <p:pRg st="12" end="12"/>
                                            </p:txEl>
                                          </p:spTgt>
                                        </p:tgtEl>
                                        <p:attrNameLst>
                                          <p:attrName>style.visibility</p:attrName>
                                        </p:attrNameLst>
                                      </p:cBhvr>
                                      <p:to>
                                        <p:strVal val="visible"/>
                                      </p:to>
                                    </p:set>
                                    <p:animEffect transition="in" filter="wedge">
                                      <p:cBhvr>
                                        <p:cTn id="55" dur="2000"/>
                                        <p:tgtEl>
                                          <p:spTgt spid="273">
                                            <p:txEl>
                                              <p:pRg st="12" end="12"/>
                                            </p:txEl>
                                          </p:spTgt>
                                        </p:tgtEl>
                                      </p:cBhvr>
                                    </p:animEffect>
                                  </p:childTnLst>
                                </p:cTn>
                              </p:par>
                              <p:par>
                                <p:cTn id="56" presetID="20" presetClass="entr" presetSubtype="0" fill="hold" nodeType="withEffect">
                                  <p:stCondLst>
                                    <p:cond delay="0"/>
                                  </p:stCondLst>
                                  <p:childTnLst>
                                    <p:set>
                                      <p:cBhvr>
                                        <p:cTn id="57" dur="1" fill="hold">
                                          <p:stCondLst>
                                            <p:cond delay="0"/>
                                          </p:stCondLst>
                                        </p:cTn>
                                        <p:tgtEl>
                                          <p:spTgt spid="273">
                                            <p:txEl>
                                              <p:pRg st="13" end="13"/>
                                            </p:txEl>
                                          </p:spTgt>
                                        </p:tgtEl>
                                        <p:attrNameLst>
                                          <p:attrName>style.visibility</p:attrName>
                                        </p:attrNameLst>
                                      </p:cBhvr>
                                      <p:to>
                                        <p:strVal val="visible"/>
                                      </p:to>
                                    </p:set>
                                    <p:animEffect transition="in" filter="wedge">
                                      <p:cBhvr>
                                        <p:cTn id="58" dur="2000"/>
                                        <p:tgtEl>
                                          <p:spTgt spid="273">
                                            <p:txEl>
                                              <p:pRg st="13" end="13"/>
                                            </p:txEl>
                                          </p:spTgt>
                                        </p:tgtEl>
                                      </p:cBhvr>
                                    </p:animEffect>
                                  </p:childTnLst>
                                </p:cTn>
                              </p:par>
                              <p:par>
                                <p:cTn id="59" presetID="20" presetClass="entr" presetSubtype="0" fill="hold" nodeType="withEffect">
                                  <p:stCondLst>
                                    <p:cond delay="0"/>
                                  </p:stCondLst>
                                  <p:childTnLst>
                                    <p:set>
                                      <p:cBhvr>
                                        <p:cTn id="60" dur="1" fill="hold">
                                          <p:stCondLst>
                                            <p:cond delay="0"/>
                                          </p:stCondLst>
                                        </p:cTn>
                                        <p:tgtEl>
                                          <p:spTgt spid="273">
                                            <p:txEl>
                                              <p:pRg st="14" end="14"/>
                                            </p:txEl>
                                          </p:spTgt>
                                        </p:tgtEl>
                                        <p:attrNameLst>
                                          <p:attrName>style.visibility</p:attrName>
                                        </p:attrNameLst>
                                      </p:cBhvr>
                                      <p:to>
                                        <p:strVal val="visible"/>
                                      </p:to>
                                    </p:set>
                                    <p:animEffect transition="in" filter="wedge">
                                      <p:cBhvr>
                                        <p:cTn id="61" dur="2000"/>
                                        <p:tgtEl>
                                          <p:spTgt spid="27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p:nvPr/>
        </p:nvSpPr>
        <p:spPr>
          <a:xfrm>
            <a:off x="2988525" y="1860600"/>
            <a:ext cx="2908200" cy="925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600">
                <a:solidFill>
                  <a:srgbClr val="FFFFFF"/>
                </a:solidFill>
              </a:rPr>
              <a:t>Introduction</a:t>
            </a:r>
            <a:endParaRPr sz="3600">
              <a:solidFill>
                <a:srgbClr val="FFFF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205979"/>
            <a:ext cx="8229600" cy="654600"/>
          </a:xfrm>
          <a:prstGeom prst="rect">
            <a:avLst/>
          </a:prstGeom>
          <a:noFill/>
          <a:ln>
            <a:noFill/>
          </a:ln>
        </p:spPr>
        <p:txBody>
          <a:bodyPr spcFirstLastPara="1" wrap="square" lIns="0" tIns="45700" rIns="91425" bIns="45700" anchor="b" anchorCtr="0">
            <a:noAutofit/>
          </a:bodyPr>
          <a:lstStyle/>
          <a:p>
            <a:pPr marL="0" marR="0" lvl="0" indent="0" algn="l" rtl="0">
              <a:spcBef>
                <a:spcPts val="0"/>
              </a:spcBef>
              <a:spcAft>
                <a:spcPts val="0"/>
              </a:spcAft>
              <a:buClr>
                <a:srgbClr val="34495E"/>
              </a:buClr>
              <a:buFont typeface="Lato"/>
              <a:buNone/>
            </a:pPr>
            <a:r>
              <a:rPr lang="en">
                <a:solidFill>
                  <a:srgbClr val="34495E"/>
                </a:solidFill>
              </a:rPr>
              <a:t>Instructors</a:t>
            </a:r>
            <a:endParaRPr sz="2600" b="1" i="0" u="none" strike="noStrike" cap="none">
              <a:solidFill>
                <a:srgbClr val="34495E"/>
              </a:solidFill>
              <a:latin typeface="Lato"/>
              <a:ea typeface="Lato"/>
              <a:cs typeface="Lato"/>
              <a:sym typeface="Lato"/>
            </a:endParaRPr>
          </a:p>
        </p:txBody>
      </p:sp>
      <p:sp>
        <p:nvSpPr>
          <p:cNvPr id="284" name="Shape 284"/>
          <p:cNvSpPr txBox="1"/>
          <p:nvPr/>
        </p:nvSpPr>
        <p:spPr>
          <a:xfrm>
            <a:off x="648950" y="1479525"/>
            <a:ext cx="4165200" cy="925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Humayun Irshad</a:t>
            </a:r>
            <a:endParaRPr/>
          </a:p>
          <a:p>
            <a:pPr marL="0" lvl="0" indent="0">
              <a:spcBef>
                <a:spcPts val="0"/>
              </a:spcBef>
              <a:spcAft>
                <a:spcPts val="0"/>
              </a:spcAft>
              <a:buNone/>
            </a:pPr>
            <a:r>
              <a:rPr lang="en"/>
              <a:t>Lead Scientist</a:t>
            </a:r>
            <a:endParaRPr/>
          </a:p>
          <a:p>
            <a:pPr marL="0" lvl="0" indent="0">
              <a:spcBef>
                <a:spcPts val="0"/>
              </a:spcBef>
              <a:spcAft>
                <a:spcPts val="0"/>
              </a:spcAft>
              <a:buNone/>
            </a:pPr>
            <a:r>
              <a:rPr lang="en"/>
              <a:t>Machine Learning &amp; Computer Vision</a:t>
            </a:r>
            <a:endParaRPr/>
          </a:p>
          <a:p>
            <a:pPr marL="0" lvl="0" indent="0">
              <a:spcBef>
                <a:spcPts val="0"/>
              </a:spcBef>
              <a:spcAft>
                <a:spcPts val="0"/>
              </a:spcAft>
              <a:buNone/>
            </a:pPr>
            <a:r>
              <a:rPr lang="en"/>
              <a:t>CrowdFlower</a:t>
            </a:r>
            <a:endParaRPr/>
          </a:p>
          <a:p>
            <a:pPr marL="0" lvl="0" indent="0">
              <a:spcBef>
                <a:spcPts val="0"/>
              </a:spcBef>
              <a:spcAft>
                <a:spcPts val="0"/>
              </a:spcAft>
              <a:buNone/>
            </a:pPr>
            <a:r>
              <a:rPr lang="en"/>
              <a:t>Postdoc, Harvard University</a:t>
            </a:r>
            <a:endParaRPr/>
          </a:p>
        </p:txBody>
      </p:sp>
      <p:sp>
        <p:nvSpPr>
          <p:cNvPr id="285" name="Shape 285"/>
          <p:cNvSpPr txBox="1"/>
          <p:nvPr/>
        </p:nvSpPr>
        <p:spPr>
          <a:xfrm>
            <a:off x="4814150" y="1668025"/>
            <a:ext cx="3809400" cy="432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Qazaleh Mirsharif</a:t>
            </a:r>
            <a:endParaRPr/>
          </a:p>
          <a:p>
            <a:pPr marL="0" lvl="0" indent="0">
              <a:spcBef>
                <a:spcPts val="0"/>
              </a:spcBef>
              <a:spcAft>
                <a:spcPts val="0"/>
              </a:spcAft>
              <a:buNone/>
            </a:pPr>
            <a:r>
              <a:rPr lang="en"/>
              <a:t>Machine Learning Scientist, CrowdFlower</a:t>
            </a:r>
            <a:endParaRPr/>
          </a:p>
          <a:p>
            <a:pPr marL="0" lvl="0" indent="0">
              <a:spcBef>
                <a:spcPts val="0"/>
              </a:spcBef>
              <a:spcAft>
                <a:spcPts val="0"/>
              </a:spcAft>
              <a:buNone/>
            </a:pPr>
            <a:r>
              <a:rPr lang="en"/>
              <a:t>PhD, University of Houston</a:t>
            </a:r>
            <a:endParaRPr/>
          </a:p>
        </p:txBody>
      </p:sp>
      <p:pic>
        <p:nvPicPr>
          <p:cNvPr id="286" name="Shape 286"/>
          <p:cNvPicPr preferRelativeResize="0"/>
          <p:nvPr/>
        </p:nvPicPr>
        <p:blipFill>
          <a:blip r:embed="rId3">
            <a:alphaModFix/>
          </a:blip>
          <a:stretch>
            <a:fillRect/>
          </a:stretch>
        </p:blipFill>
        <p:spPr>
          <a:xfrm>
            <a:off x="1029700" y="2656677"/>
            <a:ext cx="1758375" cy="1810275"/>
          </a:xfrm>
          <a:prstGeom prst="rect">
            <a:avLst/>
          </a:prstGeom>
          <a:noFill/>
          <a:ln>
            <a:noFill/>
          </a:ln>
        </p:spPr>
      </p:pic>
      <p:pic>
        <p:nvPicPr>
          <p:cNvPr id="287" name="Shape 287"/>
          <p:cNvPicPr preferRelativeResize="0"/>
          <p:nvPr/>
        </p:nvPicPr>
        <p:blipFill>
          <a:blip r:embed="rId4">
            <a:alphaModFix/>
          </a:blip>
          <a:stretch>
            <a:fillRect/>
          </a:stretch>
        </p:blipFill>
        <p:spPr>
          <a:xfrm>
            <a:off x="5074575" y="2593650"/>
            <a:ext cx="1589739" cy="18733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p:nvPr/>
        </p:nvSpPr>
        <p:spPr>
          <a:xfrm>
            <a:off x="660975" y="1800225"/>
            <a:ext cx="7619100" cy="1346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rgbClr val="FFFFFF"/>
                </a:solidFill>
              </a:rPr>
              <a:t>What do we mean by “machine learning</a:t>
            </a:r>
            <a:r>
              <a:rPr lang="en" sz="3600">
                <a:solidFill>
                  <a:srgbClr val="FFFFFF"/>
                </a:solidFill>
              </a:rPr>
              <a:t>”</a:t>
            </a:r>
            <a:r>
              <a:rPr lang="en" sz="3000">
                <a:solidFill>
                  <a:srgbClr val="FFFFFF"/>
                </a:solidFill>
              </a:rPr>
              <a:t>?</a:t>
            </a:r>
            <a:endParaRPr sz="3000">
              <a:solidFill>
                <a:srgbClr val="FFFFFF"/>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Shape 297"/>
          <p:cNvPicPr preferRelativeResize="0"/>
          <p:nvPr/>
        </p:nvPicPr>
        <p:blipFill>
          <a:blip r:embed="rId3">
            <a:alphaModFix/>
          </a:blip>
          <a:stretch>
            <a:fillRect/>
          </a:stretch>
        </p:blipFill>
        <p:spPr>
          <a:xfrm>
            <a:off x="6030863" y="2772625"/>
            <a:ext cx="2094625" cy="2094625"/>
          </a:xfrm>
          <a:prstGeom prst="rect">
            <a:avLst/>
          </a:prstGeom>
          <a:noFill/>
          <a:ln>
            <a:noFill/>
          </a:ln>
        </p:spPr>
      </p:pic>
      <p:sp>
        <p:nvSpPr>
          <p:cNvPr id="298" name="Shape 298"/>
          <p:cNvSpPr txBox="1"/>
          <p:nvPr/>
        </p:nvSpPr>
        <p:spPr>
          <a:xfrm>
            <a:off x="340475" y="409650"/>
            <a:ext cx="8283000" cy="2624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b="1"/>
              <a:t>Machine learning</a:t>
            </a:r>
            <a:r>
              <a:rPr lang="en"/>
              <a:t> is often referred to an application of AI that provides machines, the ability to automatically learn from data and make decision!</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r>
              <a:rPr lang="en" b="1"/>
              <a:t>The primary goal</a:t>
            </a:r>
            <a:r>
              <a:rPr lang="en"/>
              <a:t> is to give machines access to data (text, images and etc) and let them learn the patterns in the examples we provide and make future decisions with minimal human intervention and be able to improve through experience </a:t>
            </a:r>
            <a:endParaRPr/>
          </a:p>
        </p:txBody>
      </p:sp>
      <p:pic>
        <p:nvPicPr>
          <p:cNvPr id="299" name="Shape 299"/>
          <p:cNvPicPr preferRelativeResize="0"/>
          <p:nvPr/>
        </p:nvPicPr>
        <p:blipFill>
          <a:blip r:embed="rId4">
            <a:alphaModFix/>
          </a:blip>
          <a:stretch>
            <a:fillRect/>
          </a:stretch>
        </p:blipFill>
        <p:spPr>
          <a:xfrm>
            <a:off x="431425" y="2910247"/>
            <a:ext cx="4588275" cy="19570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p:nvPr/>
        </p:nvSpPr>
        <p:spPr>
          <a:xfrm>
            <a:off x="3148425" y="424650"/>
            <a:ext cx="2373000" cy="624600"/>
          </a:xfrm>
          <a:prstGeom prst="rect">
            <a:avLst/>
          </a:prstGeom>
          <a:solidFill>
            <a:srgbClr val="4A86E8"/>
          </a:solidFill>
          <a:ln w="9525" cap="flat" cmpd="sng">
            <a:solidFill>
              <a:srgbClr val="4A86E8"/>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6108325" y="2119475"/>
            <a:ext cx="2373000" cy="624600"/>
          </a:xfrm>
          <a:prstGeom prst="rect">
            <a:avLst/>
          </a:prstGeom>
          <a:solidFill>
            <a:srgbClr val="4A86E8"/>
          </a:solidFill>
          <a:ln w="9525" cap="flat" cmpd="sng">
            <a:solidFill>
              <a:srgbClr val="4A86E8"/>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p:nvPr/>
        </p:nvSpPr>
        <p:spPr>
          <a:xfrm>
            <a:off x="3441875" y="2119475"/>
            <a:ext cx="2373000" cy="624600"/>
          </a:xfrm>
          <a:prstGeom prst="rect">
            <a:avLst/>
          </a:prstGeom>
          <a:solidFill>
            <a:srgbClr val="4A86E8"/>
          </a:solidFill>
          <a:ln w="9525" cap="flat" cmpd="sng">
            <a:solidFill>
              <a:srgbClr val="4A86E8"/>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Shape 307"/>
          <p:cNvSpPr/>
          <p:nvPr/>
        </p:nvSpPr>
        <p:spPr>
          <a:xfrm>
            <a:off x="775425" y="2119475"/>
            <a:ext cx="2373000" cy="624600"/>
          </a:xfrm>
          <a:prstGeom prst="rect">
            <a:avLst/>
          </a:prstGeom>
          <a:solidFill>
            <a:srgbClr val="4A86E8"/>
          </a:solidFill>
          <a:ln w="9525" cap="flat" cmpd="sng">
            <a:solidFill>
              <a:srgbClr val="4A86E8"/>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08" name="Shape 308"/>
          <p:cNvCxnSpPr>
            <a:stCxn id="304" idx="2"/>
            <a:endCxn id="307" idx="0"/>
          </p:cNvCxnSpPr>
          <p:nvPr/>
        </p:nvCxnSpPr>
        <p:spPr>
          <a:xfrm flipH="1">
            <a:off x="1961925" y="1049250"/>
            <a:ext cx="2373000" cy="1070100"/>
          </a:xfrm>
          <a:prstGeom prst="straightConnector1">
            <a:avLst/>
          </a:prstGeom>
          <a:noFill/>
          <a:ln w="9525" cap="flat" cmpd="sng">
            <a:solidFill>
              <a:schemeClr val="dk2"/>
            </a:solidFill>
            <a:prstDash val="solid"/>
            <a:round/>
            <a:headEnd type="none" w="lg" len="lg"/>
            <a:tailEnd type="triangle" w="lg" len="lg"/>
          </a:ln>
        </p:spPr>
      </p:cxnSp>
      <p:cxnSp>
        <p:nvCxnSpPr>
          <p:cNvPr id="309" name="Shape 309"/>
          <p:cNvCxnSpPr>
            <a:stCxn id="304" idx="2"/>
            <a:endCxn id="306" idx="0"/>
          </p:cNvCxnSpPr>
          <p:nvPr/>
        </p:nvCxnSpPr>
        <p:spPr>
          <a:xfrm>
            <a:off x="4334925" y="1049250"/>
            <a:ext cx="293400" cy="1070100"/>
          </a:xfrm>
          <a:prstGeom prst="straightConnector1">
            <a:avLst/>
          </a:prstGeom>
          <a:noFill/>
          <a:ln w="9525" cap="flat" cmpd="sng">
            <a:solidFill>
              <a:schemeClr val="dk2"/>
            </a:solidFill>
            <a:prstDash val="solid"/>
            <a:round/>
            <a:headEnd type="none" w="lg" len="lg"/>
            <a:tailEnd type="triangle" w="lg" len="lg"/>
          </a:ln>
        </p:spPr>
      </p:cxnSp>
      <p:cxnSp>
        <p:nvCxnSpPr>
          <p:cNvPr id="310" name="Shape 310"/>
          <p:cNvCxnSpPr>
            <a:stCxn id="304" idx="2"/>
            <a:endCxn id="305" idx="0"/>
          </p:cNvCxnSpPr>
          <p:nvPr/>
        </p:nvCxnSpPr>
        <p:spPr>
          <a:xfrm>
            <a:off x="4334925" y="1049250"/>
            <a:ext cx="2959800" cy="1070100"/>
          </a:xfrm>
          <a:prstGeom prst="straightConnector1">
            <a:avLst/>
          </a:prstGeom>
          <a:noFill/>
          <a:ln w="9525" cap="flat" cmpd="sng">
            <a:solidFill>
              <a:schemeClr val="dk2"/>
            </a:solidFill>
            <a:prstDash val="solid"/>
            <a:round/>
            <a:headEnd type="none" w="lg" len="lg"/>
            <a:tailEnd type="triangle" w="lg" len="lg"/>
          </a:ln>
        </p:spPr>
      </p:cxnSp>
      <p:sp>
        <p:nvSpPr>
          <p:cNvPr id="311" name="Shape 311"/>
          <p:cNvSpPr txBox="1"/>
          <p:nvPr/>
        </p:nvSpPr>
        <p:spPr>
          <a:xfrm>
            <a:off x="3441875" y="566700"/>
            <a:ext cx="1661100" cy="340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Machine Learning</a:t>
            </a:r>
            <a:endParaRPr>
              <a:solidFill>
                <a:srgbClr val="FFFFFF"/>
              </a:solidFill>
            </a:endParaRPr>
          </a:p>
        </p:txBody>
      </p:sp>
      <p:sp>
        <p:nvSpPr>
          <p:cNvPr id="312" name="Shape 312"/>
          <p:cNvSpPr txBox="1"/>
          <p:nvPr/>
        </p:nvSpPr>
        <p:spPr>
          <a:xfrm>
            <a:off x="888925" y="2229975"/>
            <a:ext cx="2077800" cy="420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Supervised learning</a:t>
            </a:r>
            <a:endParaRPr>
              <a:solidFill>
                <a:srgbClr val="FFFFFF"/>
              </a:solidFill>
            </a:endParaRPr>
          </a:p>
        </p:txBody>
      </p:sp>
      <p:sp>
        <p:nvSpPr>
          <p:cNvPr id="313" name="Shape 313"/>
          <p:cNvSpPr txBox="1"/>
          <p:nvPr/>
        </p:nvSpPr>
        <p:spPr>
          <a:xfrm>
            <a:off x="3621575" y="2229975"/>
            <a:ext cx="2013600" cy="340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Unsupervised learning</a:t>
            </a:r>
            <a:endParaRPr>
              <a:solidFill>
                <a:srgbClr val="FFFFFF"/>
              </a:solidFill>
            </a:endParaRPr>
          </a:p>
        </p:txBody>
      </p:sp>
      <p:sp>
        <p:nvSpPr>
          <p:cNvPr id="314" name="Shape 314"/>
          <p:cNvSpPr txBox="1"/>
          <p:nvPr/>
        </p:nvSpPr>
        <p:spPr>
          <a:xfrm>
            <a:off x="6160525" y="2168625"/>
            <a:ext cx="2268600" cy="54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Reinforcement learning</a:t>
            </a:r>
            <a:endParaRPr>
              <a:solidFill>
                <a:srgbClr val="FFFFFF"/>
              </a:solidFill>
            </a:endParaRPr>
          </a:p>
        </p:txBody>
      </p:sp>
      <p:sp>
        <p:nvSpPr>
          <p:cNvPr id="315" name="Shape 315"/>
          <p:cNvSpPr txBox="1"/>
          <p:nvPr/>
        </p:nvSpPr>
        <p:spPr>
          <a:xfrm>
            <a:off x="767300" y="3856425"/>
            <a:ext cx="7845900" cy="11970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280"/>
              </a:spcBef>
              <a:spcAft>
                <a:spcPts val="0"/>
              </a:spcAft>
              <a:buNone/>
            </a:pPr>
            <a:r>
              <a:rPr lang="en" b="1">
                <a:solidFill>
                  <a:schemeClr val="dk1"/>
                </a:solidFill>
                <a:latin typeface="Lato"/>
                <a:ea typeface="Lato"/>
                <a:cs typeface="Lato"/>
                <a:sym typeface="Lato"/>
              </a:rPr>
              <a:t>Some use another category called “semi-supervised learning” which falls in between supervised and unsupervised categories</a:t>
            </a:r>
            <a:endParaRPr b="1">
              <a:solidFill>
                <a:schemeClr val="dk1"/>
              </a:solidFill>
              <a:latin typeface="Lato"/>
              <a:ea typeface="Lato"/>
              <a:cs typeface="Lato"/>
              <a:sym typeface="Lato"/>
            </a:endParaRPr>
          </a:p>
        </p:txBody>
      </p:sp>
      <p:sp>
        <p:nvSpPr>
          <p:cNvPr id="316" name="Shape 316"/>
          <p:cNvSpPr txBox="1"/>
          <p:nvPr/>
        </p:nvSpPr>
        <p:spPr>
          <a:xfrm>
            <a:off x="775425" y="2875050"/>
            <a:ext cx="1890900" cy="756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Task driven</a:t>
            </a:r>
            <a:endParaRPr/>
          </a:p>
          <a:p>
            <a:pPr marL="0" lvl="0" indent="0">
              <a:spcBef>
                <a:spcPts val="0"/>
              </a:spcBef>
              <a:spcAft>
                <a:spcPts val="0"/>
              </a:spcAft>
              <a:buNone/>
            </a:pPr>
            <a:r>
              <a:rPr lang="en"/>
              <a:t>(Regression/Classification)</a:t>
            </a:r>
            <a:endParaRPr/>
          </a:p>
        </p:txBody>
      </p:sp>
      <p:sp>
        <p:nvSpPr>
          <p:cNvPr id="317" name="Shape 317"/>
          <p:cNvSpPr txBox="1"/>
          <p:nvPr/>
        </p:nvSpPr>
        <p:spPr>
          <a:xfrm>
            <a:off x="3601575" y="2957800"/>
            <a:ext cx="2268600" cy="756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Data driven</a:t>
            </a:r>
            <a:endParaRPr/>
          </a:p>
          <a:p>
            <a:pPr marL="0" lvl="0" indent="0">
              <a:spcBef>
                <a:spcPts val="0"/>
              </a:spcBef>
              <a:spcAft>
                <a:spcPts val="0"/>
              </a:spcAft>
              <a:buNone/>
            </a:pPr>
            <a:r>
              <a:rPr lang="en"/>
              <a:t>(Clustering)</a:t>
            </a:r>
            <a:endParaRPr/>
          </a:p>
        </p:txBody>
      </p:sp>
      <p:sp>
        <p:nvSpPr>
          <p:cNvPr id="318" name="Shape 318"/>
          <p:cNvSpPr txBox="1"/>
          <p:nvPr/>
        </p:nvSpPr>
        <p:spPr>
          <a:xfrm>
            <a:off x="6212725" y="2922100"/>
            <a:ext cx="2268600" cy="756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Machines learn to react to environment</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FBrandMaster">
      <a:dk1>
        <a:srgbClr val="34495E"/>
      </a:dk1>
      <a:lt1>
        <a:srgbClr val="FFFFFF"/>
      </a:lt1>
      <a:dk2>
        <a:srgbClr val="34495E"/>
      </a:dk2>
      <a:lt2>
        <a:srgbClr val="FFFFFF"/>
      </a:lt2>
      <a:accent1>
        <a:srgbClr val="6095EB"/>
      </a:accent1>
      <a:accent2>
        <a:srgbClr val="5AC597"/>
      </a:accent2>
      <a:accent3>
        <a:srgbClr val="506070"/>
      </a:accent3>
      <a:accent4>
        <a:srgbClr val="F5F7F9"/>
      </a:accent4>
      <a:accent5>
        <a:srgbClr val="8E9FB1"/>
      </a:accent5>
      <a:accent6>
        <a:srgbClr val="F17595"/>
      </a:accent6>
      <a:hlink>
        <a:srgbClr val="6095EB"/>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Theme">
  <a:themeElements>
    <a:clrScheme name="CFBrandMaster">
      <a:dk1>
        <a:srgbClr val="34495E"/>
      </a:dk1>
      <a:lt1>
        <a:srgbClr val="FFFFFF"/>
      </a:lt1>
      <a:dk2>
        <a:srgbClr val="34495E"/>
      </a:dk2>
      <a:lt2>
        <a:srgbClr val="FFFFFF"/>
      </a:lt2>
      <a:accent1>
        <a:srgbClr val="6095EB"/>
      </a:accent1>
      <a:accent2>
        <a:srgbClr val="5AC597"/>
      </a:accent2>
      <a:accent3>
        <a:srgbClr val="506070"/>
      </a:accent3>
      <a:accent4>
        <a:srgbClr val="F5F7F9"/>
      </a:accent4>
      <a:accent5>
        <a:srgbClr val="8E9FB1"/>
      </a:accent5>
      <a:accent6>
        <a:srgbClr val="F17595"/>
      </a:accent6>
      <a:hlink>
        <a:srgbClr val="6095EB"/>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5_Office Theme">
  <a:themeElements>
    <a:clrScheme name="CFBrandMaster">
      <a:dk1>
        <a:srgbClr val="34495E"/>
      </a:dk1>
      <a:lt1>
        <a:srgbClr val="FFFFFF"/>
      </a:lt1>
      <a:dk2>
        <a:srgbClr val="34495E"/>
      </a:dk2>
      <a:lt2>
        <a:srgbClr val="FFFFFF"/>
      </a:lt2>
      <a:accent1>
        <a:srgbClr val="6095EB"/>
      </a:accent1>
      <a:accent2>
        <a:srgbClr val="5AC597"/>
      </a:accent2>
      <a:accent3>
        <a:srgbClr val="506070"/>
      </a:accent3>
      <a:accent4>
        <a:srgbClr val="F5F7F9"/>
      </a:accent4>
      <a:accent5>
        <a:srgbClr val="8E9FB1"/>
      </a:accent5>
      <a:accent6>
        <a:srgbClr val="F17595"/>
      </a:accent6>
      <a:hlink>
        <a:srgbClr val="6095EB"/>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1038</Words>
  <Application>Microsoft Macintosh PowerPoint</Application>
  <PresentationFormat>On-screen Show (16:9)</PresentationFormat>
  <Paragraphs>191</Paragraphs>
  <Slides>33</Slides>
  <Notes>33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33</vt:i4>
      </vt:variant>
    </vt:vector>
  </HeadingPairs>
  <TitlesOfParts>
    <vt:vector size="42" baseType="lpstr">
      <vt:lpstr>Lato</vt:lpstr>
      <vt:lpstr>Lato Black</vt:lpstr>
      <vt:lpstr>Noto Sans Symbols</vt:lpstr>
      <vt:lpstr>Roboto Mono</vt:lpstr>
      <vt:lpstr>Arial</vt:lpstr>
      <vt:lpstr>Simple Light</vt:lpstr>
      <vt:lpstr>Default Theme</vt:lpstr>
      <vt:lpstr>Default Theme</vt:lpstr>
      <vt:lpstr>5_Office Theme</vt:lpstr>
      <vt:lpstr>Intro to AI, Machine learning and Deep Learning (using scikit-learn, tensorflow and keras) </vt:lpstr>
      <vt:lpstr>What we want to achieve:</vt:lpstr>
      <vt:lpstr>Agenda</vt:lpstr>
      <vt:lpstr>Prerequisites: what we need before we start!</vt:lpstr>
      <vt:lpstr>PowerPoint Presentation</vt:lpstr>
      <vt:lpstr>Instructors</vt:lpstr>
      <vt:lpstr>PowerPoint Presentation</vt:lpstr>
      <vt:lpstr>PowerPoint Presentation</vt:lpstr>
      <vt:lpstr>PowerPoint Presentation</vt:lpstr>
      <vt:lpstr>Supervised learning</vt:lpstr>
      <vt:lpstr>Supervised learning</vt:lpstr>
      <vt:lpstr>What does regression do?</vt:lpstr>
      <vt:lpstr>Classification</vt:lpstr>
      <vt:lpstr>PowerPoint Presentation</vt:lpstr>
      <vt:lpstr>What are the patterns?</vt:lpstr>
      <vt:lpstr>Example: Parking sign detection (Q)</vt:lpstr>
      <vt:lpstr>PowerPoint Presentation</vt:lpstr>
      <vt:lpstr>Unsupervised learning</vt:lpstr>
      <vt:lpstr>Unsupervised learning</vt:lpstr>
      <vt:lpstr>Reinforcement learning</vt:lpstr>
      <vt:lpstr>Time to practice!</vt:lpstr>
      <vt:lpstr>Time to practice!</vt:lpstr>
      <vt:lpstr>Time to practice!</vt:lpstr>
      <vt:lpstr>Time to practice!</vt:lpstr>
      <vt:lpstr>Load-mnist.py</vt:lpstr>
      <vt:lpstr>Splitting Data</vt:lpstr>
      <vt:lpstr>classifire_svm.py</vt:lpstr>
      <vt:lpstr>Model Evaluation</vt:lpstr>
      <vt:lpstr>Model evaluation</vt:lpstr>
      <vt:lpstr>Model evaluation</vt:lpstr>
      <vt:lpstr>Cross_validation</vt:lpstr>
      <vt:lpstr>Regression</vt:lpstr>
      <vt:lpstr>Logistic regression</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AI, Machine learning and Deep Learning (using scikit-learn, tensorflow and keras) </dc:title>
  <cp:lastModifiedBy>Humayun Irshad</cp:lastModifiedBy>
  <cp:revision>3</cp:revision>
  <dcterms:modified xsi:type="dcterms:W3CDTF">2018-01-25T08:48:54Z</dcterms:modified>
</cp:coreProperties>
</file>