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Sarabun"/>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3C8808D-9A4E-41C1-A8C1-0EEBCB1D49BA}">
  <a:tblStyle styleId="{E3C8808D-9A4E-41C1-A8C1-0EEBCB1D49B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Sarabun-regular.fntdata"/><Relationship Id="rId25" Type="http://schemas.openxmlformats.org/officeDocument/2006/relationships/slide" Target="slides/slide19.xml"/><Relationship Id="rId28" Type="http://schemas.openxmlformats.org/officeDocument/2006/relationships/font" Target="fonts/Sarabun-italic.fntdata"/><Relationship Id="rId27" Type="http://schemas.openxmlformats.org/officeDocument/2006/relationships/font" Target="fonts/Sarabun-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Sarabun-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58562c0a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58562c0a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58562c0a2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b58562c0a2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58562c0a2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58562c0a2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b58562c0a2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b58562c0a2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58562c0a2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b58562c0a2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99188220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99188220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58562c0a2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58562c0a2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b58562c0a2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b58562c0a2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fee57f96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fee57f96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fee57f96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fee57f96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58562c0a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58562c0a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b58562c0a2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b58562c0a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b58562c0a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b58562c0a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58562c0a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58562c0a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58562c0a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58562c0a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58562c0a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58562c0a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58562c0a2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58562c0a2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b58562c0a2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b58562c0a2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D8E2FD"/>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w3schools.com/cssref/css_selectors.asp"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w3schools.com/cssre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coolors.co/"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fonts.google.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w3schools.com/cssref/css_units.asp"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w3schools.com/css/css_margin.asp" TargetMode="External"/><Relationship Id="rId4" Type="http://schemas.openxmlformats.org/officeDocument/2006/relationships/hyperlink" Target="https://www.w3schools.com/css/css_padding.asp" TargetMode="External"/><Relationship Id="rId5"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w3schools.com/howto/howto_js_accordion.asp" TargetMode="External"/><Relationship Id="rId4" Type="http://schemas.openxmlformats.org/officeDocument/2006/relationships/hyperlink" Target="https://www.w3schools.com/css/css_navbar.asp" TargetMode="External"/><Relationship Id="rId5" Type="http://schemas.openxmlformats.org/officeDocument/2006/relationships/hyperlink" Target="https://greensock.com/gsa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hyperlink" Target="https://code.visualstudio.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w3schools.com/tags/default.as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w3schools.com/html/html_attributes.asp" TargetMode="External"/><Relationship Id="rId4" Type="http://schemas.openxmlformats.org/officeDocument/2006/relationships/hyperlink" Target="https://www.w3schools.com/tags/ref_attributes.as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28575"/>
            <a:ext cx="9144000" cy="5200650"/>
          </a:xfrm>
          <a:prstGeom prst="rect">
            <a:avLst/>
          </a:prstGeom>
          <a:noFill/>
          <a:ln>
            <a:noFill/>
          </a:ln>
        </p:spPr>
      </p:pic>
      <p:sp>
        <p:nvSpPr>
          <p:cNvPr id="55" name="Google Shape;55;p13"/>
          <p:cNvSpPr txBox="1"/>
          <p:nvPr/>
        </p:nvSpPr>
        <p:spPr>
          <a:xfrm>
            <a:off x="248250" y="2040750"/>
            <a:ext cx="55194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5700">
                <a:solidFill>
                  <a:schemeClr val="accent1"/>
                </a:solidFill>
                <a:latin typeface="Sarabun"/>
                <a:ea typeface="Sarabun"/>
                <a:cs typeface="Sarabun"/>
                <a:sym typeface="Sarabun"/>
              </a:rPr>
              <a:t>HTML/CSS Intro</a:t>
            </a:r>
            <a:endParaRPr b="1" sz="5700">
              <a:solidFill>
                <a:schemeClr val="accent1"/>
              </a:solidFill>
              <a:latin typeface="Sarabun"/>
              <a:ea typeface="Sarabun"/>
              <a:cs typeface="Sarabun"/>
              <a:sym typeface="Sarabu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1"/>
                </a:solidFill>
                <a:latin typeface="Sarabun"/>
                <a:ea typeface="Sarabun"/>
                <a:cs typeface="Sarabun"/>
                <a:sym typeface="Sarabun"/>
              </a:rPr>
              <a:t>Cascading Style Sheets (CSS)</a:t>
            </a:r>
            <a:endParaRPr b="1">
              <a:solidFill>
                <a:schemeClr val="accent1"/>
              </a:solidFill>
              <a:latin typeface="Sarabun"/>
              <a:ea typeface="Sarabun"/>
              <a:cs typeface="Sarabun"/>
              <a:sym typeface="Sarabun"/>
            </a:endParaRPr>
          </a:p>
        </p:txBody>
      </p:sp>
      <p:sp>
        <p:nvSpPr>
          <p:cNvPr id="112" name="Google Shape;112;p22"/>
          <p:cNvSpPr txBox="1"/>
          <p:nvPr>
            <p:ph idx="1" type="body"/>
          </p:nvPr>
        </p:nvSpPr>
        <p:spPr>
          <a:xfrm>
            <a:off x="311700" y="888025"/>
            <a:ext cx="8520600" cy="3651600"/>
          </a:xfrm>
          <a:prstGeom prst="rect">
            <a:avLst/>
          </a:prstGeom>
        </p:spPr>
        <p:txBody>
          <a:bodyPr anchorCtr="0" anchor="t" bIns="91425" lIns="91425" spcFirstLastPara="1" rIns="91425" wrap="square" tIns="91425">
            <a:normAutofit lnSpcReduction="20000"/>
          </a:bodyPr>
          <a:lstStyle/>
          <a:p>
            <a:pPr indent="-342900" lvl="0" marL="457200" rtl="0" algn="l">
              <a:lnSpc>
                <a:spcPct val="150000"/>
              </a:lnSpc>
              <a:spcBef>
                <a:spcPts val="0"/>
              </a:spcBef>
              <a:spcAft>
                <a:spcPts val="0"/>
              </a:spcAft>
              <a:buClr>
                <a:schemeClr val="accent1"/>
              </a:buClr>
              <a:buSzPts val="1800"/>
              <a:buFont typeface="Sarabun"/>
              <a:buChar char="●"/>
            </a:pPr>
            <a:r>
              <a:rPr lang="en">
                <a:solidFill>
                  <a:schemeClr val="accent1"/>
                </a:solidFill>
                <a:latin typeface="Sarabun"/>
                <a:ea typeface="Sarabun"/>
                <a:cs typeface="Sarabun"/>
                <a:sym typeface="Sarabun"/>
              </a:rPr>
              <a:t>A way to style your HTML elements! </a:t>
            </a:r>
            <a:endParaRPr>
              <a:solidFill>
                <a:schemeClr val="accent1"/>
              </a:solidFill>
              <a:latin typeface="Sarabun"/>
              <a:ea typeface="Sarabun"/>
              <a:cs typeface="Sarabun"/>
              <a:sym typeface="Sarabun"/>
            </a:endParaRPr>
          </a:p>
          <a:p>
            <a:pPr indent="-342900" lvl="0" marL="457200" rtl="0" algn="l">
              <a:lnSpc>
                <a:spcPct val="150000"/>
              </a:lnSpc>
              <a:spcBef>
                <a:spcPts val="0"/>
              </a:spcBef>
              <a:spcAft>
                <a:spcPts val="0"/>
              </a:spcAft>
              <a:buClr>
                <a:schemeClr val="accent1"/>
              </a:buClr>
              <a:buSzPts val="1800"/>
              <a:buFont typeface="Sarabun"/>
              <a:buChar char="●"/>
            </a:pPr>
            <a:r>
              <a:rPr lang="en">
                <a:solidFill>
                  <a:schemeClr val="accent1"/>
                </a:solidFill>
                <a:latin typeface="Sarabun"/>
                <a:ea typeface="Sarabun"/>
                <a:cs typeface="Sarabun"/>
                <a:sym typeface="Sarabun"/>
              </a:rPr>
              <a:t>CSS styles have </a:t>
            </a:r>
            <a:r>
              <a:rPr b="1" lang="en">
                <a:solidFill>
                  <a:schemeClr val="accent1"/>
                </a:solidFill>
                <a:latin typeface="Sarabun"/>
                <a:ea typeface="Sarabun"/>
                <a:cs typeface="Sarabun"/>
                <a:sym typeface="Sarabun"/>
              </a:rPr>
              <a:t>selectors </a:t>
            </a:r>
            <a:r>
              <a:rPr lang="en">
                <a:solidFill>
                  <a:schemeClr val="accent1"/>
                </a:solidFill>
                <a:latin typeface="Sarabun"/>
                <a:ea typeface="Sarabun"/>
                <a:cs typeface="Sarabun"/>
                <a:sym typeface="Sarabun"/>
              </a:rPr>
              <a:t>and</a:t>
            </a:r>
            <a:r>
              <a:rPr b="1" lang="en">
                <a:solidFill>
                  <a:schemeClr val="accent1"/>
                </a:solidFill>
                <a:latin typeface="Sarabun"/>
                <a:ea typeface="Sarabun"/>
                <a:cs typeface="Sarabun"/>
                <a:sym typeface="Sarabun"/>
              </a:rPr>
              <a:t> properties </a:t>
            </a:r>
            <a:endParaRPr b="1">
              <a:solidFill>
                <a:schemeClr val="accent1"/>
              </a:solidFill>
              <a:latin typeface="Sarabun"/>
              <a:ea typeface="Sarabun"/>
              <a:cs typeface="Sarabun"/>
              <a:sym typeface="Sarabun"/>
            </a:endParaRPr>
          </a:p>
          <a:p>
            <a:pPr indent="-317500" lvl="1" marL="914400" rtl="0" algn="l">
              <a:lnSpc>
                <a:spcPct val="150000"/>
              </a:lnSpc>
              <a:spcBef>
                <a:spcPts val="0"/>
              </a:spcBef>
              <a:spcAft>
                <a:spcPts val="0"/>
              </a:spcAft>
              <a:buClr>
                <a:schemeClr val="accent1"/>
              </a:buClr>
              <a:buSzPts val="1400"/>
              <a:buFont typeface="Sarabun"/>
              <a:buChar char="○"/>
            </a:pPr>
            <a:r>
              <a:rPr lang="en">
                <a:solidFill>
                  <a:schemeClr val="accent1"/>
                </a:solidFill>
                <a:latin typeface="Sarabun"/>
                <a:ea typeface="Sarabun"/>
                <a:cs typeface="Sarabun"/>
                <a:sym typeface="Sarabun"/>
              </a:rPr>
              <a:t>s</a:t>
            </a:r>
            <a:r>
              <a:rPr lang="en">
                <a:solidFill>
                  <a:schemeClr val="accent1"/>
                </a:solidFill>
                <a:latin typeface="Sarabun"/>
                <a:ea typeface="Sarabun"/>
                <a:cs typeface="Sarabun"/>
                <a:sym typeface="Sarabun"/>
              </a:rPr>
              <a:t>elector {</a:t>
            </a:r>
            <a:br>
              <a:rPr lang="en">
                <a:solidFill>
                  <a:schemeClr val="accent1"/>
                </a:solidFill>
                <a:latin typeface="Sarabun"/>
                <a:ea typeface="Sarabun"/>
                <a:cs typeface="Sarabun"/>
                <a:sym typeface="Sarabun"/>
              </a:rPr>
            </a:br>
            <a:r>
              <a:rPr lang="en">
                <a:solidFill>
                  <a:schemeClr val="accent1"/>
                </a:solidFill>
                <a:latin typeface="Sarabun"/>
                <a:ea typeface="Sarabun"/>
                <a:cs typeface="Sarabun"/>
                <a:sym typeface="Sarabun"/>
              </a:rPr>
              <a:t>	property: value;</a:t>
            </a:r>
            <a:br>
              <a:rPr lang="en">
                <a:solidFill>
                  <a:schemeClr val="accent1"/>
                </a:solidFill>
                <a:latin typeface="Sarabun"/>
                <a:ea typeface="Sarabun"/>
                <a:cs typeface="Sarabun"/>
                <a:sym typeface="Sarabun"/>
              </a:rPr>
            </a:br>
            <a:r>
              <a:rPr lang="en">
                <a:solidFill>
                  <a:schemeClr val="accent1"/>
                </a:solidFill>
                <a:latin typeface="Sarabun"/>
                <a:ea typeface="Sarabun"/>
                <a:cs typeface="Sarabun"/>
                <a:sym typeface="Sarabun"/>
              </a:rPr>
              <a:t>	property: value;</a:t>
            </a:r>
            <a:br>
              <a:rPr lang="en">
                <a:solidFill>
                  <a:schemeClr val="accent1"/>
                </a:solidFill>
                <a:latin typeface="Sarabun"/>
                <a:ea typeface="Sarabun"/>
                <a:cs typeface="Sarabun"/>
                <a:sym typeface="Sarabun"/>
              </a:rPr>
            </a:br>
            <a:r>
              <a:rPr lang="en">
                <a:solidFill>
                  <a:schemeClr val="accent1"/>
                </a:solidFill>
                <a:latin typeface="Sarabun"/>
                <a:ea typeface="Sarabun"/>
                <a:cs typeface="Sarabun"/>
                <a:sym typeface="Sarabun"/>
              </a:rPr>
              <a:t>	}</a:t>
            </a:r>
            <a:endParaRPr>
              <a:solidFill>
                <a:schemeClr val="accent1"/>
              </a:solidFill>
              <a:latin typeface="Sarabun"/>
              <a:ea typeface="Sarabun"/>
              <a:cs typeface="Sarabun"/>
              <a:sym typeface="Sarabun"/>
            </a:endParaRPr>
          </a:p>
          <a:p>
            <a:pPr indent="-342900" lvl="0" marL="457200" rtl="0" algn="l">
              <a:lnSpc>
                <a:spcPct val="150000"/>
              </a:lnSpc>
              <a:spcBef>
                <a:spcPts val="0"/>
              </a:spcBef>
              <a:spcAft>
                <a:spcPts val="0"/>
              </a:spcAft>
              <a:buClr>
                <a:schemeClr val="accent1"/>
              </a:buClr>
              <a:buSzPts val="1800"/>
              <a:buFont typeface="Sarabun"/>
              <a:buChar char="●"/>
            </a:pPr>
            <a:r>
              <a:rPr lang="en">
                <a:solidFill>
                  <a:schemeClr val="accent1"/>
                </a:solidFill>
                <a:latin typeface="Sarabun"/>
                <a:ea typeface="Sarabun"/>
                <a:cs typeface="Sarabun"/>
                <a:sym typeface="Sarabun"/>
              </a:rPr>
              <a:t>There are different types of selectors, and different properties </a:t>
            </a:r>
            <a:endParaRPr>
              <a:solidFill>
                <a:schemeClr val="accent1"/>
              </a:solidFill>
              <a:latin typeface="Sarabun"/>
              <a:ea typeface="Sarabun"/>
              <a:cs typeface="Sarabun"/>
              <a:sym typeface="Sarabun"/>
            </a:endParaRPr>
          </a:p>
          <a:p>
            <a:pPr indent="-342900" lvl="0" marL="457200" rtl="0" algn="l">
              <a:lnSpc>
                <a:spcPct val="150000"/>
              </a:lnSpc>
              <a:spcBef>
                <a:spcPts val="0"/>
              </a:spcBef>
              <a:spcAft>
                <a:spcPts val="0"/>
              </a:spcAft>
              <a:buClr>
                <a:schemeClr val="accent1"/>
              </a:buClr>
              <a:buSzPts val="1800"/>
              <a:buFont typeface="Sarabun"/>
              <a:buChar char="●"/>
            </a:pPr>
            <a:r>
              <a:rPr lang="en">
                <a:solidFill>
                  <a:schemeClr val="accent1"/>
                </a:solidFill>
                <a:latin typeface="Sarabun"/>
                <a:ea typeface="Sarabun"/>
                <a:cs typeface="Sarabun"/>
                <a:sym typeface="Sarabun"/>
              </a:rPr>
              <a:t>Always link your stylesheet in the &lt;head&gt; element</a:t>
            </a:r>
            <a:endParaRPr>
              <a:solidFill>
                <a:schemeClr val="accent1"/>
              </a:solidFill>
              <a:latin typeface="Sarabun"/>
              <a:ea typeface="Sarabun"/>
              <a:cs typeface="Sarabun"/>
              <a:sym typeface="Sarabun"/>
            </a:endParaRPr>
          </a:p>
          <a:p>
            <a:pPr indent="-317500" lvl="1" marL="914400" rtl="0" algn="l">
              <a:lnSpc>
                <a:spcPct val="150000"/>
              </a:lnSpc>
              <a:spcBef>
                <a:spcPts val="0"/>
              </a:spcBef>
              <a:spcAft>
                <a:spcPts val="0"/>
              </a:spcAft>
              <a:buClr>
                <a:schemeClr val="accent1"/>
              </a:buClr>
              <a:buSzPts val="1400"/>
              <a:buFont typeface="Sarabun"/>
              <a:buChar char="○"/>
            </a:pPr>
            <a:r>
              <a:rPr lang="en" sz="1150">
                <a:solidFill>
                  <a:srgbClr val="0000CD"/>
                </a:solidFill>
                <a:latin typeface="Courier New"/>
                <a:ea typeface="Courier New"/>
                <a:cs typeface="Courier New"/>
                <a:sym typeface="Courier New"/>
              </a:rPr>
              <a:t>&lt;</a:t>
            </a:r>
            <a:r>
              <a:rPr lang="en" sz="1150">
                <a:solidFill>
                  <a:srgbClr val="A52A2A"/>
                </a:solidFill>
                <a:latin typeface="Courier New"/>
                <a:ea typeface="Courier New"/>
                <a:cs typeface="Courier New"/>
                <a:sym typeface="Courier New"/>
              </a:rPr>
              <a:t>head</a:t>
            </a:r>
            <a:r>
              <a:rPr lang="en" sz="1150">
                <a:solidFill>
                  <a:srgbClr val="0000CD"/>
                </a:solidFill>
                <a:latin typeface="Courier New"/>
                <a:ea typeface="Courier New"/>
                <a:cs typeface="Courier New"/>
                <a:sym typeface="Courier New"/>
              </a:rPr>
              <a:t>&gt;</a:t>
            </a:r>
            <a:endParaRPr sz="1150">
              <a:solidFill>
                <a:srgbClr val="0000CD"/>
              </a:solidFill>
              <a:latin typeface="Courier New"/>
              <a:ea typeface="Courier New"/>
              <a:cs typeface="Courier New"/>
              <a:sym typeface="Courier New"/>
            </a:endParaRPr>
          </a:p>
          <a:p>
            <a:pPr indent="-317500" lvl="1" marL="914400" rtl="0" algn="l">
              <a:lnSpc>
                <a:spcPct val="150000"/>
              </a:lnSpc>
              <a:spcBef>
                <a:spcPts val="0"/>
              </a:spcBef>
              <a:spcAft>
                <a:spcPts val="0"/>
              </a:spcAft>
              <a:buClr>
                <a:schemeClr val="accent1"/>
              </a:buClr>
              <a:buSzPts val="1400"/>
              <a:buFont typeface="Sarabun"/>
              <a:buChar char="○"/>
            </a:pPr>
            <a:r>
              <a:rPr lang="en" sz="1150">
                <a:solidFill>
                  <a:srgbClr val="0000CD"/>
                </a:solidFill>
                <a:latin typeface="Courier New"/>
                <a:ea typeface="Courier New"/>
                <a:cs typeface="Courier New"/>
                <a:sym typeface="Courier New"/>
              </a:rPr>
              <a:t>&lt;</a:t>
            </a:r>
            <a:r>
              <a:rPr lang="en" sz="1150">
                <a:solidFill>
                  <a:srgbClr val="A52A2A"/>
                </a:solidFill>
                <a:latin typeface="Courier New"/>
                <a:ea typeface="Courier New"/>
                <a:cs typeface="Courier New"/>
                <a:sym typeface="Courier New"/>
              </a:rPr>
              <a:t>link</a:t>
            </a:r>
            <a:r>
              <a:rPr lang="en" sz="1150">
                <a:solidFill>
                  <a:srgbClr val="FF0000"/>
                </a:solidFill>
                <a:latin typeface="Courier New"/>
                <a:ea typeface="Courier New"/>
                <a:cs typeface="Courier New"/>
                <a:sym typeface="Courier New"/>
              </a:rPr>
              <a:t> rel</a:t>
            </a:r>
            <a:r>
              <a:rPr lang="en" sz="1150">
                <a:solidFill>
                  <a:srgbClr val="0000CD"/>
                </a:solidFill>
                <a:latin typeface="Courier New"/>
                <a:ea typeface="Courier New"/>
                <a:cs typeface="Courier New"/>
                <a:sym typeface="Courier New"/>
              </a:rPr>
              <a:t>="stylesheet"</a:t>
            </a:r>
            <a:r>
              <a:rPr lang="en" sz="1150">
                <a:solidFill>
                  <a:srgbClr val="FF0000"/>
                </a:solidFill>
                <a:latin typeface="Courier New"/>
                <a:ea typeface="Courier New"/>
                <a:cs typeface="Courier New"/>
                <a:sym typeface="Courier New"/>
              </a:rPr>
              <a:t> href</a:t>
            </a:r>
            <a:r>
              <a:rPr lang="en" sz="1150">
                <a:solidFill>
                  <a:srgbClr val="0000CD"/>
                </a:solidFill>
                <a:latin typeface="Courier New"/>
                <a:ea typeface="Courier New"/>
                <a:cs typeface="Courier New"/>
                <a:sym typeface="Courier New"/>
              </a:rPr>
              <a:t>="style.css"&gt;</a:t>
            </a:r>
            <a:endParaRPr sz="1150">
              <a:solidFill>
                <a:srgbClr val="0000CD"/>
              </a:solidFill>
              <a:latin typeface="Courier New"/>
              <a:ea typeface="Courier New"/>
              <a:cs typeface="Courier New"/>
              <a:sym typeface="Courier New"/>
            </a:endParaRPr>
          </a:p>
          <a:p>
            <a:pPr indent="-317500" lvl="1" marL="914400" rtl="0" algn="l">
              <a:lnSpc>
                <a:spcPct val="150000"/>
              </a:lnSpc>
              <a:spcBef>
                <a:spcPts val="0"/>
              </a:spcBef>
              <a:spcAft>
                <a:spcPts val="0"/>
              </a:spcAft>
              <a:buClr>
                <a:schemeClr val="accent1"/>
              </a:buClr>
              <a:buSzPts val="1400"/>
              <a:buFont typeface="Sarabun"/>
              <a:buChar char="○"/>
            </a:pPr>
            <a:r>
              <a:rPr lang="en" sz="1150">
                <a:solidFill>
                  <a:srgbClr val="0000CD"/>
                </a:solidFill>
                <a:latin typeface="Courier New"/>
                <a:ea typeface="Courier New"/>
                <a:cs typeface="Courier New"/>
                <a:sym typeface="Courier New"/>
              </a:rPr>
              <a:t>&lt;</a:t>
            </a:r>
            <a:r>
              <a:rPr lang="en" sz="1150">
                <a:solidFill>
                  <a:srgbClr val="A52A2A"/>
                </a:solidFill>
                <a:latin typeface="Courier New"/>
                <a:ea typeface="Courier New"/>
                <a:cs typeface="Courier New"/>
                <a:sym typeface="Courier New"/>
              </a:rPr>
              <a:t>/head</a:t>
            </a:r>
            <a:r>
              <a:rPr lang="en" sz="1150">
                <a:solidFill>
                  <a:srgbClr val="0000CD"/>
                </a:solidFill>
                <a:latin typeface="Courier New"/>
                <a:ea typeface="Courier New"/>
                <a:cs typeface="Courier New"/>
                <a:sym typeface="Courier New"/>
              </a:rPr>
              <a:t>&gt;</a:t>
            </a:r>
            <a:endParaRPr sz="1150">
              <a:solidFill>
                <a:srgbClr val="0000CD"/>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92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1"/>
                </a:solidFill>
                <a:latin typeface="Sarabun"/>
                <a:ea typeface="Sarabun"/>
                <a:cs typeface="Sarabun"/>
                <a:sym typeface="Sarabun"/>
              </a:rPr>
              <a:t>CSS Selectors</a:t>
            </a:r>
            <a:endParaRPr b="1">
              <a:solidFill>
                <a:schemeClr val="accent1"/>
              </a:solidFill>
              <a:latin typeface="Sarabun"/>
              <a:ea typeface="Sarabun"/>
              <a:cs typeface="Sarabun"/>
              <a:sym typeface="Sarabun"/>
            </a:endParaRPr>
          </a:p>
        </p:txBody>
      </p:sp>
      <p:sp>
        <p:nvSpPr>
          <p:cNvPr id="118" name="Google Shape;118;p23"/>
          <p:cNvSpPr txBox="1"/>
          <p:nvPr>
            <p:ph idx="1" type="body"/>
          </p:nvPr>
        </p:nvSpPr>
        <p:spPr>
          <a:xfrm>
            <a:off x="311700" y="524975"/>
            <a:ext cx="8832300" cy="4295400"/>
          </a:xfrm>
          <a:prstGeom prst="rect">
            <a:avLst/>
          </a:prstGeom>
        </p:spPr>
        <p:txBody>
          <a:bodyPr anchorCtr="0" anchor="t" bIns="91425" lIns="91425" spcFirstLastPara="1" rIns="91425" wrap="square" tIns="91425">
            <a:noAutofit/>
          </a:bodyPr>
          <a:lstStyle/>
          <a:p>
            <a:pPr indent="-332105" lvl="0" marL="457200" rtl="0" algn="l">
              <a:lnSpc>
                <a:spcPct val="130000"/>
              </a:lnSpc>
              <a:spcBef>
                <a:spcPts val="0"/>
              </a:spcBef>
              <a:spcAft>
                <a:spcPts val="0"/>
              </a:spcAft>
              <a:buClr>
                <a:schemeClr val="accent1"/>
              </a:buClr>
              <a:buSzPts val="1630"/>
              <a:buFont typeface="Sarabun"/>
              <a:buChar char="●"/>
            </a:pPr>
            <a:r>
              <a:rPr lang="en" sz="1629">
                <a:solidFill>
                  <a:schemeClr val="accent1"/>
                </a:solidFill>
                <a:latin typeface="Sarabun"/>
                <a:ea typeface="Sarabun"/>
                <a:cs typeface="Sarabun"/>
                <a:sym typeface="Sarabun"/>
              </a:rPr>
              <a:t>To choose the HTML you want to style, you must </a:t>
            </a:r>
            <a:r>
              <a:rPr b="1" lang="en" sz="1629">
                <a:solidFill>
                  <a:schemeClr val="accent1"/>
                </a:solidFill>
                <a:latin typeface="Sarabun"/>
                <a:ea typeface="Sarabun"/>
                <a:cs typeface="Sarabun"/>
                <a:sym typeface="Sarabun"/>
              </a:rPr>
              <a:t>select </a:t>
            </a:r>
            <a:r>
              <a:rPr lang="en" sz="1629">
                <a:solidFill>
                  <a:schemeClr val="accent1"/>
                </a:solidFill>
                <a:latin typeface="Sarabun"/>
                <a:ea typeface="Sarabun"/>
                <a:cs typeface="Sarabun"/>
                <a:sym typeface="Sarabun"/>
              </a:rPr>
              <a:t>it </a:t>
            </a:r>
            <a:endParaRPr sz="1629">
              <a:solidFill>
                <a:schemeClr val="accent1"/>
              </a:solidFill>
              <a:latin typeface="Sarabun"/>
              <a:ea typeface="Sarabun"/>
              <a:cs typeface="Sarabun"/>
              <a:sym typeface="Sarabun"/>
            </a:endParaRPr>
          </a:p>
          <a:p>
            <a:pPr indent="-332105" lvl="0" marL="457200" rtl="0" algn="l">
              <a:lnSpc>
                <a:spcPct val="130000"/>
              </a:lnSpc>
              <a:spcBef>
                <a:spcPts val="0"/>
              </a:spcBef>
              <a:spcAft>
                <a:spcPts val="0"/>
              </a:spcAft>
              <a:buClr>
                <a:schemeClr val="accent1"/>
              </a:buClr>
              <a:buSzPts val="1630"/>
              <a:buFont typeface="Sarabun"/>
              <a:buChar char="●"/>
            </a:pPr>
            <a:r>
              <a:rPr lang="en" sz="1629">
                <a:solidFill>
                  <a:schemeClr val="accent1"/>
                </a:solidFill>
                <a:latin typeface="Sarabun"/>
                <a:ea typeface="Sarabun"/>
                <a:cs typeface="Sarabun"/>
                <a:sym typeface="Sarabun"/>
              </a:rPr>
              <a:t>There are different ways to do this: </a:t>
            </a:r>
            <a:endParaRPr sz="1629">
              <a:solidFill>
                <a:schemeClr val="accent1"/>
              </a:solidFill>
              <a:latin typeface="Sarabun"/>
              <a:ea typeface="Sarabun"/>
              <a:cs typeface="Sarabun"/>
              <a:sym typeface="Sarabun"/>
            </a:endParaRPr>
          </a:p>
          <a:p>
            <a:pPr indent="-332105" lvl="0" marL="457200" rtl="0" algn="l">
              <a:lnSpc>
                <a:spcPct val="130000"/>
              </a:lnSpc>
              <a:spcBef>
                <a:spcPts val="0"/>
              </a:spcBef>
              <a:spcAft>
                <a:spcPts val="0"/>
              </a:spcAft>
              <a:buClr>
                <a:schemeClr val="accent1"/>
              </a:buClr>
              <a:buSzPts val="1630"/>
              <a:buFont typeface="Sarabun"/>
              <a:buChar char="●"/>
            </a:pPr>
            <a:r>
              <a:rPr lang="en" sz="1629">
                <a:solidFill>
                  <a:schemeClr val="accent1"/>
                </a:solidFill>
                <a:latin typeface="Sarabun"/>
                <a:ea typeface="Sarabun"/>
                <a:cs typeface="Sarabun"/>
                <a:sym typeface="Sarabun"/>
              </a:rPr>
              <a:t>Type Selectors </a:t>
            </a:r>
            <a:endParaRPr sz="1629">
              <a:solidFill>
                <a:schemeClr val="accent1"/>
              </a:solidFill>
              <a:latin typeface="Sarabun"/>
              <a:ea typeface="Sarabun"/>
              <a:cs typeface="Sarabun"/>
              <a:sym typeface="Sarabun"/>
            </a:endParaRPr>
          </a:p>
          <a:p>
            <a:pPr indent="-310515" lvl="1" marL="914400" rtl="0" algn="l">
              <a:lnSpc>
                <a:spcPct val="130000"/>
              </a:lnSpc>
              <a:spcBef>
                <a:spcPts val="0"/>
              </a:spcBef>
              <a:spcAft>
                <a:spcPts val="0"/>
              </a:spcAft>
              <a:buClr>
                <a:schemeClr val="accent1"/>
              </a:buClr>
              <a:buSzPts val="1290"/>
              <a:buFont typeface="Sarabun"/>
              <a:buChar char="○"/>
            </a:pPr>
            <a:r>
              <a:rPr lang="en" sz="1290">
                <a:solidFill>
                  <a:schemeClr val="accent1"/>
                </a:solidFill>
                <a:latin typeface="Sarabun"/>
                <a:ea typeface="Sarabun"/>
                <a:cs typeface="Sarabun"/>
                <a:sym typeface="Sarabun"/>
              </a:rPr>
              <a:t>Ex: h1, body, p, div</a:t>
            </a:r>
            <a:endParaRPr sz="1290">
              <a:solidFill>
                <a:schemeClr val="accent1"/>
              </a:solidFill>
              <a:latin typeface="Sarabun"/>
              <a:ea typeface="Sarabun"/>
              <a:cs typeface="Sarabun"/>
              <a:sym typeface="Sarabun"/>
            </a:endParaRPr>
          </a:p>
          <a:p>
            <a:pPr indent="-310515" lvl="1" marL="914400" rtl="0" algn="l">
              <a:lnSpc>
                <a:spcPct val="130000"/>
              </a:lnSpc>
              <a:spcBef>
                <a:spcPts val="0"/>
              </a:spcBef>
              <a:spcAft>
                <a:spcPts val="0"/>
              </a:spcAft>
              <a:buClr>
                <a:schemeClr val="accent1"/>
              </a:buClr>
              <a:buSzPts val="1290"/>
              <a:buFont typeface="Sarabun"/>
              <a:buChar char="○"/>
            </a:pPr>
            <a:r>
              <a:rPr lang="en" sz="1290">
                <a:solidFill>
                  <a:schemeClr val="accent1"/>
                </a:solidFill>
                <a:latin typeface="Sarabun"/>
                <a:ea typeface="Sarabun"/>
                <a:cs typeface="Sarabun"/>
                <a:sym typeface="Sarabun"/>
              </a:rPr>
              <a:t>Match the HTML elements of the same name</a:t>
            </a:r>
            <a:endParaRPr sz="1290">
              <a:solidFill>
                <a:schemeClr val="accent1"/>
              </a:solidFill>
              <a:latin typeface="Sarabun"/>
              <a:ea typeface="Sarabun"/>
              <a:cs typeface="Sarabun"/>
              <a:sym typeface="Sarabun"/>
            </a:endParaRPr>
          </a:p>
          <a:p>
            <a:pPr indent="-332105" lvl="0" marL="457200" rtl="0" algn="l">
              <a:lnSpc>
                <a:spcPct val="130000"/>
              </a:lnSpc>
              <a:spcBef>
                <a:spcPts val="0"/>
              </a:spcBef>
              <a:spcAft>
                <a:spcPts val="0"/>
              </a:spcAft>
              <a:buClr>
                <a:schemeClr val="accent1"/>
              </a:buClr>
              <a:buSzPts val="1630"/>
              <a:buFont typeface="Sarabun"/>
              <a:buChar char="●"/>
            </a:pPr>
            <a:r>
              <a:rPr lang="en" sz="1629">
                <a:solidFill>
                  <a:schemeClr val="accent1"/>
                </a:solidFill>
                <a:latin typeface="Sarabun"/>
                <a:ea typeface="Sarabun"/>
                <a:cs typeface="Sarabun"/>
                <a:sym typeface="Sarabun"/>
              </a:rPr>
              <a:t>Descendant selectors</a:t>
            </a:r>
            <a:endParaRPr sz="1629">
              <a:solidFill>
                <a:schemeClr val="accent1"/>
              </a:solidFill>
              <a:latin typeface="Sarabun"/>
              <a:ea typeface="Sarabun"/>
              <a:cs typeface="Sarabun"/>
              <a:sym typeface="Sarabun"/>
            </a:endParaRPr>
          </a:p>
          <a:p>
            <a:pPr indent="-310515" lvl="1" marL="914400" rtl="0" algn="l">
              <a:lnSpc>
                <a:spcPct val="130000"/>
              </a:lnSpc>
              <a:spcBef>
                <a:spcPts val="0"/>
              </a:spcBef>
              <a:spcAft>
                <a:spcPts val="0"/>
              </a:spcAft>
              <a:buClr>
                <a:schemeClr val="accent1"/>
              </a:buClr>
              <a:buSzPts val="1290"/>
              <a:buFont typeface="Sarabun"/>
              <a:buChar char="○"/>
            </a:pPr>
            <a:r>
              <a:rPr lang="en" sz="1290">
                <a:solidFill>
                  <a:schemeClr val="accent1"/>
                </a:solidFill>
                <a:latin typeface="Sarabun"/>
                <a:ea typeface="Sarabun"/>
                <a:cs typeface="Sarabun"/>
                <a:sym typeface="Sarabun"/>
              </a:rPr>
              <a:t>Ex: div p</a:t>
            </a:r>
            <a:endParaRPr sz="1290">
              <a:solidFill>
                <a:schemeClr val="accent1"/>
              </a:solidFill>
              <a:latin typeface="Sarabun"/>
              <a:ea typeface="Sarabun"/>
              <a:cs typeface="Sarabun"/>
              <a:sym typeface="Sarabun"/>
            </a:endParaRPr>
          </a:p>
          <a:p>
            <a:pPr indent="-310515" lvl="1" marL="914400" rtl="0" algn="l">
              <a:lnSpc>
                <a:spcPct val="130000"/>
              </a:lnSpc>
              <a:spcBef>
                <a:spcPts val="0"/>
              </a:spcBef>
              <a:spcAft>
                <a:spcPts val="0"/>
              </a:spcAft>
              <a:buClr>
                <a:schemeClr val="accent1"/>
              </a:buClr>
              <a:buSzPts val="1290"/>
              <a:buFont typeface="Sarabun"/>
              <a:buChar char="○"/>
            </a:pPr>
            <a:r>
              <a:rPr lang="en" sz="1290">
                <a:solidFill>
                  <a:schemeClr val="accent1"/>
                </a:solidFill>
                <a:latin typeface="Sarabun"/>
                <a:ea typeface="Sarabun"/>
                <a:cs typeface="Sarabun"/>
                <a:sym typeface="Sarabun"/>
              </a:rPr>
              <a:t>Selects p elements in a div</a:t>
            </a:r>
            <a:endParaRPr sz="1290">
              <a:solidFill>
                <a:schemeClr val="accent1"/>
              </a:solidFill>
              <a:latin typeface="Sarabun"/>
              <a:ea typeface="Sarabun"/>
              <a:cs typeface="Sarabun"/>
              <a:sym typeface="Sarabun"/>
            </a:endParaRPr>
          </a:p>
          <a:p>
            <a:pPr indent="-332105" lvl="0" marL="457200" rtl="0" algn="l">
              <a:lnSpc>
                <a:spcPct val="130000"/>
              </a:lnSpc>
              <a:spcBef>
                <a:spcPts val="0"/>
              </a:spcBef>
              <a:spcAft>
                <a:spcPts val="0"/>
              </a:spcAft>
              <a:buClr>
                <a:schemeClr val="accent1"/>
              </a:buClr>
              <a:buSzPts val="1630"/>
              <a:buFont typeface="Sarabun"/>
              <a:buChar char="●"/>
            </a:pPr>
            <a:r>
              <a:rPr lang="en" sz="1629">
                <a:solidFill>
                  <a:schemeClr val="accent1"/>
                </a:solidFill>
                <a:latin typeface="Sarabun"/>
                <a:ea typeface="Sarabun"/>
                <a:cs typeface="Sarabun"/>
                <a:sym typeface="Sarabun"/>
              </a:rPr>
              <a:t>Class selectors</a:t>
            </a:r>
            <a:endParaRPr sz="1629">
              <a:solidFill>
                <a:schemeClr val="accent1"/>
              </a:solidFill>
              <a:latin typeface="Sarabun"/>
              <a:ea typeface="Sarabun"/>
              <a:cs typeface="Sarabun"/>
              <a:sym typeface="Sarabun"/>
            </a:endParaRPr>
          </a:p>
          <a:p>
            <a:pPr indent="-310515" lvl="1" marL="914400" rtl="0" algn="l">
              <a:lnSpc>
                <a:spcPct val="130000"/>
              </a:lnSpc>
              <a:spcBef>
                <a:spcPts val="0"/>
              </a:spcBef>
              <a:spcAft>
                <a:spcPts val="0"/>
              </a:spcAft>
              <a:buClr>
                <a:schemeClr val="accent1"/>
              </a:buClr>
              <a:buSzPts val="1290"/>
              <a:buFont typeface="Sarabun"/>
              <a:buChar char="○"/>
            </a:pPr>
            <a:r>
              <a:rPr lang="en" sz="1290">
                <a:solidFill>
                  <a:schemeClr val="accent1"/>
                </a:solidFill>
                <a:latin typeface="Sarabun"/>
                <a:ea typeface="Sarabun"/>
                <a:cs typeface="Sarabun"/>
                <a:sym typeface="Sarabun"/>
              </a:rPr>
              <a:t>Ex: .content</a:t>
            </a:r>
            <a:endParaRPr sz="1290">
              <a:solidFill>
                <a:schemeClr val="accent1"/>
              </a:solidFill>
              <a:latin typeface="Sarabun"/>
              <a:ea typeface="Sarabun"/>
              <a:cs typeface="Sarabun"/>
              <a:sym typeface="Sarabun"/>
            </a:endParaRPr>
          </a:p>
          <a:p>
            <a:pPr indent="-310515" lvl="1" marL="914400" rtl="0" algn="l">
              <a:lnSpc>
                <a:spcPct val="130000"/>
              </a:lnSpc>
              <a:spcBef>
                <a:spcPts val="0"/>
              </a:spcBef>
              <a:spcAft>
                <a:spcPts val="0"/>
              </a:spcAft>
              <a:buClr>
                <a:schemeClr val="accent1"/>
              </a:buClr>
              <a:buSzPts val="1290"/>
              <a:buFont typeface="Sarabun"/>
              <a:buChar char="○"/>
            </a:pPr>
            <a:r>
              <a:rPr lang="en" sz="1290">
                <a:solidFill>
                  <a:schemeClr val="accent1"/>
                </a:solidFill>
                <a:latin typeface="Sarabun"/>
                <a:ea typeface="Sarabun"/>
                <a:cs typeface="Sarabun"/>
                <a:sym typeface="Sarabun"/>
              </a:rPr>
              <a:t>Selects elements that are assigned to “class = content”</a:t>
            </a:r>
            <a:endParaRPr sz="1290">
              <a:solidFill>
                <a:schemeClr val="accent1"/>
              </a:solidFill>
              <a:latin typeface="Sarabun"/>
              <a:ea typeface="Sarabun"/>
              <a:cs typeface="Sarabun"/>
              <a:sym typeface="Sarabun"/>
            </a:endParaRPr>
          </a:p>
          <a:p>
            <a:pPr indent="-332105" lvl="0" marL="457200" rtl="0" algn="l">
              <a:lnSpc>
                <a:spcPct val="130000"/>
              </a:lnSpc>
              <a:spcBef>
                <a:spcPts val="0"/>
              </a:spcBef>
              <a:spcAft>
                <a:spcPts val="0"/>
              </a:spcAft>
              <a:buClr>
                <a:schemeClr val="accent1"/>
              </a:buClr>
              <a:buSzPts val="1630"/>
              <a:buFont typeface="Sarabun"/>
              <a:buChar char="●"/>
            </a:pPr>
            <a:r>
              <a:rPr lang="en" sz="1629">
                <a:solidFill>
                  <a:schemeClr val="accent1"/>
                </a:solidFill>
                <a:latin typeface="Sarabun"/>
                <a:ea typeface="Sarabun"/>
                <a:cs typeface="Sarabun"/>
                <a:sym typeface="Sarabun"/>
              </a:rPr>
              <a:t>ID Selectors</a:t>
            </a:r>
            <a:endParaRPr sz="1629">
              <a:solidFill>
                <a:schemeClr val="accent1"/>
              </a:solidFill>
              <a:latin typeface="Sarabun"/>
              <a:ea typeface="Sarabun"/>
              <a:cs typeface="Sarabun"/>
              <a:sym typeface="Sarabun"/>
            </a:endParaRPr>
          </a:p>
          <a:p>
            <a:pPr indent="-310515" lvl="1" marL="914400" rtl="0" algn="l">
              <a:lnSpc>
                <a:spcPct val="130000"/>
              </a:lnSpc>
              <a:spcBef>
                <a:spcPts val="0"/>
              </a:spcBef>
              <a:spcAft>
                <a:spcPts val="0"/>
              </a:spcAft>
              <a:buClr>
                <a:schemeClr val="accent1"/>
              </a:buClr>
              <a:buSzPts val="1290"/>
              <a:buFont typeface="Sarabun"/>
              <a:buChar char="○"/>
            </a:pPr>
            <a:r>
              <a:rPr lang="en" sz="1290">
                <a:solidFill>
                  <a:schemeClr val="accent1"/>
                </a:solidFill>
                <a:latin typeface="Sarabun"/>
                <a:ea typeface="Sarabun"/>
                <a:cs typeface="Sarabun"/>
                <a:sym typeface="Sarabun"/>
              </a:rPr>
              <a:t>Ex: #content</a:t>
            </a:r>
            <a:endParaRPr sz="1290">
              <a:solidFill>
                <a:schemeClr val="accent1"/>
              </a:solidFill>
              <a:latin typeface="Sarabun"/>
              <a:ea typeface="Sarabun"/>
              <a:cs typeface="Sarabun"/>
              <a:sym typeface="Sarabun"/>
            </a:endParaRPr>
          </a:p>
          <a:p>
            <a:pPr indent="-310515" lvl="1" marL="914400" rtl="0" algn="l">
              <a:lnSpc>
                <a:spcPct val="130000"/>
              </a:lnSpc>
              <a:spcBef>
                <a:spcPts val="0"/>
              </a:spcBef>
              <a:spcAft>
                <a:spcPts val="0"/>
              </a:spcAft>
              <a:buClr>
                <a:schemeClr val="accent1"/>
              </a:buClr>
              <a:buSzPts val="1290"/>
              <a:buFont typeface="Sarabun"/>
              <a:buChar char="○"/>
            </a:pPr>
            <a:r>
              <a:rPr lang="en" sz="1290">
                <a:solidFill>
                  <a:schemeClr val="accent1"/>
                </a:solidFill>
                <a:latin typeface="Sarabun"/>
                <a:ea typeface="Sarabun"/>
                <a:cs typeface="Sarabun"/>
                <a:sym typeface="Sarabun"/>
              </a:rPr>
              <a:t>Selects elements that are assigned to “id = content”</a:t>
            </a:r>
            <a:endParaRPr sz="1290">
              <a:solidFill>
                <a:schemeClr val="accent1"/>
              </a:solidFill>
              <a:latin typeface="Sarabun"/>
              <a:ea typeface="Sarabun"/>
              <a:cs typeface="Sarabun"/>
              <a:sym typeface="Sarabun"/>
            </a:endParaRPr>
          </a:p>
          <a:p>
            <a:pPr indent="-332105" lvl="0" marL="457200" rtl="0" algn="l">
              <a:lnSpc>
                <a:spcPct val="130000"/>
              </a:lnSpc>
              <a:spcBef>
                <a:spcPts val="0"/>
              </a:spcBef>
              <a:spcAft>
                <a:spcPts val="0"/>
              </a:spcAft>
              <a:buClr>
                <a:schemeClr val="accent1"/>
              </a:buClr>
              <a:buSzPts val="1630"/>
              <a:buFont typeface="Sarabun"/>
              <a:buChar char="●"/>
            </a:pPr>
            <a:r>
              <a:rPr lang="en" sz="1629">
                <a:solidFill>
                  <a:schemeClr val="accent1"/>
                </a:solidFill>
                <a:latin typeface="Sarabun"/>
                <a:ea typeface="Sarabun"/>
                <a:cs typeface="Sarabun"/>
                <a:sym typeface="Sarabun"/>
              </a:rPr>
              <a:t>Full list of CSS selectors: </a:t>
            </a:r>
            <a:r>
              <a:rPr lang="en" sz="1629" u="sng">
                <a:solidFill>
                  <a:schemeClr val="hlink"/>
                </a:solidFill>
                <a:latin typeface="Sarabun"/>
                <a:ea typeface="Sarabun"/>
                <a:cs typeface="Sarabun"/>
                <a:sym typeface="Sarabun"/>
                <a:hlinkClick r:id="rId3"/>
              </a:rPr>
              <a:t>https://www.w3schools.com/cssref/css_selectors.asp</a:t>
            </a:r>
            <a:endParaRPr sz="1629">
              <a:solidFill>
                <a:schemeClr val="accent1"/>
              </a:solidFill>
              <a:latin typeface="Sarabun"/>
              <a:ea typeface="Sarabun"/>
              <a:cs typeface="Sarabun"/>
              <a:sym typeface="Sarabu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337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1"/>
                </a:solidFill>
                <a:latin typeface="Sarabun"/>
                <a:ea typeface="Sarabun"/>
                <a:cs typeface="Sarabun"/>
                <a:sym typeface="Sarabun"/>
              </a:rPr>
              <a:t>CSS Properties </a:t>
            </a:r>
            <a:endParaRPr b="1">
              <a:solidFill>
                <a:schemeClr val="accent1"/>
              </a:solidFill>
              <a:latin typeface="Sarabun"/>
              <a:ea typeface="Sarabun"/>
              <a:cs typeface="Sarabun"/>
              <a:sym typeface="Sarabun"/>
            </a:endParaRPr>
          </a:p>
        </p:txBody>
      </p:sp>
      <p:sp>
        <p:nvSpPr>
          <p:cNvPr id="124" name="Google Shape;124;p24"/>
          <p:cNvSpPr txBox="1"/>
          <p:nvPr>
            <p:ph idx="1" type="body"/>
          </p:nvPr>
        </p:nvSpPr>
        <p:spPr>
          <a:xfrm>
            <a:off x="311700" y="910000"/>
            <a:ext cx="8520600" cy="33507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Clr>
                <a:schemeClr val="accent1"/>
              </a:buClr>
              <a:buSzPts val="1800"/>
              <a:buFont typeface="Sarabun"/>
              <a:buChar char="●"/>
            </a:pPr>
            <a:r>
              <a:rPr lang="en">
                <a:solidFill>
                  <a:schemeClr val="accent1"/>
                </a:solidFill>
                <a:latin typeface="Sarabun"/>
                <a:ea typeface="Sarabun"/>
                <a:cs typeface="Sarabun"/>
                <a:sym typeface="Sarabun"/>
              </a:rPr>
              <a:t>Once you’ve selected your elements, you use CSS properties and values to form their styles!</a:t>
            </a:r>
            <a:endParaRPr>
              <a:solidFill>
                <a:schemeClr val="accent1"/>
              </a:solidFill>
              <a:latin typeface="Sarabun"/>
              <a:ea typeface="Sarabun"/>
              <a:cs typeface="Sarabun"/>
              <a:sym typeface="Sarabun"/>
            </a:endParaRPr>
          </a:p>
          <a:p>
            <a:pPr indent="-342900" lvl="0" marL="457200" rtl="0" algn="l">
              <a:lnSpc>
                <a:spcPct val="200000"/>
              </a:lnSpc>
              <a:spcBef>
                <a:spcPts val="0"/>
              </a:spcBef>
              <a:spcAft>
                <a:spcPts val="0"/>
              </a:spcAft>
              <a:buClr>
                <a:schemeClr val="accent1"/>
              </a:buClr>
              <a:buSzPts val="1800"/>
              <a:buFont typeface="Sarabun"/>
              <a:buChar char="●"/>
            </a:pPr>
            <a:r>
              <a:rPr lang="en">
                <a:solidFill>
                  <a:schemeClr val="accent1"/>
                </a:solidFill>
                <a:latin typeface="Sarabun"/>
                <a:ea typeface="Sarabun"/>
                <a:cs typeface="Sarabun"/>
                <a:sym typeface="Sarabun"/>
              </a:rPr>
              <a:t>Colors, sizes, margins, padding, fonts, etc are all examples of properties</a:t>
            </a:r>
            <a:endParaRPr>
              <a:solidFill>
                <a:schemeClr val="accent1"/>
              </a:solidFill>
              <a:latin typeface="Sarabun"/>
              <a:ea typeface="Sarabun"/>
              <a:cs typeface="Sarabun"/>
              <a:sym typeface="Sarabun"/>
            </a:endParaRPr>
          </a:p>
          <a:p>
            <a:pPr indent="-342900" lvl="0" marL="457200" rtl="0" algn="l">
              <a:lnSpc>
                <a:spcPct val="200000"/>
              </a:lnSpc>
              <a:spcBef>
                <a:spcPts val="0"/>
              </a:spcBef>
              <a:spcAft>
                <a:spcPts val="0"/>
              </a:spcAft>
              <a:buClr>
                <a:schemeClr val="accent1"/>
              </a:buClr>
              <a:buSzPts val="1800"/>
              <a:buFont typeface="Sarabun"/>
              <a:buChar char="●"/>
            </a:pPr>
            <a:r>
              <a:rPr lang="en">
                <a:solidFill>
                  <a:schemeClr val="accent1"/>
                </a:solidFill>
                <a:latin typeface="Sarabun"/>
                <a:ea typeface="Sarabun"/>
                <a:cs typeface="Sarabun"/>
                <a:sym typeface="Sarabun"/>
              </a:rPr>
              <a:t>Full list of CSS properties:   </a:t>
            </a:r>
            <a:r>
              <a:rPr lang="en" u="sng">
                <a:solidFill>
                  <a:schemeClr val="hlink"/>
                </a:solidFill>
                <a:latin typeface="Sarabun"/>
                <a:ea typeface="Sarabun"/>
                <a:cs typeface="Sarabun"/>
                <a:sym typeface="Sarabun"/>
                <a:hlinkClick r:id="rId3"/>
              </a:rPr>
              <a:t>https://www.w3schools.com/cssref/</a:t>
            </a:r>
            <a:endParaRPr>
              <a:solidFill>
                <a:schemeClr val="accent1"/>
              </a:solidFill>
              <a:latin typeface="Sarabun"/>
              <a:ea typeface="Sarabun"/>
              <a:cs typeface="Sarabun"/>
              <a:sym typeface="Sarabu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344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1"/>
                </a:solidFill>
                <a:latin typeface="Sarabun"/>
                <a:ea typeface="Sarabun"/>
                <a:cs typeface="Sarabun"/>
                <a:sym typeface="Sarabun"/>
              </a:rPr>
              <a:t>Adding Colors </a:t>
            </a:r>
            <a:endParaRPr b="1">
              <a:solidFill>
                <a:schemeClr val="accent1"/>
              </a:solidFill>
              <a:latin typeface="Sarabun"/>
              <a:ea typeface="Sarabun"/>
              <a:cs typeface="Sarabun"/>
              <a:sym typeface="Sarabun"/>
            </a:endParaRPr>
          </a:p>
        </p:txBody>
      </p:sp>
      <p:sp>
        <p:nvSpPr>
          <p:cNvPr id="130" name="Google Shape;130;p25"/>
          <p:cNvSpPr txBox="1"/>
          <p:nvPr>
            <p:ph idx="1" type="body"/>
          </p:nvPr>
        </p:nvSpPr>
        <p:spPr>
          <a:xfrm>
            <a:off x="311700" y="785300"/>
            <a:ext cx="8520600" cy="4131600"/>
          </a:xfrm>
          <a:prstGeom prst="rect">
            <a:avLst/>
          </a:prstGeom>
        </p:spPr>
        <p:txBody>
          <a:bodyPr anchorCtr="0" anchor="t" bIns="91425" lIns="91425" spcFirstLastPara="1" rIns="91425" wrap="square" tIns="91425">
            <a:normAutofit lnSpcReduction="10000"/>
          </a:bodyPr>
          <a:lstStyle/>
          <a:p>
            <a:pPr indent="-349250" lvl="0" marL="457200" rtl="0" algn="l">
              <a:lnSpc>
                <a:spcPct val="150000"/>
              </a:lnSpc>
              <a:spcBef>
                <a:spcPts val="0"/>
              </a:spcBef>
              <a:spcAft>
                <a:spcPts val="0"/>
              </a:spcAft>
              <a:buClr>
                <a:schemeClr val="accent1"/>
              </a:buClr>
              <a:buSzPts val="1900"/>
              <a:buFont typeface="Sarabun"/>
              <a:buChar char="●"/>
            </a:pPr>
            <a:r>
              <a:rPr lang="en" sz="1900">
                <a:solidFill>
                  <a:schemeClr val="accent1"/>
                </a:solidFill>
                <a:latin typeface="Sarabun"/>
                <a:ea typeface="Sarabun"/>
                <a:cs typeface="Sarabun"/>
                <a:sym typeface="Sarabun"/>
              </a:rPr>
              <a:t>Color Palette generator: </a:t>
            </a:r>
            <a:r>
              <a:rPr lang="en" sz="1900" u="sng">
                <a:solidFill>
                  <a:schemeClr val="accent5"/>
                </a:solidFill>
                <a:hlinkClick r:id="rId3">
                  <a:extLst>
                    <a:ext uri="{A12FA001-AC4F-418D-AE19-62706E023703}">
                      <ahyp:hlinkClr val="tx"/>
                    </a:ext>
                  </a:extLst>
                </a:hlinkClick>
              </a:rPr>
              <a:t>https://coolors.co/</a:t>
            </a:r>
            <a:endParaRPr sz="1500">
              <a:solidFill>
                <a:schemeClr val="accent1"/>
              </a:solidFill>
              <a:latin typeface="Sarabun"/>
              <a:ea typeface="Sarabun"/>
              <a:cs typeface="Sarabun"/>
              <a:sym typeface="Sarabun"/>
            </a:endParaRPr>
          </a:p>
          <a:p>
            <a:pPr indent="-349250" lvl="0" marL="457200" rtl="0" algn="l">
              <a:lnSpc>
                <a:spcPct val="150000"/>
              </a:lnSpc>
              <a:spcBef>
                <a:spcPts val="0"/>
              </a:spcBef>
              <a:spcAft>
                <a:spcPts val="0"/>
              </a:spcAft>
              <a:buClr>
                <a:schemeClr val="accent1"/>
              </a:buClr>
              <a:buSzPts val="1900"/>
              <a:buFont typeface="Sarabun"/>
              <a:buChar char="●"/>
            </a:pPr>
            <a:r>
              <a:rPr lang="en" sz="1900">
                <a:solidFill>
                  <a:schemeClr val="accent1"/>
                </a:solidFill>
                <a:latin typeface="Sarabun"/>
                <a:ea typeface="Sarabun"/>
                <a:cs typeface="Sarabun"/>
                <a:sym typeface="Sarabun"/>
              </a:rPr>
              <a:t>Colors can be specified many ways:</a:t>
            </a:r>
            <a:endParaRPr sz="1900">
              <a:solidFill>
                <a:schemeClr val="accent1"/>
              </a:solidFill>
              <a:latin typeface="Sarabun"/>
              <a:ea typeface="Sarabun"/>
              <a:cs typeface="Sarabun"/>
              <a:sym typeface="Sarabun"/>
            </a:endParaRPr>
          </a:p>
          <a:p>
            <a:pPr indent="-349250" lvl="1" marL="914400" rtl="0" algn="l">
              <a:lnSpc>
                <a:spcPct val="150000"/>
              </a:lnSpc>
              <a:spcBef>
                <a:spcPts val="0"/>
              </a:spcBef>
              <a:spcAft>
                <a:spcPts val="0"/>
              </a:spcAft>
              <a:buClr>
                <a:schemeClr val="accent1"/>
              </a:buClr>
              <a:buSzPts val="1900"/>
              <a:buFont typeface="Sarabun"/>
              <a:buChar char="○"/>
            </a:pPr>
            <a:r>
              <a:rPr lang="en" sz="1900">
                <a:solidFill>
                  <a:schemeClr val="accent1"/>
                </a:solidFill>
                <a:latin typeface="Sarabun"/>
                <a:ea typeface="Sarabun"/>
                <a:cs typeface="Sarabun"/>
                <a:sym typeface="Sarabun"/>
              </a:rPr>
              <a:t>Named colors: red, orange</a:t>
            </a:r>
            <a:endParaRPr sz="1900">
              <a:solidFill>
                <a:schemeClr val="accent1"/>
              </a:solidFill>
              <a:latin typeface="Sarabun"/>
              <a:ea typeface="Sarabun"/>
              <a:cs typeface="Sarabun"/>
              <a:sym typeface="Sarabun"/>
            </a:endParaRPr>
          </a:p>
          <a:p>
            <a:pPr indent="-349250" lvl="1" marL="914400" rtl="0" algn="l">
              <a:lnSpc>
                <a:spcPct val="150000"/>
              </a:lnSpc>
              <a:spcBef>
                <a:spcPts val="0"/>
              </a:spcBef>
              <a:spcAft>
                <a:spcPts val="0"/>
              </a:spcAft>
              <a:buClr>
                <a:schemeClr val="accent1"/>
              </a:buClr>
              <a:buSzPts val="1900"/>
              <a:buFont typeface="Sarabun"/>
              <a:buChar char="○"/>
            </a:pPr>
            <a:r>
              <a:rPr lang="en" sz="1900">
                <a:solidFill>
                  <a:schemeClr val="accent1"/>
                </a:solidFill>
                <a:latin typeface="Sarabun"/>
                <a:ea typeface="Sarabun"/>
                <a:cs typeface="Sarabun"/>
                <a:sym typeface="Sarabun"/>
              </a:rPr>
              <a:t>Hex values: #ffffff</a:t>
            </a:r>
            <a:endParaRPr sz="1900">
              <a:solidFill>
                <a:schemeClr val="accent1"/>
              </a:solidFill>
              <a:latin typeface="Sarabun"/>
              <a:ea typeface="Sarabun"/>
              <a:cs typeface="Sarabun"/>
              <a:sym typeface="Sarabun"/>
            </a:endParaRPr>
          </a:p>
          <a:p>
            <a:pPr indent="-349250" lvl="1" marL="914400" rtl="0" algn="l">
              <a:lnSpc>
                <a:spcPct val="150000"/>
              </a:lnSpc>
              <a:spcBef>
                <a:spcPts val="0"/>
              </a:spcBef>
              <a:spcAft>
                <a:spcPts val="0"/>
              </a:spcAft>
              <a:buClr>
                <a:schemeClr val="accent1"/>
              </a:buClr>
              <a:buSzPts val="1900"/>
              <a:buFont typeface="Sarabun"/>
              <a:buChar char="○"/>
            </a:pPr>
            <a:r>
              <a:rPr lang="en" sz="1900">
                <a:solidFill>
                  <a:schemeClr val="accent1"/>
                </a:solidFill>
                <a:latin typeface="Sarabun"/>
                <a:ea typeface="Sarabun"/>
                <a:cs typeface="Sarabun"/>
                <a:sym typeface="Sarabun"/>
              </a:rPr>
              <a:t>RGB values: rgb(10, 10, 10)</a:t>
            </a:r>
            <a:endParaRPr sz="1900">
              <a:solidFill>
                <a:schemeClr val="accent1"/>
              </a:solidFill>
              <a:latin typeface="Sarabun"/>
              <a:ea typeface="Sarabun"/>
              <a:cs typeface="Sarabun"/>
              <a:sym typeface="Sarabun"/>
            </a:endParaRPr>
          </a:p>
          <a:p>
            <a:pPr indent="-349250" lvl="1" marL="914400" rtl="0" algn="l">
              <a:lnSpc>
                <a:spcPct val="150000"/>
              </a:lnSpc>
              <a:spcBef>
                <a:spcPts val="0"/>
              </a:spcBef>
              <a:spcAft>
                <a:spcPts val="0"/>
              </a:spcAft>
              <a:buClr>
                <a:schemeClr val="accent1"/>
              </a:buClr>
              <a:buSzPts val="1900"/>
              <a:buFont typeface="Sarabun"/>
              <a:buChar char="○"/>
            </a:pPr>
            <a:r>
              <a:rPr lang="en" sz="1900">
                <a:solidFill>
                  <a:schemeClr val="accent1"/>
                </a:solidFill>
                <a:latin typeface="Sarabun"/>
                <a:ea typeface="Sarabun"/>
                <a:cs typeface="Sarabun"/>
                <a:sym typeface="Sarabun"/>
              </a:rPr>
              <a:t>RGB values with transparency: rgba(10, 10, 10, 0.5)</a:t>
            </a:r>
            <a:endParaRPr sz="1900">
              <a:solidFill>
                <a:schemeClr val="accent1"/>
              </a:solidFill>
              <a:latin typeface="Sarabun"/>
              <a:ea typeface="Sarabun"/>
              <a:cs typeface="Sarabun"/>
              <a:sym typeface="Sarabun"/>
            </a:endParaRPr>
          </a:p>
          <a:p>
            <a:pPr indent="-349250" lvl="0" marL="457200" rtl="0" algn="l">
              <a:lnSpc>
                <a:spcPct val="150000"/>
              </a:lnSpc>
              <a:spcBef>
                <a:spcPts val="0"/>
              </a:spcBef>
              <a:spcAft>
                <a:spcPts val="0"/>
              </a:spcAft>
              <a:buClr>
                <a:schemeClr val="accent1"/>
              </a:buClr>
              <a:buSzPts val="1900"/>
              <a:buFont typeface="Sarabun"/>
              <a:buChar char="●"/>
            </a:pPr>
            <a:r>
              <a:rPr lang="en" sz="1900">
                <a:solidFill>
                  <a:schemeClr val="accent1"/>
                </a:solidFill>
                <a:latin typeface="Sarabun"/>
                <a:ea typeface="Sarabun"/>
                <a:cs typeface="Sarabun"/>
                <a:sym typeface="Sarabun"/>
              </a:rPr>
              <a:t>To change the font color, use the following property/value:</a:t>
            </a:r>
            <a:endParaRPr sz="1900">
              <a:solidFill>
                <a:schemeClr val="accent1"/>
              </a:solidFill>
              <a:latin typeface="Sarabun"/>
              <a:ea typeface="Sarabun"/>
              <a:cs typeface="Sarabun"/>
              <a:sym typeface="Sarabun"/>
            </a:endParaRPr>
          </a:p>
          <a:p>
            <a:pPr indent="-349250" lvl="1" marL="914400" rtl="0" algn="l">
              <a:lnSpc>
                <a:spcPct val="150000"/>
              </a:lnSpc>
              <a:spcBef>
                <a:spcPts val="0"/>
              </a:spcBef>
              <a:spcAft>
                <a:spcPts val="0"/>
              </a:spcAft>
              <a:buClr>
                <a:srgbClr val="000000"/>
              </a:buClr>
              <a:buSzPts val="1900"/>
              <a:buFont typeface="Sarabun"/>
              <a:buChar char="○"/>
            </a:pPr>
            <a:r>
              <a:rPr lang="en" sz="1900">
                <a:solidFill>
                  <a:srgbClr val="000000"/>
                </a:solidFill>
                <a:highlight>
                  <a:srgbClr val="FFFFFF"/>
                </a:highlight>
                <a:latin typeface="Sarabun"/>
                <a:ea typeface="Sarabun"/>
                <a:cs typeface="Sarabun"/>
                <a:sym typeface="Sarabun"/>
              </a:rPr>
              <a:t>color: [insert color here] </a:t>
            </a:r>
            <a:endParaRPr sz="1900">
              <a:solidFill>
                <a:srgbClr val="000000"/>
              </a:solidFill>
              <a:highlight>
                <a:srgbClr val="FFFFFF"/>
              </a:highlight>
              <a:latin typeface="Sarabun"/>
              <a:ea typeface="Sarabun"/>
              <a:cs typeface="Sarabun"/>
              <a:sym typeface="Sarabun"/>
            </a:endParaRPr>
          </a:p>
          <a:p>
            <a:pPr indent="-349250" lvl="0" marL="457200" rtl="0" algn="l">
              <a:lnSpc>
                <a:spcPct val="150000"/>
              </a:lnSpc>
              <a:spcBef>
                <a:spcPts val="0"/>
              </a:spcBef>
              <a:spcAft>
                <a:spcPts val="0"/>
              </a:spcAft>
              <a:buClr>
                <a:schemeClr val="accent1"/>
              </a:buClr>
              <a:buSzPts val="1900"/>
              <a:buFont typeface="Sarabun"/>
              <a:buChar char="●"/>
            </a:pPr>
            <a:r>
              <a:rPr lang="en" sz="1900">
                <a:solidFill>
                  <a:schemeClr val="accent1"/>
                </a:solidFill>
                <a:latin typeface="Sarabun"/>
                <a:ea typeface="Sarabun"/>
                <a:cs typeface="Sarabun"/>
                <a:sym typeface="Sarabun"/>
              </a:rPr>
              <a:t>To change the background color, use the following property/value:</a:t>
            </a:r>
            <a:endParaRPr sz="1900">
              <a:solidFill>
                <a:schemeClr val="accent1"/>
              </a:solidFill>
              <a:latin typeface="Sarabun"/>
              <a:ea typeface="Sarabun"/>
              <a:cs typeface="Sarabun"/>
              <a:sym typeface="Sarabun"/>
            </a:endParaRPr>
          </a:p>
          <a:p>
            <a:pPr indent="-349250" lvl="1" marL="914400" rtl="0" algn="l">
              <a:lnSpc>
                <a:spcPct val="150000"/>
              </a:lnSpc>
              <a:spcBef>
                <a:spcPts val="0"/>
              </a:spcBef>
              <a:spcAft>
                <a:spcPts val="0"/>
              </a:spcAft>
              <a:buClr>
                <a:schemeClr val="dk1"/>
              </a:buClr>
              <a:buSzPts val="1900"/>
              <a:buFont typeface="Sarabun"/>
              <a:buChar char="○"/>
            </a:pPr>
            <a:r>
              <a:rPr lang="en" sz="1900">
                <a:solidFill>
                  <a:schemeClr val="dk1"/>
                </a:solidFill>
                <a:highlight>
                  <a:srgbClr val="FFFFFF"/>
                </a:highlight>
                <a:latin typeface="Sarabun"/>
                <a:ea typeface="Sarabun"/>
                <a:cs typeface="Sarabun"/>
                <a:sym typeface="Sarabun"/>
              </a:rPr>
              <a:t>background-color: [insert color here] </a:t>
            </a:r>
            <a:endParaRPr sz="1900">
              <a:solidFill>
                <a:schemeClr val="accent1"/>
              </a:solidFill>
              <a:latin typeface="Sarabun"/>
              <a:ea typeface="Sarabun"/>
              <a:cs typeface="Sarabun"/>
              <a:sym typeface="Sarabu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solidFill>
                  <a:schemeClr val="accent1"/>
                </a:solidFill>
                <a:latin typeface="Sarabun"/>
                <a:ea typeface="Sarabun"/>
                <a:cs typeface="Sarabun"/>
                <a:sym typeface="Sarabun"/>
              </a:rPr>
              <a:t>Adding Fonts </a:t>
            </a:r>
            <a:endParaRPr b="1">
              <a:solidFill>
                <a:schemeClr val="accent1"/>
              </a:solidFill>
              <a:latin typeface="Sarabun"/>
              <a:ea typeface="Sarabun"/>
              <a:cs typeface="Sarabun"/>
              <a:sym typeface="Sarabun"/>
            </a:endParaRPr>
          </a:p>
          <a:p>
            <a:pPr indent="0" lvl="0" marL="0" rtl="0" algn="l">
              <a:spcBef>
                <a:spcPts val="0"/>
              </a:spcBef>
              <a:spcAft>
                <a:spcPts val="0"/>
              </a:spcAft>
              <a:buNone/>
            </a:pPr>
            <a:r>
              <a:t/>
            </a:r>
            <a:endParaRPr/>
          </a:p>
        </p:txBody>
      </p:sp>
      <p:sp>
        <p:nvSpPr>
          <p:cNvPr id="136" name="Google Shape;136;p26"/>
          <p:cNvSpPr txBox="1"/>
          <p:nvPr>
            <p:ph idx="1" type="body"/>
          </p:nvPr>
        </p:nvSpPr>
        <p:spPr>
          <a:xfrm>
            <a:off x="311700" y="1152475"/>
            <a:ext cx="8520600" cy="3166500"/>
          </a:xfrm>
          <a:prstGeom prst="rect">
            <a:avLst/>
          </a:prstGeom>
        </p:spPr>
        <p:txBody>
          <a:bodyPr anchorCtr="0" anchor="t" bIns="91425" lIns="91425" spcFirstLastPara="1" rIns="91425" wrap="square" tIns="91425">
            <a:normAutofit lnSpcReduction="10000"/>
          </a:bodyPr>
          <a:lstStyle/>
          <a:p>
            <a:pPr indent="-349250" lvl="0" marL="457200" rtl="0" algn="l">
              <a:lnSpc>
                <a:spcPct val="200000"/>
              </a:lnSpc>
              <a:spcBef>
                <a:spcPts val="0"/>
              </a:spcBef>
              <a:spcAft>
                <a:spcPts val="0"/>
              </a:spcAft>
              <a:buClr>
                <a:schemeClr val="accent1"/>
              </a:buClr>
              <a:buSzPts val="1900"/>
              <a:buFont typeface="Sarabun"/>
              <a:buChar char="●"/>
            </a:pPr>
            <a:r>
              <a:rPr lang="en" sz="1900">
                <a:solidFill>
                  <a:schemeClr val="accent1"/>
                </a:solidFill>
                <a:latin typeface="Sarabun"/>
                <a:ea typeface="Sarabun"/>
                <a:cs typeface="Sarabun"/>
                <a:sym typeface="Sarabun"/>
              </a:rPr>
              <a:t>Fonts: </a:t>
            </a:r>
            <a:r>
              <a:rPr lang="en" sz="1900" u="sng">
                <a:solidFill>
                  <a:schemeClr val="accent5"/>
                </a:solidFill>
                <a:hlinkClick r:id="rId3">
                  <a:extLst>
                    <a:ext uri="{A12FA001-AC4F-418D-AE19-62706E023703}">
                      <ahyp:hlinkClr val="tx"/>
                    </a:ext>
                  </a:extLst>
                </a:hlinkClick>
              </a:rPr>
              <a:t>https://fonts.google.com/</a:t>
            </a:r>
            <a:endParaRPr sz="1900"/>
          </a:p>
          <a:p>
            <a:pPr indent="-323850" lvl="1" marL="914400" rtl="0" algn="l">
              <a:lnSpc>
                <a:spcPct val="200000"/>
              </a:lnSpc>
              <a:spcBef>
                <a:spcPts val="0"/>
              </a:spcBef>
              <a:spcAft>
                <a:spcPts val="0"/>
              </a:spcAft>
              <a:buClr>
                <a:schemeClr val="accent1"/>
              </a:buClr>
              <a:buSzPts val="1500"/>
              <a:buFont typeface="Sarabun"/>
              <a:buChar char="○"/>
            </a:pPr>
            <a:r>
              <a:rPr lang="en" sz="1500">
                <a:solidFill>
                  <a:schemeClr val="accent1"/>
                </a:solidFill>
                <a:latin typeface="Sarabun"/>
                <a:ea typeface="Sarabun"/>
                <a:cs typeface="Sarabun"/>
                <a:sym typeface="Sarabun"/>
              </a:rPr>
              <a:t>Try to keep it to less than 3 fonts</a:t>
            </a:r>
            <a:endParaRPr sz="1500">
              <a:solidFill>
                <a:schemeClr val="accent1"/>
              </a:solidFill>
              <a:latin typeface="Sarabun"/>
              <a:ea typeface="Sarabun"/>
              <a:cs typeface="Sarabun"/>
              <a:sym typeface="Sarabun"/>
            </a:endParaRPr>
          </a:p>
          <a:p>
            <a:pPr indent="-349250" lvl="0" marL="457200" rtl="0" algn="l">
              <a:lnSpc>
                <a:spcPct val="200000"/>
              </a:lnSpc>
              <a:spcBef>
                <a:spcPts val="0"/>
              </a:spcBef>
              <a:spcAft>
                <a:spcPts val="0"/>
              </a:spcAft>
              <a:buClr>
                <a:schemeClr val="accent1"/>
              </a:buClr>
              <a:buSzPts val="1900"/>
              <a:buFont typeface="Sarabun"/>
              <a:buChar char="●"/>
            </a:pPr>
            <a:r>
              <a:rPr lang="en" sz="1900">
                <a:solidFill>
                  <a:schemeClr val="accent1"/>
                </a:solidFill>
                <a:latin typeface="Sarabun"/>
                <a:ea typeface="Sarabun"/>
                <a:cs typeface="Sarabun"/>
                <a:sym typeface="Sarabun"/>
              </a:rPr>
              <a:t>Importing Google Fonts</a:t>
            </a:r>
            <a:endParaRPr sz="1900">
              <a:solidFill>
                <a:schemeClr val="accent1"/>
              </a:solidFill>
              <a:latin typeface="Sarabun"/>
              <a:ea typeface="Sarabun"/>
              <a:cs typeface="Sarabun"/>
              <a:sym typeface="Sarabun"/>
            </a:endParaRPr>
          </a:p>
          <a:p>
            <a:pPr indent="-349250" lvl="0" marL="457200" rtl="0" algn="l">
              <a:lnSpc>
                <a:spcPct val="200000"/>
              </a:lnSpc>
              <a:spcBef>
                <a:spcPts val="0"/>
              </a:spcBef>
              <a:spcAft>
                <a:spcPts val="0"/>
              </a:spcAft>
              <a:buClr>
                <a:schemeClr val="accent1"/>
              </a:buClr>
              <a:buSzPts val="1900"/>
              <a:buFont typeface="Sarabun"/>
              <a:buChar char="●"/>
            </a:pPr>
            <a:r>
              <a:rPr lang="en" sz="1900">
                <a:solidFill>
                  <a:schemeClr val="accent1"/>
                </a:solidFill>
                <a:latin typeface="Sarabun"/>
                <a:ea typeface="Sarabun"/>
                <a:cs typeface="Sarabun"/>
                <a:sym typeface="Sarabun"/>
              </a:rPr>
              <a:t>Property/value pairs:</a:t>
            </a:r>
            <a:endParaRPr sz="1900">
              <a:solidFill>
                <a:schemeClr val="accent1"/>
              </a:solidFill>
              <a:latin typeface="Sarabun"/>
              <a:ea typeface="Sarabun"/>
              <a:cs typeface="Sarabun"/>
              <a:sym typeface="Sarabun"/>
            </a:endParaRPr>
          </a:p>
          <a:p>
            <a:pPr indent="-349250" lvl="1" marL="914400" rtl="0" algn="l">
              <a:lnSpc>
                <a:spcPct val="200000"/>
              </a:lnSpc>
              <a:spcBef>
                <a:spcPts val="0"/>
              </a:spcBef>
              <a:spcAft>
                <a:spcPts val="0"/>
              </a:spcAft>
              <a:buClr>
                <a:schemeClr val="dk1"/>
              </a:buClr>
              <a:buSzPts val="1900"/>
              <a:buFont typeface="Sarabun"/>
              <a:buChar char="○"/>
            </a:pPr>
            <a:r>
              <a:rPr lang="en" sz="1900">
                <a:solidFill>
                  <a:schemeClr val="dk1"/>
                </a:solidFill>
                <a:highlight>
                  <a:srgbClr val="FFFFFF"/>
                </a:highlight>
                <a:latin typeface="Sarabun"/>
                <a:ea typeface="Sarabun"/>
                <a:cs typeface="Sarabun"/>
                <a:sym typeface="Sarabun"/>
              </a:rPr>
              <a:t>font-family: “Open Sans”, sans-serif</a:t>
            </a:r>
            <a:endParaRPr sz="1900">
              <a:solidFill>
                <a:schemeClr val="dk1"/>
              </a:solidFill>
              <a:highlight>
                <a:srgbClr val="FFFFFF"/>
              </a:highlight>
              <a:latin typeface="Sarabun"/>
              <a:ea typeface="Sarabun"/>
              <a:cs typeface="Sarabun"/>
              <a:sym typeface="Sarabun"/>
            </a:endParaRPr>
          </a:p>
          <a:p>
            <a:pPr indent="-349250" lvl="1" marL="914400" rtl="0" algn="l">
              <a:lnSpc>
                <a:spcPct val="200000"/>
              </a:lnSpc>
              <a:spcBef>
                <a:spcPts val="0"/>
              </a:spcBef>
              <a:spcAft>
                <a:spcPts val="0"/>
              </a:spcAft>
              <a:buClr>
                <a:schemeClr val="dk1"/>
              </a:buClr>
              <a:buSzPts val="1900"/>
              <a:buFont typeface="Sarabun"/>
              <a:buChar char="○"/>
            </a:pPr>
            <a:r>
              <a:rPr lang="en" sz="1900">
                <a:solidFill>
                  <a:schemeClr val="dk1"/>
                </a:solidFill>
                <a:highlight>
                  <a:srgbClr val="FFFFFF"/>
                </a:highlight>
                <a:latin typeface="Sarabun"/>
                <a:ea typeface="Sarabun"/>
                <a:cs typeface="Sarabun"/>
                <a:sym typeface="Sarabun"/>
              </a:rPr>
              <a:t>font-weight: bold;</a:t>
            </a:r>
            <a:endParaRPr sz="1900">
              <a:solidFill>
                <a:schemeClr val="dk1"/>
              </a:solidFill>
              <a:highlight>
                <a:srgbClr val="FFFFFF"/>
              </a:highlight>
              <a:latin typeface="Sarabun"/>
              <a:ea typeface="Sarabun"/>
              <a:cs typeface="Sarabun"/>
              <a:sym typeface="Sarabu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solidFill>
                  <a:schemeClr val="accent1"/>
                </a:solidFill>
                <a:latin typeface="Sarabun"/>
                <a:ea typeface="Sarabun"/>
                <a:cs typeface="Sarabun"/>
                <a:sym typeface="Sarabun"/>
              </a:rPr>
              <a:t>Changing the Size of Elements</a:t>
            </a:r>
            <a:endParaRPr b="1">
              <a:solidFill>
                <a:schemeClr val="accent1"/>
              </a:solidFill>
              <a:latin typeface="Sarabun"/>
              <a:ea typeface="Sarabun"/>
              <a:cs typeface="Sarabun"/>
              <a:sym typeface="Sarabun"/>
            </a:endParaRPr>
          </a:p>
          <a:p>
            <a:pPr indent="0" lvl="0" marL="0" rtl="0" algn="l">
              <a:spcBef>
                <a:spcPts val="0"/>
              </a:spcBef>
              <a:spcAft>
                <a:spcPts val="0"/>
              </a:spcAft>
              <a:buNone/>
            </a:pPr>
            <a:r>
              <a:t/>
            </a:r>
            <a:endParaRPr/>
          </a:p>
        </p:txBody>
      </p:sp>
      <p:sp>
        <p:nvSpPr>
          <p:cNvPr id="142" name="Google Shape;14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40201" lvl="0" marL="457200" rtl="0" algn="l">
              <a:spcBef>
                <a:spcPts val="0"/>
              </a:spcBef>
              <a:spcAft>
                <a:spcPts val="0"/>
              </a:spcAft>
              <a:buClr>
                <a:schemeClr val="accent1"/>
              </a:buClr>
              <a:buSzPct val="100000"/>
              <a:buFont typeface="Sarabun"/>
              <a:buChar char="●"/>
            </a:pPr>
            <a:r>
              <a:rPr lang="en" sz="1900">
                <a:solidFill>
                  <a:schemeClr val="accent1"/>
                </a:solidFill>
                <a:latin typeface="Sarabun"/>
                <a:ea typeface="Sarabun"/>
                <a:cs typeface="Sarabun"/>
                <a:sym typeface="Sarabun"/>
              </a:rPr>
              <a:t>CSS has several units that express length</a:t>
            </a:r>
            <a:endParaRPr sz="1900">
              <a:solidFill>
                <a:schemeClr val="accent1"/>
              </a:solidFill>
              <a:latin typeface="Sarabun"/>
              <a:ea typeface="Sarabun"/>
              <a:cs typeface="Sarabun"/>
              <a:sym typeface="Sarabun"/>
            </a:endParaRPr>
          </a:p>
          <a:p>
            <a:pPr indent="-340201" lvl="1" marL="914400" rtl="0" algn="l">
              <a:spcBef>
                <a:spcPts val="0"/>
              </a:spcBef>
              <a:spcAft>
                <a:spcPts val="0"/>
              </a:spcAft>
              <a:buClr>
                <a:schemeClr val="accent1"/>
              </a:buClr>
              <a:buSzPct val="100000"/>
              <a:buFont typeface="Sarabun"/>
              <a:buChar char="○"/>
            </a:pPr>
            <a:r>
              <a:rPr lang="en" sz="1900">
                <a:solidFill>
                  <a:schemeClr val="accent1"/>
                </a:solidFill>
                <a:latin typeface="Sarabun"/>
                <a:ea typeface="Sarabun"/>
                <a:cs typeface="Sarabun"/>
                <a:sym typeface="Sarabun"/>
              </a:rPr>
              <a:t>Ex: px, in, cm, etc</a:t>
            </a:r>
            <a:endParaRPr sz="1900">
              <a:solidFill>
                <a:schemeClr val="accent1"/>
              </a:solidFill>
              <a:latin typeface="Sarabun"/>
              <a:ea typeface="Sarabun"/>
              <a:cs typeface="Sarabun"/>
              <a:sym typeface="Sarabun"/>
            </a:endParaRPr>
          </a:p>
          <a:p>
            <a:pPr indent="-340201" lvl="0" marL="457200" rtl="0" algn="l">
              <a:spcBef>
                <a:spcPts val="0"/>
              </a:spcBef>
              <a:spcAft>
                <a:spcPts val="0"/>
              </a:spcAft>
              <a:buClr>
                <a:schemeClr val="accent1"/>
              </a:buClr>
              <a:buSzPct val="100000"/>
              <a:buFont typeface="Sarabun"/>
              <a:buChar char="●"/>
            </a:pPr>
            <a:r>
              <a:rPr lang="en" sz="1900">
                <a:solidFill>
                  <a:schemeClr val="accent1"/>
                </a:solidFill>
                <a:latin typeface="Sarabun"/>
                <a:ea typeface="Sarabun"/>
                <a:cs typeface="Sarabun"/>
                <a:sym typeface="Sarabun"/>
              </a:rPr>
              <a:t>Many properties take “length” values</a:t>
            </a:r>
            <a:endParaRPr sz="1900">
              <a:solidFill>
                <a:schemeClr val="accent1"/>
              </a:solidFill>
              <a:latin typeface="Sarabun"/>
              <a:ea typeface="Sarabun"/>
              <a:cs typeface="Sarabun"/>
              <a:sym typeface="Sarabun"/>
            </a:endParaRPr>
          </a:p>
          <a:p>
            <a:pPr indent="-340201" lvl="1" marL="914400" rtl="0" algn="l">
              <a:spcBef>
                <a:spcPts val="0"/>
              </a:spcBef>
              <a:spcAft>
                <a:spcPts val="0"/>
              </a:spcAft>
              <a:buClr>
                <a:schemeClr val="accent1"/>
              </a:buClr>
              <a:buSzPct val="100000"/>
              <a:buFont typeface="Sarabun"/>
              <a:buChar char="○"/>
            </a:pPr>
            <a:r>
              <a:rPr lang="en" sz="1900">
                <a:solidFill>
                  <a:schemeClr val="accent1"/>
                </a:solidFill>
                <a:latin typeface="Sarabun"/>
                <a:ea typeface="Sarabun"/>
                <a:cs typeface="Sarabun"/>
                <a:sym typeface="Sarabun"/>
              </a:rPr>
              <a:t>The width, margin, padding, font-size properties all take in length values</a:t>
            </a:r>
            <a:endParaRPr sz="1900">
              <a:solidFill>
                <a:schemeClr val="accent1"/>
              </a:solidFill>
              <a:latin typeface="Sarabun"/>
              <a:ea typeface="Sarabun"/>
              <a:cs typeface="Sarabun"/>
              <a:sym typeface="Sarabun"/>
            </a:endParaRPr>
          </a:p>
          <a:p>
            <a:pPr indent="-340201" lvl="0" marL="457200" rtl="0" algn="l">
              <a:spcBef>
                <a:spcPts val="0"/>
              </a:spcBef>
              <a:spcAft>
                <a:spcPts val="0"/>
              </a:spcAft>
              <a:buClr>
                <a:schemeClr val="accent1"/>
              </a:buClr>
              <a:buSzPct val="100000"/>
              <a:buFont typeface="Sarabun"/>
              <a:buChar char="●"/>
            </a:pPr>
            <a:r>
              <a:rPr lang="en" sz="1900">
                <a:solidFill>
                  <a:schemeClr val="accent1"/>
                </a:solidFill>
                <a:latin typeface="Sarabun"/>
                <a:ea typeface="Sarabun"/>
                <a:cs typeface="Sarabun"/>
                <a:sym typeface="Sarabun"/>
              </a:rPr>
              <a:t>There are absolute lengths, which are fixed:</a:t>
            </a:r>
            <a:endParaRPr sz="1900">
              <a:solidFill>
                <a:schemeClr val="accent1"/>
              </a:solidFill>
              <a:latin typeface="Sarabun"/>
              <a:ea typeface="Sarabun"/>
              <a:cs typeface="Sarabun"/>
              <a:sym typeface="Sarabun"/>
            </a:endParaRPr>
          </a:p>
          <a:p>
            <a:pPr indent="-340201" lvl="1" marL="914400" rtl="0" algn="l">
              <a:spcBef>
                <a:spcPts val="0"/>
              </a:spcBef>
              <a:spcAft>
                <a:spcPts val="0"/>
              </a:spcAft>
              <a:buClr>
                <a:schemeClr val="accent1"/>
              </a:buClr>
              <a:buSzPct val="100000"/>
              <a:buFont typeface="Sarabun"/>
              <a:buChar char="○"/>
            </a:pPr>
            <a:r>
              <a:rPr lang="en" sz="1900">
                <a:solidFill>
                  <a:schemeClr val="accent1"/>
                </a:solidFill>
                <a:latin typeface="Sarabun"/>
                <a:ea typeface="Sarabun"/>
                <a:cs typeface="Sarabun"/>
                <a:sym typeface="Sarabun"/>
              </a:rPr>
              <a:t>Ex: cm, px, mm, in</a:t>
            </a:r>
            <a:endParaRPr sz="1900">
              <a:solidFill>
                <a:schemeClr val="accent1"/>
              </a:solidFill>
              <a:latin typeface="Sarabun"/>
              <a:ea typeface="Sarabun"/>
              <a:cs typeface="Sarabun"/>
              <a:sym typeface="Sarabun"/>
            </a:endParaRPr>
          </a:p>
          <a:p>
            <a:pPr indent="-340201" lvl="0" marL="457200" rtl="0" algn="l">
              <a:spcBef>
                <a:spcPts val="0"/>
              </a:spcBef>
              <a:spcAft>
                <a:spcPts val="0"/>
              </a:spcAft>
              <a:buClr>
                <a:schemeClr val="accent1"/>
              </a:buClr>
              <a:buSzPct val="100000"/>
              <a:buFont typeface="Sarabun"/>
              <a:buChar char="●"/>
            </a:pPr>
            <a:r>
              <a:rPr lang="en" sz="1900">
                <a:solidFill>
                  <a:schemeClr val="accent1"/>
                </a:solidFill>
                <a:latin typeface="Sarabun"/>
                <a:ea typeface="Sarabun"/>
                <a:cs typeface="Sarabun"/>
                <a:sym typeface="Sarabun"/>
              </a:rPr>
              <a:t>There are relative lengths, which scale better between different devices/screen sizes</a:t>
            </a:r>
            <a:endParaRPr sz="1900">
              <a:solidFill>
                <a:schemeClr val="accent1"/>
              </a:solidFill>
              <a:latin typeface="Sarabun"/>
              <a:ea typeface="Sarabun"/>
              <a:cs typeface="Sarabun"/>
              <a:sym typeface="Sarabun"/>
            </a:endParaRPr>
          </a:p>
          <a:p>
            <a:pPr indent="-340201" lvl="1" marL="914400" rtl="0" algn="l">
              <a:spcBef>
                <a:spcPts val="0"/>
              </a:spcBef>
              <a:spcAft>
                <a:spcPts val="0"/>
              </a:spcAft>
              <a:buClr>
                <a:schemeClr val="accent1"/>
              </a:buClr>
              <a:buSzPct val="100000"/>
              <a:buFont typeface="Sarabun"/>
              <a:buChar char="○"/>
            </a:pPr>
            <a:r>
              <a:rPr lang="en" sz="1900">
                <a:solidFill>
                  <a:schemeClr val="accent1"/>
                </a:solidFill>
                <a:latin typeface="Sarabun"/>
                <a:ea typeface="Sarabun"/>
                <a:cs typeface="Sarabun"/>
                <a:sym typeface="Sarabun"/>
              </a:rPr>
              <a:t>Ex: em, vw</a:t>
            </a:r>
            <a:endParaRPr sz="1900">
              <a:solidFill>
                <a:schemeClr val="accent1"/>
              </a:solidFill>
              <a:latin typeface="Sarabun"/>
              <a:ea typeface="Sarabun"/>
              <a:cs typeface="Sarabun"/>
              <a:sym typeface="Sarabun"/>
            </a:endParaRPr>
          </a:p>
          <a:p>
            <a:pPr indent="-340201" lvl="1" marL="914400" rtl="0" algn="l">
              <a:spcBef>
                <a:spcPts val="0"/>
              </a:spcBef>
              <a:spcAft>
                <a:spcPts val="0"/>
              </a:spcAft>
              <a:buClr>
                <a:schemeClr val="accent1"/>
              </a:buClr>
              <a:buSzPct val="100000"/>
              <a:buFont typeface="Sarabun"/>
              <a:buChar char="○"/>
            </a:pPr>
            <a:r>
              <a:rPr lang="en" sz="1900">
                <a:solidFill>
                  <a:schemeClr val="accent1"/>
                </a:solidFill>
                <a:latin typeface="Sarabun"/>
                <a:ea typeface="Sarabun"/>
                <a:cs typeface="Sarabun"/>
                <a:sym typeface="Sarabun"/>
              </a:rPr>
              <a:t>Using relative widths is recommended since screen sizes vary</a:t>
            </a:r>
            <a:endParaRPr sz="1900">
              <a:solidFill>
                <a:schemeClr val="accent1"/>
              </a:solidFill>
              <a:latin typeface="Sarabun"/>
              <a:ea typeface="Sarabun"/>
              <a:cs typeface="Sarabun"/>
              <a:sym typeface="Sarabun"/>
            </a:endParaRPr>
          </a:p>
          <a:p>
            <a:pPr indent="-340201" lvl="0" marL="457200" rtl="0" algn="l">
              <a:spcBef>
                <a:spcPts val="0"/>
              </a:spcBef>
              <a:spcAft>
                <a:spcPts val="0"/>
              </a:spcAft>
              <a:buClr>
                <a:schemeClr val="accent1"/>
              </a:buClr>
              <a:buSzPct val="105555"/>
              <a:buFont typeface="Sarabun"/>
              <a:buChar char="●"/>
            </a:pPr>
            <a:r>
              <a:rPr lang="en">
                <a:solidFill>
                  <a:schemeClr val="accent1"/>
                </a:solidFill>
                <a:latin typeface="Sarabun"/>
                <a:ea typeface="Sarabun"/>
                <a:cs typeface="Sarabun"/>
                <a:sym typeface="Sarabun"/>
              </a:rPr>
              <a:t>More on lengths: </a:t>
            </a:r>
            <a:r>
              <a:rPr lang="en" u="sng">
                <a:solidFill>
                  <a:schemeClr val="hlink"/>
                </a:solidFill>
                <a:latin typeface="Sarabun"/>
                <a:ea typeface="Sarabun"/>
                <a:cs typeface="Sarabun"/>
                <a:sym typeface="Sarabun"/>
                <a:hlinkClick r:id="rId3"/>
              </a:rPr>
              <a:t>https://www.w3schools.com/cssref/css_units.asp</a:t>
            </a:r>
            <a:r>
              <a:rPr lang="en">
                <a:solidFill>
                  <a:schemeClr val="accent1"/>
                </a:solidFill>
                <a:latin typeface="Sarabun"/>
                <a:ea typeface="Sarabun"/>
                <a:cs typeface="Sarabun"/>
                <a:sym typeface="Sarabun"/>
              </a:rPr>
              <a:t> </a:t>
            </a:r>
            <a:endParaRPr>
              <a:solidFill>
                <a:schemeClr val="accent1"/>
              </a:solidFill>
              <a:latin typeface="Sarabun"/>
              <a:ea typeface="Sarabun"/>
              <a:cs typeface="Sarabun"/>
              <a:sym typeface="Sarabu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1"/>
                </a:solidFill>
                <a:latin typeface="Sarabun"/>
                <a:ea typeface="Sarabun"/>
                <a:cs typeface="Sarabun"/>
                <a:sym typeface="Sarabun"/>
              </a:rPr>
              <a:t>Margins &amp; Padding</a:t>
            </a:r>
            <a:endParaRPr/>
          </a:p>
        </p:txBody>
      </p:sp>
      <p:sp>
        <p:nvSpPr>
          <p:cNvPr id="148" name="Google Shape;148;p28"/>
          <p:cNvSpPr txBox="1"/>
          <p:nvPr>
            <p:ph idx="1" type="body"/>
          </p:nvPr>
        </p:nvSpPr>
        <p:spPr>
          <a:xfrm>
            <a:off x="311700" y="1152475"/>
            <a:ext cx="8520600" cy="3879900"/>
          </a:xfrm>
          <a:prstGeom prst="rect">
            <a:avLst/>
          </a:prstGeom>
        </p:spPr>
        <p:txBody>
          <a:bodyPr anchorCtr="0" anchor="t" bIns="91425" lIns="91425" spcFirstLastPara="1" rIns="91425" wrap="square" tIns="91425">
            <a:normAutofit/>
          </a:bodyPr>
          <a:lstStyle/>
          <a:p>
            <a:pPr indent="-349250" lvl="0" marL="457200" rtl="0" algn="l">
              <a:lnSpc>
                <a:spcPct val="150000"/>
              </a:lnSpc>
              <a:spcBef>
                <a:spcPts val="0"/>
              </a:spcBef>
              <a:spcAft>
                <a:spcPts val="0"/>
              </a:spcAft>
              <a:buClr>
                <a:schemeClr val="accent1"/>
              </a:buClr>
              <a:buSzPts val="1900"/>
              <a:buFont typeface="Sarabun"/>
              <a:buChar char="●"/>
            </a:pPr>
            <a:r>
              <a:rPr lang="en" sz="1900">
                <a:solidFill>
                  <a:schemeClr val="accent1"/>
                </a:solidFill>
                <a:latin typeface="Sarabun"/>
                <a:ea typeface="Sarabun"/>
                <a:cs typeface="Sarabun"/>
                <a:sym typeface="Sarabun"/>
              </a:rPr>
              <a:t>The margin &amp; padding allow you to define space between elements</a:t>
            </a:r>
            <a:endParaRPr sz="1900">
              <a:solidFill>
                <a:schemeClr val="accent1"/>
              </a:solidFill>
              <a:latin typeface="Sarabun"/>
              <a:ea typeface="Sarabun"/>
              <a:cs typeface="Sarabun"/>
              <a:sym typeface="Sarabun"/>
            </a:endParaRPr>
          </a:p>
          <a:p>
            <a:pPr indent="-349250" lvl="0" marL="457200" rtl="0" algn="l">
              <a:lnSpc>
                <a:spcPct val="150000"/>
              </a:lnSpc>
              <a:spcBef>
                <a:spcPts val="0"/>
              </a:spcBef>
              <a:spcAft>
                <a:spcPts val="0"/>
              </a:spcAft>
              <a:buClr>
                <a:schemeClr val="accent1"/>
              </a:buClr>
              <a:buSzPts val="1900"/>
              <a:buFont typeface="Sarabun"/>
              <a:buChar char="●"/>
            </a:pPr>
            <a:r>
              <a:rPr lang="en" sz="1900">
                <a:solidFill>
                  <a:schemeClr val="accent1"/>
                </a:solidFill>
                <a:latin typeface="Sarabun"/>
                <a:ea typeface="Sarabun"/>
                <a:cs typeface="Sarabun"/>
                <a:sym typeface="Sarabun"/>
              </a:rPr>
              <a:t>Both are transparent</a:t>
            </a:r>
            <a:endParaRPr sz="1900">
              <a:solidFill>
                <a:schemeClr val="accent1"/>
              </a:solidFill>
              <a:latin typeface="Sarabun"/>
              <a:ea typeface="Sarabun"/>
              <a:cs typeface="Sarabun"/>
              <a:sym typeface="Sarabun"/>
            </a:endParaRPr>
          </a:p>
          <a:p>
            <a:pPr indent="-349250" lvl="0" marL="457200" rtl="0" algn="l">
              <a:lnSpc>
                <a:spcPct val="150000"/>
              </a:lnSpc>
              <a:spcBef>
                <a:spcPts val="0"/>
              </a:spcBef>
              <a:spcAft>
                <a:spcPts val="0"/>
              </a:spcAft>
              <a:buClr>
                <a:schemeClr val="accent1"/>
              </a:buClr>
              <a:buSzPts val="1900"/>
              <a:buFont typeface="Sarabun"/>
              <a:buChar char="●"/>
            </a:pPr>
            <a:r>
              <a:rPr lang="en" sz="1900">
                <a:solidFill>
                  <a:schemeClr val="accent1"/>
                </a:solidFill>
                <a:latin typeface="Sarabun"/>
                <a:ea typeface="Sarabun"/>
                <a:cs typeface="Sarabun"/>
                <a:sym typeface="Sarabun"/>
              </a:rPr>
              <a:t>The margin clears the area outside the border</a:t>
            </a:r>
            <a:endParaRPr sz="1900">
              <a:solidFill>
                <a:schemeClr val="accent1"/>
              </a:solidFill>
              <a:latin typeface="Sarabun"/>
              <a:ea typeface="Sarabun"/>
              <a:cs typeface="Sarabun"/>
              <a:sym typeface="Sarabun"/>
            </a:endParaRPr>
          </a:p>
          <a:p>
            <a:pPr indent="-349250" lvl="0" marL="457200" rtl="0" algn="l">
              <a:lnSpc>
                <a:spcPct val="150000"/>
              </a:lnSpc>
              <a:spcBef>
                <a:spcPts val="0"/>
              </a:spcBef>
              <a:spcAft>
                <a:spcPts val="0"/>
              </a:spcAft>
              <a:buClr>
                <a:schemeClr val="accent1"/>
              </a:buClr>
              <a:buSzPts val="1900"/>
              <a:buFont typeface="Sarabun"/>
              <a:buChar char="●"/>
            </a:pPr>
            <a:r>
              <a:rPr lang="en" sz="1900">
                <a:solidFill>
                  <a:schemeClr val="accent1"/>
                </a:solidFill>
                <a:latin typeface="Sarabun"/>
                <a:ea typeface="Sarabun"/>
                <a:cs typeface="Sarabun"/>
                <a:sym typeface="Sarabun"/>
              </a:rPr>
              <a:t>The padding clears the area inside the border</a:t>
            </a:r>
            <a:endParaRPr sz="1900">
              <a:solidFill>
                <a:schemeClr val="accent1"/>
              </a:solidFill>
              <a:latin typeface="Sarabun"/>
              <a:ea typeface="Sarabun"/>
              <a:cs typeface="Sarabun"/>
              <a:sym typeface="Sarabun"/>
            </a:endParaRPr>
          </a:p>
          <a:p>
            <a:pPr indent="0" lvl="0" marL="0" rtl="0" algn="l">
              <a:lnSpc>
                <a:spcPct val="150000"/>
              </a:lnSpc>
              <a:spcBef>
                <a:spcPts val="1200"/>
              </a:spcBef>
              <a:spcAft>
                <a:spcPts val="0"/>
              </a:spcAft>
              <a:buNone/>
            </a:pPr>
            <a:r>
              <a:t/>
            </a:r>
            <a:endParaRPr sz="1900">
              <a:solidFill>
                <a:schemeClr val="accent1"/>
              </a:solidFill>
              <a:latin typeface="Sarabun"/>
              <a:ea typeface="Sarabun"/>
              <a:cs typeface="Sarabun"/>
              <a:sym typeface="Sarabun"/>
            </a:endParaRPr>
          </a:p>
          <a:p>
            <a:pPr indent="-349250" lvl="0" marL="457200" rtl="0" algn="l">
              <a:lnSpc>
                <a:spcPct val="150000"/>
              </a:lnSpc>
              <a:spcBef>
                <a:spcPts val="1200"/>
              </a:spcBef>
              <a:spcAft>
                <a:spcPts val="0"/>
              </a:spcAft>
              <a:buClr>
                <a:schemeClr val="accent1"/>
              </a:buClr>
              <a:buSzPts val="1900"/>
              <a:buFont typeface="Sarabun"/>
              <a:buChar char="●"/>
            </a:pPr>
            <a:r>
              <a:rPr lang="en" sz="1900">
                <a:solidFill>
                  <a:schemeClr val="accent1"/>
                </a:solidFill>
                <a:latin typeface="Sarabun"/>
                <a:ea typeface="Sarabun"/>
                <a:cs typeface="Sarabun"/>
                <a:sym typeface="Sarabun"/>
              </a:rPr>
              <a:t>More on margins: </a:t>
            </a:r>
            <a:r>
              <a:rPr lang="en" sz="1900" u="sng">
                <a:solidFill>
                  <a:schemeClr val="hlink"/>
                </a:solidFill>
                <a:latin typeface="Sarabun"/>
                <a:ea typeface="Sarabun"/>
                <a:cs typeface="Sarabun"/>
                <a:sym typeface="Sarabun"/>
                <a:hlinkClick r:id="rId3"/>
              </a:rPr>
              <a:t>https://www.w3schools.com/css/css_margin.asp</a:t>
            </a:r>
            <a:endParaRPr sz="1900">
              <a:solidFill>
                <a:schemeClr val="accent1"/>
              </a:solidFill>
              <a:latin typeface="Sarabun"/>
              <a:ea typeface="Sarabun"/>
              <a:cs typeface="Sarabun"/>
              <a:sym typeface="Sarabun"/>
            </a:endParaRPr>
          </a:p>
          <a:p>
            <a:pPr indent="-349250" lvl="0" marL="457200" rtl="0" algn="l">
              <a:lnSpc>
                <a:spcPct val="150000"/>
              </a:lnSpc>
              <a:spcBef>
                <a:spcPts val="0"/>
              </a:spcBef>
              <a:spcAft>
                <a:spcPts val="0"/>
              </a:spcAft>
              <a:buClr>
                <a:schemeClr val="accent1"/>
              </a:buClr>
              <a:buSzPts val="1900"/>
              <a:buFont typeface="Sarabun"/>
              <a:buChar char="●"/>
            </a:pPr>
            <a:r>
              <a:rPr lang="en" sz="1900">
                <a:solidFill>
                  <a:schemeClr val="accent1"/>
                </a:solidFill>
                <a:latin typeface="Sarabun"/>
                <a:ea typeface="Sarabun"/>
                <a:cs typeface="Sarabun"/>
                <a:sym typeface="Sarabun"/>
              </a:rPr>
              <a:t>More on padding: </a:t>
            </a:r>
            <a:r>
              <a:rPr lang="en" sz="1900" u="sng">
                <a:solidFill>
                  <a:schemeClr val="hlink"/>
                </a:solidFill>
                <a:latin typeface="Sarabun"/>
                <a:ea typeface="Sarabun"/>
                <a:cs typeface="Sarabun"/>
                <a:sym typeface="Sarabun"/>
                <a:hlinkClick r:id="rId4"/>
              </a:rPr>
              <a:t>https://www.w3schools.com/css/css_padding.asp</a:t>
            </a:r>
            <a:endParaRPr sz="1900">
              <a:solidFill>
                <a:schemeClr val="accent1"/>
              </a:solidFill>
              <a:latin typeface="Sarabun"/>
              <a:ea typeface="Sarabun"/>
              <a:cs typeface="Sarabun"/>
              <a:sym typeface="Sarabun"/>
            </a:endParaRPr>
          </a:p>
        </p:txBody>
      </p:sp>
      <p:pic>
        <p:nvPicPr>
          <p:cNvPr id="149" name="Google Shape;149;p28"/>
          <p:cNvPicPr preferRelativeResize="0"/>
          <p:nvPr/>
        </p:nvPicPr>
        <p:blipFill>
          <a:blip r:embed="rId5">
            <a:alphaModFix/>
          </a:blip>
          <a:stretch>
            <a:fillRect/>
          </a:stretch>
        </p:blipFill>
        <p:spPr>
          <a:xfrm>
            <a:off x="6122000" y="1738025"/>
            <a:ext cx="2710302" cy="1780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1"/>
                </a:solidFill>
                <a:latin typeface="Sarabun"/>
                <a:ea typeface="Sarabun"/>
                <a:cs typeface="Sarabun"/>
                <a:sym typeface="Sarabun"/>
              </a:rPr>
              <a:t>Animating on Hover</a:t>
            </a:r>
            <a:endParaRPr/>
          </a:p>
        </p:txBody>
      </p:sp>
      <p:sp>
        <p:nvSpPr>
          <p:cNvPr id="155" name="Google Shape;155;p29"/>
          <p:cNvSpPr txBox="1"/>
          <p:nvPr>
            <p:ph idx="1" type="body"/>
          </p:nvPr>
        </p:nvSpPr>
        <p:spPr>
          <a:xfrm>
            <a:off x="311700" y="1017725"/>
            <a:ext cx="8520600" cy="3879900"/>
          </a:xfrm>
          <a:prstGeom prst="rect">
            <a:avLst/>
          </a:prstGeom>
        </p:spPr>
        <p:txBody>
          <a:bodyPr anchorCtr="0" anchor="t" bIns="91425" lIns="91425" spcFirstLastPara="1" rIns="91425" wrap="square" tIns="91425">
            <a:normAutofit lnSpcReduction="20000"/>
          </a:bodyPr>
          <a:lstStyle/>
          <a:p>
            <a:pPr indent="-349250" lvl="0" marL="457200" rtl="0" algn="l">
              <a:lnSpc>
                <a:spcPct val="150000"/>
              </a:lnSpc>
              <a:spcBef>
                <a:spcPts val="0"/>
              </a:spcBef>
              <a:spcAft>
                <a:spcPts val="0"/>
              </a:spcAft>
              <a:buClr>
                <a:schemeClr val="accent1"/>
              </a:buClr>
              <a:buSzPts val="1900"/>
              <a:buFont typeface="Sarabun"/>
              <a:buChar char="●"/>
            </a:pPr>
            <a:r>
              <a:rPr lang="en" sz="1900">
                <a:solidFill>
                  <a:schemeClr val="accent1"/>
                </a:solidFill>
                <a:latin typeface="Sarabun"/>
                <a:ea typeface="Sarabun"/>
                <a:cs typeface="Sarabun"/>
                <a:sym typeface="Sarabun"/>
              </a:rPr>
              <a:t>Use the selector “:hover”</a:t>
            </a:r>
            <a:endParaRPr sz="1900">
              <a:solidFill>
                <a:schemeClr val="accent1"/>
              </a:solidFill>
              <a:latin typeface="Sarabun"/>
              <a:ea typeface="Sarabun"/>
              <a:cs typeface="Sarabun"/>
              <a:sym typeface="Sarabun"/>
            </a:endParaRPr>
          </a:p>
          <a:p>
            <a:pPr indent="-349250" lvl="1" marL="914400" rtl="0" algn="l">
              <a:lnSpc>
                <a:spcPct val="150000"/>
              </a:lnSpc>
              <a:spcBef>
                <a:spcPts val="0"/>
              </a:spcBef>
              <a:spcAft>
                <a:spcPts val="0"/>
              </a:spcAft>
              <a:buClr>
                <a:schemeClr val="accent1"/>
              </a:buClr>
              <a:buSzPts val="1900"/>
              <a:buFont typeface="Sarabun"/>
              <a:buChar char="○"/>
            </a:pPr>
            <a:r>
              <a:rPr lang="en" sz="1900">
                <a:solidFill>
                  <a:schemeClr val="accent1"/>
                </a:solidFill>
                <a:latin typeface="Sarabun"/>
                <a:ea typeface="Sarabun"/>
                <a:cs typeface="Sarabun"/>
                <a:sym typeface="Sarabun"/>
              </a:rPr>
              <a:t>Ex: “.content.hover” will select the element with” class = content” when your mouse hovers over it</a:t>
            </a:r>
            <a:endParaRPr sz="1900">
              <a:solidFill>
                <a:schemeClr val="accent1"/>
              </a:solidFill>
              <a:latin typeface="Sarabun"/>
              <a:ea typeface="Sarabun"/>
              <a:cs typeface="Sarabun"/>
              <a:sym typeface="Sarabun"/>
            </a:endParaRPr>
          </a:p>
          <a:p>
            <a:pPr indent="-349250" lvl="0" marL="457200" rtl="0" algn="l">
              <a:lnSpc>
                <a:spcPct val="150000"/>
              </a:lnSpc>
              <a:spcBef>
                <a:spcPts val="0"/>
              </a:spcBef>
              <a:spcAft>
                <a:spcPts val="0"/>
              </a:spcAft>
              <a:buClr>
                <a:schemeClr val="accent1"/>
              </a:buClr>
              <a:buSzPts val="1900"/>
              <a:buFont typeface="Sarabun"/>
              <a:buChar char="●"/>
            </a:pPr>
            <a:r>
              <a:rPr lang="en" sz="1900">
                <a:solidFill>
                  <a:schemeClr val="accent1"/>
                </a:solidFill>
                <a:latin typeface="Sarabun"/>
                <a:ea typeface="Sarabun"/>
                <a:cs typeface="Sarabun"/>
                <a:sym typeface="Sarabun"/>
              </a:rPr>
              <a:t>Change the property values within that selector</a:t>
            </a:r>
            <a:endParaRPr sz="1900">
              <a:solidFill>
                <a:schemeClr val="accent1"/>
              </a:solidFill>
              <a:latin typeface="Sarabun"/>
              <a:ea typeface="Sarabun"/>
              <a:cs typeface="Sarabun"/>
              <a:sym typeface="Sarabun"/>
            </a:endParaRPr>
          </a:p>
          <a:p>
            <a:pPr indent="-349250" lvl="1" marL="914400" rtl="0" algn="l">
              <a:lnSpc>
                <a:spcPct val="150000"/>
              </a:lnSpc>
              <a:spcBef>
                <a:spcPts val="0"/>
              </a:spcBef>
              <a:spcAft>
                <a:spcPts val="0"/>
              </a:spcAft>
              <a:buClr>
                <a:schemeClr val="accent1"/>
              </a:buClr>
              <a:buSzPts val="1900"/>
              <a:buFont typeface="Sarabun"/>
              <a:buChar char="○"/>
            </a:pPr>
            <a:r>
              <a:rPr lang="en" sz="1900">
                <a:solidFill>
                  <a:schemeClr val="accent1"/>
                </a:solidFill>
                <a:latin typeface="Sarabun"/>
                <a:ea typeface="Sarabun"/>
                <a:cs typeface="Sarabun"/>
                <a:sym typeface="Sarabun"/>
              </a:rPr>
              <a:t>Ex: p:hover {background-color: red}</a:t>
            </a:r>
            <a:endParaRPr sz="1900">
              <a:solidFill>
                <a:schemeClr val="accent1"/>
              </a:solidFill>
              <a:latin typeface="Sarabun"/>
              <a:ea typeface="Sarabun"/>
              <a:cs typeface="Sarabun"/>
              <a:sym typeface="Sarabun"/>
            </a:endParaRPr>
          </a:p>
          <a:p>
            <a:pPr indent="-349250" lvl="1" marL="914400" rtl="0" algn="l">
              <a:lnSpc>
                <a:spcPct val="150000"/>
              </a:lnSpc>
              <a:spcBef>
                <a:spcPts val="0"/>
              </a:spcBef>
              <a:spcAft>
                <a:spcPts val="0"/>
              </a:spcAft>
              <a:buClr>
                <a:schemeClr val="accent1"/>
              </a:buClr>
              <a:buSzPts val="1900"/>
              <a:buFont typeface="Sarabun"/>
              <a:buChar char="○"/>
            </a:pPr>
            <a:r>
              <a:rPr lang="en" sz="1900">
                <a:solidFill>
                  <a:schemeClr val="accent1"/>
                </a:solidFill>
                <a:latin typeface="Sarabun"/>
                <a:ea typeface="Sarabun"/>
                <a:cs typeface="Sarabun"/>
                <a:sym typeface="Sarabun"/>
              </a:rPr>
              <a:t>Turns the paragraph’s background-color red on hover</a:t>
            </a:r>
            <a:endParaRPr sz="1900">
              <a:solidFill>
                <a:schemeClr val="accent1"/>
              </a:solidFill>
              <a:latin typeface="Sarabun"/>
              <a:ea typeface="Sarabun"/>
              <a:cs typeface="Sarabun"/>
              <a:sym typeface="Sarabun"/>
            </a:endParaRPr>
          </a:p>
          <a:p>
            <a:pPr indent="-349250" lvl="0" marL="457200" rtl="0" algn="l">
              <a:lnSpc>
                <a:spcPct val="150000"/>
              </a:lnSpc>
              <a:spcBef>
                <a:spcPts val="0"/>
              </a:spcBef>
              <a:spcAft>
                <a:spcPts val="0"/>
              </a:spcAft>
              <a:buClr>
                <a:schemeClr val="accent1"/>
              </a:buClr>
              <a:buSzPts val="1900"/>
              <a:buFont typeface="Sarabun"/>
              <a:buChar char="●"/>
            </a:pPr>
            <a:r>
              <a:rPr lang="en" sz="1900">
                <a:solidFill>
                  <a:schemeClr val="accent1"/>
                </a:solidFill>
                <a:latin typeface="Sarabun"/>
                <a:ea typeface="Sarabun"/>
                <a:cs typeface="Sarabun"/>
                <a:sym typeface="Sarabun"/>
              </a:rPr>
              <a:t>Add a transition to change the property value smoothly</a:t>
            </a:r>
            <a:endParaRPr sz="1900">
              <a:solidFill>
                <a:schemeClr val="accent1"/>
              </a:solidFill>
              <a:latin typeface="Sarabun"/>
              <a:ea typeface="Sarabun"/>
              <a:cs typeface="Sarabun"/>
              <a:sym typeface="Sarabun"/>
            </a:endParaRPr>
          </a:p>
          <a:p>
            <a:pPr indent="-349250" lvl="1" marL="914400" rtl="0" algn="l">
              <a:lnSpc>
                <a:spcPct val="150000"/>
              </a:lnSpc>
              <a:spcBef>
                <a:spcPts val="0"/>
              </a:spcBef>
              <a:spcAft>
                <a:spcPts val="0"/>
              </a:spcAft>
              <a:buClr>
                <a:schemeClr val="accent1"/>
              </a:buClr>
              <a:buSzPts val="1900"/>
              <a:buFont typeface="Sarabun"/>
              <a:buChar char="○"/>
            </a:pPr>
            <a:r>
              <a:rPr lang="en" sz="1900">
                <a:solidFill>
                  <a:schemeClr val="accent1"/>
                </a:solidFill>
                <a:latin typeface="Sarabun"/>
                <a:ea typeface="Sarabun"/>
                <a:cs typeface="Sarabun"/>
                <a:sym typeface="Sarabun"/>
              </a:rPr>
              <a:t>Ex: p {</a:t>
            </a:r>
            <a:r>
              <a:rPr lang="en" sz="1900">
                <a:solidFill>
                  <a:schemeClr val="accent1"/>
                </a:solidFill>
                <a:latin typeface="Sarabun"/>
                <a:ea typeface="Sarabun"/>
                <a:cs typeface="Sarabun"/>
                <a:sym typeface="Sarabun"/>
              </a:rPr>
              <a:t>t</a:t>
            </a:r>
            <a:r>
              <a:rPr lang="en" sz="1900">
                <a:solidFill>
                  <a:schemeClr val="accent1"/>
                </a:solidFill>
                <a:latin typeface="Sarabun"/>
                <a:ea typeface="Sarabun"/>
                <a:cs typeface="Sarabun"/>
                <a:sym typeface="Sarabun"/>
              </a:rPr>
              <a:t>ransition: 0.3s}</a:t>
            </a:r>
            <a:endParaRPr sz="1900">
              <a:solidFill>
                <a:schemeClr val="accent1"/>
              </a:solidFill>
              <a:latin typeface="Sarabun"/>
              <a:ea typeface="Sarabun"/>
              <a:cs typeface="Sarabun"/>
              <a:sym typeface="Sarabun"/>
            </a:endParaRPr>
          </a:p>
          <a:p>
            <a:pPr indent="-349250" lvl="1" marL="914400" rtl="0" algn="l">
              <a:lnSpc>
                <a:spcPct val="150000"/>
              </a:lnSpc>
              <a:spcBef>
                <a:spcPts val="0"/>
              </a:spcBef>
              <a:spcAft>
                <a:spcPts val="0"/>
              </a:spcAft>
              <a:buClr>
                <a:schemeClr val="accent1"/>
              </a:buClr>
              <a:buSzPts val="1900"/>
              <a:buFont typeface="Sarabun"/>
              <a:buChar char="○"/>
            </a:pPr>
            <a:r>
              <a:rPr lang="en" sz="1900">
                <a:solidFill>
                  <a:schemeClr val="accent1"/>
                </a:solidFill>
                <a:latin typeface="Sarabun"/>
                <a:ea typeface="Sarabun"/>
                <a:cs typeface="Sarabun"/>
                <a:sym typeface="Sarabun"/>
              </a:rPr>
              <a:t>Will transition over a 0.3s duration</a:t>
            </a:r>
            <a:endParaRPr sz="1900">
              <a:solidFill>
                <a:schemeClr val="accent1"/>
              </a:solidFill>
              <a:latin typeface="Sarabun"/>
              <a:ea typeface="Sarabun"/>
              <a:cs typeface="Sarabun"/>
              <a:sym typeface="Sarabun"/>
            </a:endParaRPr>
          </a:p>
          <a:p>
            <a:pPr indent="-349250" lvl="0" marL="457200" rtl="0" algn="l">
              <a:lnSpc>
                <a:spcPct val="150000"/>
              </a:lnSpc>
              <a:spcBef>
                <a:spcPts val="0"/>
              </a:spcBef>
              <a:spcAft>
                <a:spcPts val="0"/>
              </a:spcAft>
              <a:buClr>
                <a:schemeClr val="accent1"/>
              </a:buClr>
              <a:buSzPts val="1900"/>
              <a:buFont typeface="Sarabun"/>
              <a:buChar char="●"/>
            </a:pPr>
            <a:r>
              <a:rPr lang="en" sz="1900">
                <a:solidFill>
                  <a:schemeClr val="accent1"/>
                </a:solidFill>
                <a:latin typeface="Sarabun"/>
                <a:ea typeface="Sarabun"/>
                <a:cs typeface="Sarabun"/>
                <a:sym typeface="Sarabun"/>
              </a:rPr>
              <a:t>More on transitions: https://www.w3schools.com/css/css3_transitions.asp</a:t>
            </a:r>
            <a:endParaRPr sz="1900">
              <a:solidFill>
                <a:schemeClr val="accent1"/>
              </a:solidFill>
              <a:latin typeface="Sarabun"/>
              <a:ea typeface="Sarabun"/>
              <a:cs typeface="Sarabun"/>
              <a:sym typeface="Sarabu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9" name="Shape 159"/>
        <p:cNvGrpSpPr/>
        <p:nvPr/>
      </p:nvGrpSpPr>
      <p:grpSpPr>
        <a:xfrm>
          <a:off x="0" y="0"/>
          <a:ext cx="0" cy="0"/>
          <a:chOff x="0" y="0"/>
          <a:chExt cx="0" cy="0"/>
        </a:xfrm>
      </p:grpSpPr>
      <p:sp>
        <p:nvSpPr>
          <p:cNvPr id="160" name="Google Shape;160;p3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8000">
                <a:solidFill>
                  <a:schemeClr val="accent1"/>
                </a:solidFill>
                <a:latin typeface="Sarabun"/>
                <a:ea typeface="Sarabun"/>
                <a:cs typeface="Sarabun"/>
                <a:sym typeface="Sarabun"/>
              </a:rPr>
              <a:t>Additional Tools</a:t>
            </a:r>
            <a:endParaRPr b="1" sz="8000">
              <a:solidFill>
                <a:schemeClr val="accent1"/>
              </a:solidFill>
              <a:latin typeface="Sarabun"/>
              <a:ea typeface="Sarabun"/>
              <a:cs typeface="Sarabun"/>
              <a:sym typeface="Sarabu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1"/>
                </a:solidFill>
                <a:latin typeface="Sarabun"/>
                <a:ea typeface="Sarabun"/>
                <a:cs typeface="Sarabun"/>
                <a:sym typeface="Sarabun"/>
              </a:rPr>
              <a:t>Other Things You Could Add</a:t>
            </a:r>
            <a:endParaRPr b="1">
              <a:solidFill>
                <a:schemeClr val="accent1"/>
              </a:solidFill>
              <a:latin typeface="Sarabun"/>
              <a:ea typeface="Sarabun"/>
              <a:cs typeface="Sarabun"/>
              <a:sym typeface="Sarabun"/>
            </a:endParaRPr>
          </a:p>
        </p:txBody>
      </p:sp>
      <p:sp>
        <p:nvSpPr>
          <p:cNvPr id="166" name="Google Shape;16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1"/>
              </a:buClr>
              <a:buSzPts val="1800"/>
              <a:buFont typeface="Sarabun"/>
              <a:buChar char="●"/>
            </a:pPr>
            <a:r>
              <a:rPr lang="en">
                <a:solidFill>
                  <a:schemeClr val="accent1"/>
                </a:solidFill>
                <a:latin typeface="Sarabun"/>
                <a:ea typeface="Sarabun"/>
                <a:cs typeface="Sarabun"/>
                <a:sym typeface="Sarabun"/>
              </a:rPr>
              <a:t>Accordion: </a:t>
            </a:r>
            <a:r>
              <a:rPr lang="en" u="sng">
                <a:solidFill>
                  <a:schemeClr val="hlink"/>
                </a:solidFill>
                <a:latin typeface="Sarabun"/>
                <a:ea typeface="Sarabun"/>
                <a:cs typeface="Sarabun"/>
                <a:sym typeface="Sarabun"/>
                <a:hlinkClick r:id="rId3"/>
              </a:rPr>
              <a:t>https://www.w3schools.com/howto/howto_js_accordion.asp</a:t>
            </a:r>
            <a:endParaRPr>
              <a:solidFill>
                <a:schemeClr val="accent1"/>
              </a:solidFill>
              <a:latin typeface="Sarabun"/>
              <a:ea typeface="Sarabun"/>
              <a:cs typeface="Sarabun"/>
              <a:sym typeface="Sarabun"/>
            </a:endParaRPr>
          </a:p>
          <a:p>
            <a:pPr indent="-342900" lvl="0" marL="457200" rtl="0" algn="l">
              <a:spcBef>
                <a:spcPts val="0"/>
              </a:spcBef>
              <a:spcAft>
                <a:spcPts val="0"/>
              </a:spcAft>
              <a:buClr>
                <a:schemeClr val="accent1"/>
              </a:buClr>
              <a:buSzPts val="1800"/>
              <a:buFont typeface="Sarabun"/>
              <a:buChar char="●"/>
            </a:pPr>
            <a:r>
              <a:rPr lang="en">
                <a:solidFill>
                  <a:schemeClr val="accent1"/>
                </a:solidFill>
                <a:latin typeface="Sarabun"/>
                <a:ea typeface="Sarabun"/>
                <a:cs typeface="Sarabun"/>
                <a:sym typeface="Sarabun"/>
              </a:rPr>
              <a:t>Navbar: </a:t>
            </a:r>
            <a:r>
              <a:rPr lang="en" u="sng">
                <a:solidFill>
                  <a:schemeClr val="hlink"/>
                </a:solidFill>
                <a:latin typeface="Sarabun"/>
                <a:ea typeface="Sarabun"/>
                <a:cs typeface="Sarabun"/>
                <a:sym typeface="Sarabun"/>
                <a:hlinkClick r:id="rId4"/>
              </a:rPr>
              <a:t>https://www.w3schools.com/css/css_navbar.asp</a:t>
            </a:r>
            <a:endParaRPr>
              <a:solidFill>
                <a:schemeClr val="accent1"/>
              </a:solidFill>
              <a:latin typeface="Sarabun"/>
              <a:ea typeface="Sarabun"/>
              <a:cs typeface="Sarabun"/>
              <a:sym typeface="Sarabun"/>
            </a:endParaRPr>
          </a:p>
          <a:p>
            <a:pPr indent="0" lvl="0" marL="0" rtl="0" algn="l">
              <a:spcBef>
                <a:spcPts val="1200"/>
              </a:spcBef>
              <a:spcAft>
                <a:spcPts val="0"/>
              </a:spcAft>
              <a:buNone/>
            </a:pPr>
            <a:r>
              <a:rPr b="1" lang="en">
                <a:solidFill>
                  <a:schemeClr val="accent1"/>
                </a:solidFill>
                <a:latin typeface="Sarabun"/>
                <a:ea typeface="Sarabun"/>
                <a:cs typeface="Sarabun"/>
                <a:sym typeface="Sarabun"/>
              </a:rPr>
              <a:t>Animation Libraries</a:t>
            </a:r>
            <a:endParaRPr b="1">
              <a:solidFill>
                <a:schemeClr val="accent1"/>
              </a:solidFill>
              <a:latin typeface="Sarabun"/>
              <a:ea typeface="Sarabun"/>
              <a:cs typeface="Sarabun"/>
              <a:sym typeface="Sarabun"/>
            </a:endParaRPr>
          </a:p>
          <a:p>
            <a:pPr indent="-342900" lvl="0" marL="457200" rtl="0" algn="l">
              <a:spcBef>
                <a:spcPts val="1200"/>
              </a:spcBef>
              <a:spcAft>
                <a:spcPts val="0"/>
              </a:spcAft>
              <a:buClr>
                <a:schemeClr val="accent1"/>
              </a:buClr>
              <a:buSzPts val="1800"/>
              <a:buFont typeface="Sarabun"/>
              <a:buChar char="●"/>
            </a:pPr>
            <a:r>
              <a:rPr b="1" lang="en" u="sng">
                <a:solidFill>
                  <a:schemeClr val="hlink"/>
                </a:solidFill>
                <a:latin typeface="Sarabun"/>
                <a:ea typeface="Sarabun"/>
                <a:cs typeface="Sarabun"/>
                <a:sym typeface="Sarabun"/>
                <a:hlinkClick r:id="rId5"/>
              </a:rPr>
              <a:t>https://greensock.com/gsap/</a:t>
            </a:r>
            <a:r>
              <a:rPr b="1" lang="en">
                <a:solidFill>
                  <a:schemeClr val="accent1"/>
                </a:solidFill>
                <a:latin typeface="Sarabun"/>
                <a:ea typeface="Sarabun"/>
                <a:cs typeface="Sarabun"/>
                <a:sym typeface="Sarabun"/>
              </a:rPr>
              <a:t> </a:t>
            </a:r>
            <a:r>
              <a:rPr lang="en">
                <a:solidFill>
                  <a:schemeClr val="accent1"/>
                </a:solidFill>
                <a:latin typeface="Sarabun"/>
                <a:ea typeface="Sarabun"/>
                <a:cs typeface="Sarabun"/>
                <a:sym typeface="Sarabun"/>
              </a:rPr>
              <a:t>(gsap.js)</a:t>
            </a:r>
            <a:endParaRPr>
              <a:solidFill>
                <a:schemeClr val="accent1"/>
              </a:solidFill>
              <a:latin typeface="Sarabun"/>
              <a:ea typeface="Sarabun"/>
              <a:cs typeface="Sarabun"/>
              <a:sym typeface="Sarabun"/>
            </a:endParaRPr>
          </a:p>
          <a:p>
            <a:pPr indent="0" lvl="0" marL="0" rtl="0" algn="l">
              <a:spcBef>
                <a:spcPts val="1200"/>
              </a:spcBef>
              <a:spcAft>
                <a:spcPts val="0"/>
              </a:spcAft>
              <a:buNone/>
            </a:pPr>
            <a:r>
              <a:rPr b="1" lang="en">
                <a:solidFill>
                  <a:schemeClr val="accent1"/>
                </a:solidFill>
                <a:latin typeface="Sarabun"/>
                <a:ea typeface="Sarabun"/>
                <a:cs typeface="Sarabun"/>
                <a:sym typeface="Sarabun"/>
              </a:rPr>
              <a:t>Set up a free github page</a:t>
            </a:r>
            <a:endParaRPr b="1">
              <a:solidFill>
                <a:schemeClr val="accent1"/>
              </a:solidFill>
              <a:latin typeface="Sarabun"/>
              <a:ea typeface="Sarabun"/>
              <a:cs typeface="Sarabun"/>
              <a:sym typeface="Sarabun"/>
            </a:endParaRPr>
          </a:p>
          <a:p>
            <a:pPr indent="-342900" lvl="0" marL="457200" rtl="0" algn="l">
              <a:spcBef>
                <a:spcPts val="1200"/>
              </a:spcBef>
              <a:spcAft>
                <a:spcPts val="0"/>
              </a:spcAft>
              <a:buClr>
                <a:schemeClr val="accent1"/>
              </a:buClr>
              <a:buSzPts val="1800"/>
              <a:buFont typeface="Sarabun"/>
              <a:buChar char="●"/>
            </a:pPr>
            <a:r>
              <a:rPr lang="en">
                <a:solidFill>
                  <a:schemeClr val="accent1"/>
                </a:solidFill>
                <a:latin typeface="Sarabun"/>
                <a:ea typeface="Sarabun"/>
                <a:cs typeface="Sarabun"/>
                <a:sym typeface="Sarabun"/>
              </a:rPr>
              <a:t>https://guides.github.com/features/pages/</a:t>
            </a:r>
            <a:endParaRPr>
              <a:solidFill>
                <a:schemeClr val="accent1"/>
              </a:solidFill>
              <a:latin typeface="Sarabun"/>
              <a:ea typeface="Sarabun"/>
              <a:cs typeface="Sarabun"/>
              <a:sym typeface="Sarabu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144125" y="167350"/>
            <a:ext cx="82413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accent1"/>
                </a:solidFill>
                <a:latin typeface="Sarabun"/>
                <a:ea typeface="Sarabun"/>
                <a:cs typeface="Sarabun"/>
                <a:sym typeface="Sarabun"/>
              </a:rPr>
              <a:t>Setting Up Your Integrated Development Environment (IDE)</a:t>
            </a:r>
            <a:endParaRPr b="1" sz="2300">
              <a:solidFill>
                <a:schemeClr val="accent1"/>
              </a:solidFill>
              <a:latin typeface="Sarabun"/>
              <a:ea typeface="Sarabun"/>
              <a:cs typeface="Sarabun"/>
              <a:sym typeface="Sarabun"/>
            </a:endParaRPr>
          </a:p>
        </p:txBody>
      </p:sp>
      <p:pic>
        <p:nvPicPr>
          <p:cNvPr id="61" name="Google Shape;61;p14"/>
          <p:cNvPicPr preferRelativeResize="0"/>
          <p:nvPr/>
        </p:nvPicPr>
        <p:blipFill>
          <a:blip r:embed="rId3">
            <a:alphaModFix/>
          </a:blip>
          <a:stretch>
            <a:fillRect/>
          </a:stretch>
        </p:blipFill>
        <p:spPr>
          <a:xfrm>
            <a:off x="7125075" y="3233325"/>
            <a:ext cx="1631301" cy="1631301"/>
          </a:xfrm>
          <a:prstGeom prst="rect">
            <a:avLst/>
          </a:prstGeom>
          <a:noFill/>
          <a:ln>
            <a:noFill/>
          </a:ln>
        </p:spPr>
      </p:pic>
      <p:sp>
        <p:nvSpPr>
          <p:cNvPr id="62" name="Google Shape;62;p14"/>
          <p:cNvSpPr txBox="1"/>
          <p:nvPr/>
        </p:nvSpPr>
        <p:spPr>
          <a:xfrm>
            <a:off x="144125" y="748200"/>
            <a:ext cx="7512600" cy="3417000"/>
          </a:xfrm>
          <a:prstGeom prst="rect">
            <a:avLst/>
          </a:prstGeom>
          <a:noFill/>
          <a:ln>
            <a:noFill/>
          </a:ln>
        </p:spPr>
        <p:txBody>
          <a:bodyPr anchorCtr="0" anchor="t" bIns="91425" lIns="91425" spcFirstLastPara="1" rIns="91425" wrap="square" tIns="91425">
            <a:spAutoFit/>
          </a:bodyPr>
          <a:lstStyle/>
          <a:p>
            <a:pPr indent="-361950" lvl="0" marL="457200" rtl="0" algn="l">
              <a:lnSpc>
                <a:spcPct val="150000"/>
              </a:lnSpc>
              <a:spcBef>
                <a:spcPts val="0"/>
              </a:spcBef>
              <a:spcAft>
                <a:spcPts val="0"/>
              </a:spcAft>
              <a:buClr>
                <a:schemeClr val="accent1"/>
              </a:buClr>
              <a:buSzPts val="2100"/>
              <a:buFont typeface="Sarabun"/>
              <a:buAutoNum type="arabicPeriod"/>
            </a:pPr>
            <a:r>
              <a:rPr lang="en" sz="2100">
                <a:solidFill>
                  <a:schemeClr val="accent1"/>
                </a:solidFill>
                <a:latin typeface="Sarabun"/>
                <a:ea typeface="Sarabun"/>
                <a:cs typeface="Sarabun"/>
                <a:sym typeface="Sarabun"/>
              </a:rPr>
              <a:t>Go to: </a:t>
            </a:r>
            <a:r>
              <a:rPr lang="en" sz="2100" u="sng">
                <a:solidFill>
                  <a:schemeClr val="hlink"/>
                </a:solidFill>
                <a:latin typeface="Sarabun"/>
                <a:ea typeface="Sarabun"/>
                <a:cs typeface="Sarabun"/>
                <a:sym typeface="Sarabun"/>
                <a:hlinkClick r:id="rId4"/>
              </a:rPr>
              <a:t>https://code.visualstudio.com/</a:t>
            </a:r>
            <a:r>
              <a:rPr lang="en" sz="2100">
                <a:solidFill>
                  <a:schemeClr val="accent1"/>
                </a:solidFill>
                <a:latin typeface="Sarabun"/>
                <a:ea typeface="Sarabun"/>
                <a:cs typeface="Sarabun"/>
                <a:sym typeface="Sarabun"/>
              </a:rPr>
              <a:t> or search for “VS Code”</a:t>
            </a:r>
            <a:endParaRPr sz="2100">
              <a:solidFill>
                <a:schemeClr val="accent1"/>
              </a:solidFill>
              <a:latin typeface="Sarabun"/>
              <a:ea typeface="Sarabun"/>
              <a:cs typeface="Sarabun"/>
              <a:sym typeface="Sarabun"/>
            </a:endParaRPr>
          </a:p>
          <a:p>
            <a:pPr indent="-361950" lvl="0" marL="457200" rtl="0" algn="l">
              <a:lnSpc>
                <a:spcPct val="150000"/>
              </a:lnSpc>
              <a:spcBef>
                <a:spcPts val="0"/>
              </a:spcBef>
              <a:spcAft>
                <a:spcPts val="0"/>
              </a:spcAft>
              <a:buClr>
                <a:schemeClr val="accent1"/>
              </a:buClr>
              <a:buSzPts val="2100"/>
              <a:buFont typeface="Sarabun"/>
              <a:buAutoNum type="arabicPeriod"/>
            </a:pPr>
            <a:r>
              <a:rPr lang="en" sz="2100">
                <a:solidFill>
                  <a:schemeClr val="accent1"/>
                </a:solidFill>
                <a:latin typeface="Sarabun"/>
                <a:ea typeface="Sarabun"/>
                <a:cs typeface="Sarabun"/>
                <a:sym typeface="Sarabun"/>
              </a:rPr>
              <a:t>Set up the live server extension in VS code</a:t>
            </a:r>
            <a:endParaRPr sz="2100">
              <a:solidFill>
                <a:schemeClr val="accent1"/>
              </a:solidFill>
              <a:latin typeface="Sarabun"/>
              <a:ea typeface="Sarabun"/>
              <a:cs typeface="Sarabun"/>
              <a:sym typeface="Sarabun"/>
            </a:endParaRPr>
          </a:p>
          <a:p>
            <a:pPr indent="-361950" lvl="0" marL="457200" rtl="0" algn="l">
              <a:lnSpc>
                <a:spcPct val="150000"/>
              </a:lnSpc>
              <a:spcBef>
                <a:spcPts val="0"/>
              </a:spcBef>
              <a:spcAft>
                <a:spcPts val="0"/>
              </a:spcAft>
              <a:buClr>
                <a:schemeClr val="accent1"/>
              </a:buClr>
              <a:buSzPts val="2100"/>
              <a:buFont typeface="Sarabun"/>
              <a:buAutoNum type="arabicPeriod"/>
            </a:pPr>
            <a:r>
              <a:rPr lang="en" sz="2100">
                <a:solidFill>
                  <a:schemeClr val="accent1"/>
                </a:solidFill>
                <a:latin typeface="Sarabun"/>
                <a:ea typeface="Sarabun"/>
                <a:cs typeface="Sarabun"/>
                <a:sym typeface="Sarabun"/>
              </a:rPr>
              <a:t>Create a new empty folder on your desktop title “portfolio” </a:t>
            </a:r>
            <a:endParaRPr sz="2100">
              <a:solidFill>
                <a:schemeClr val="accent1"/>
              </a:solidFill>
              <a:latin typeface="Sarabun"/>
              <a:ea typeface="Sarabun"/>
              <a:cs typeface="Sarabun"/>
              <a:sym typeface="Sarabun"/>
            </a:endParaRPr>
          </a:p>
          <a:p>
            <a:pPr indent="-361950" lvl="0" marL="457200" rtl="0" algn="l">
              <a:lnSpc>
                <a:spcPct val="150000"/>
              </a:lnSpc>
              <a:spcBef>
                <a:spcPts val="0"/>
              </a:spcBef>
              <a:spcAft>
                <a:spcPts val="0"/>
              </a:spcAft>
              <a:buClr>
                <a:schemeClr val="accent1"/>
              </a:buClr>
              <a:buSzPts val="2100"/>
              <a:buFont typeface="Sarabun"/>
              <a:buAutoNum type="arabicPeriod"/>
            </a:pPr>
            <a:r>
              <a:rPr lang="en" sz="2100">
                <a:solidFill>
                  <a:schemeClr val="accent1"/>
                </a:solidFill>
                <a:latin typeface="Sarabun"/>
                <a:ea typeface="Sarabun"/>
                <a:cs typeface="Sarabun"/>
                <a:sym typeface="Sarabun"/>
              </a:rPr>
              <a:t>Open the folder on VScode, create two pages: </a:t>
            </a:r>
            <a:endParaRPr sz="2100">
              <a:solidFill>
                <a:schemeClr val="accent1"/>
              </a:solidFill>
              <a:latin typeface="Sarabun"/>
              <a:ea typeface="Sarabun"/>
              <a:cs typeface="Sarabun"/>
              <a:sym typeface="Sarabun"/>
            </a:endParaRPr>
          </a:p>
          <a:p>
            <a:pPr indent="-361950" lvl="1" marL="914400" rtl="0" algn="l">
              <a:lnSpc>
                <a:spcPct val="150000"/>
              </a:lnSpc>
              <a:spcBef>
                <a:spcPts val="0"/>
              </a:spcBef>
              <a:spcAft>
                <a:spcPts val="0"/>
              </a:spcAft>
              <a:buClr>
                <a:schemeClr val="accent1"/>
              </a:buClr>
              <a:buSzPts val="2100"/>
              <a:buFont typeface="Sarabun"/>
              <a:buAutoNum type="alphaLcPeriod"/>
            </a:pPr>
            <a:r>
              <a:rPr lang="en" sz="2100">
                <a:solidFill>
                  <a:schemeClr val="accent1"/>
                </a:solidFill>
                <a:latin typeface="Sarabun"/>
                <a:ea typeface="Sarabun"/>
                <a:cs typeface="Sarabun"/>
                <a:sym typeface="Sarabun"/>
              </a:rPr>
              <a:t>index.html</a:t>
            </a:r>
            <a:endParaRPr sz="2100">
              <a:solidFill>
                <a:schemeClr val="accent1"/>
              </a:solidFill>
              <a:latin typeface="Sarabun"/>
              <a:ea typeface="Sarabun"/>
              <a:cs typeface="Sarabun"/>
              <a:sym typeface="Sarabun"/>
            </a:endParaRPr>
          </a:p>
          <a:p>
            <a:pPr indent="-361950" lvl="1" marL="914400" rtl="0" algn="l">
              <a:lnSpc>
                <a:spcPct val="150000"/>
              </a:lnSpc>
              <a:spcBef>
                <a:spcPts val="0"/>
              </a:spcBef>
              <a:spcAft>
                <a:spcPts val="0"/>
              </a:spcAft>
              <a:buClr>
                <a:schemeClr val="accent1"/>
              </a:buClr>
              <a:buSzPts val="2100"/>
              <a:buFont typeface="Sarabun"/>
              <a:buAutoNum type="alphaLcPeriod"/>
            </a:pPr>
            <a:r>
              <a:rPr lang="en" sz="2100">
                <a:solidFill>
                  <a:schemeClr val="accent1"/>
                </a:solidFill>
                <a:latin typeface="Sarabun"/>
                <a:ea typeface="Sarabun"/>
                <a:cs typeface="Sarabun"/>
                <a:sym typeface="Sarabun"/>
              </a:rPr>
              <a:t>style.css </a:t>
            </a:r>
            <a:endParaRPr sz="2100">
              <a:solidFill>
                <a:schemeClr val="accent1"/>
              </a:solidFill>
              <a:latin typeface="Sarabun"/>
              <a:ea typeface="Sarabun"/>
              <a:cs typeface="Sarabun"/>
              <a:sym typeface="Sarabu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8000">
                <a:solidFill>
                  <a:schemeClr val="accent1"/>
                </a:solidFill>
                <a:latin typeface="Sarabun"/>
                <a:ea typeface="Sarabun"/>
                <a:cs typeface="Sarabun"/>
                <a:sym typeface="Sarabun"/>
              </a:rPr>
              <a:t>HTML</a:t>
            </a:r>
            <a:endParaRPr b="1" sz="8000">
              <a:solidFill>
                <a:schemeClr val="accent1"/>
              </a:solidFill>
              <a:latin typeface="Sarabun"/>
              <a:ea typeface="Sarabun"/>
              <a:cs typeface="Sarabun"/>
              <a:sym typeface="Sarabu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nvSpPr>
        <p:spPr>
          <a:xfrm>
            <a:off x="144125" y="167350"/>
            <a:ext cx="82413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accent1"/>
                </a:solidFill>
                <a:latin typeface="Sarabun"/>
                <a:ea typeface="Sarabun"/>
                <a:cs typeface="Sarabun"/>
                <a:sym typeface="Sarabun"/>
              </a:rPr>
              <a:t>HTML basics</a:t>
            </a:r>
            <a:endParaRPr b="1" sz="2300">
              <a:solidFill>
                <a:schemeClr val="accent1"/>
              </a:solidFill>
              <a:latin typeface="Sarabun"/>
              <a:ea typeface="Sarabun"/>
              <a:cs typeface="Sarabun"/>
              <a:sym typeface="Sarabun"/>
            </a:endParaRPr>
          </a:p>
        </p:txBody>
      </p:sp>
      <p:sp>
        <p:nvSpPr>
          <p:cNvPr id="73" name="Google Shape;73;p16"/>
          <p:cNvSpPr txBox="1"/>
          <p:nvPr/>
        </p:nvSpPr>
        <p:spPr>
          <a:xfrm>
            <a:off x="144125" y="748200"/>
            <a:ext cx="8853000" cy="3740400"/>
          </a:xfrm>
          <a:prstGeom prst="rect">
            <a:avLst/>
          </a:prstGeom>
          <a:noFill/>
          <a:ln>
            <a:noFill/>
          </a:ln>
        </p:spPr>
        <p:txBody>
          <a:bodyPr anchorCtr="0" anchor="t" bIns="91425" lIns="91425" spcFirstLastPara="1" rIns="91425" wrap="square" tIns="91425">
            <a:spAutoFit/>
          </a:bodyPr>
          <a:lstStyle/>
          <a:p>
            <a:pPr indent="-361950" lvl="0" marL="457200" rtl="0" algn="l">
              <a:lnSpc>
                <a:spcPct val="200000"/>
              </a:lnSpc>
              <a:spcBef>
                <a:spcPts val="0"/>
              </a:spcBef>
              <a:spcAft>
                <a:spcPts val="0"/>
              </a:spcAft>
              <a:buClr>
                <a:schemeClr val="accent1"/>
              </a:buClr>
              <a:buSzPts val="2100"/>
              <a:buFont typeface="Sarabun"/>
              <a:buChar char="●"/>
            </a:pPr>
            <a:r>
              <a:rPr lang="en" sz="2100">
                <a:solidFill>
                  <a:schemeClr val="accent1"/>
                </a:solidFill>
                <a:latin typeface="Sarabun"/>
                <a:ea typeface="Sarabun"/>
                <a:cs typeface="Sarabun"/>
                <a:sym typeface="Sarabun"/>
              </a:rPr>
              <a:t>HTML is used to specify the</a:t>
            </a:r>
            <a:r>
              <a:rPr b="1" lang="en" sz="2100">
                <a:solidFill>
                  <a:schemeClr val="accent1"/>
                </a:solidFill>
                <a:latin typeface="Sarabun"/>
                <a:ea typeface="Sarabun"/>
                <a:cs typeface="Sarabun"/>
                <a:sym typeface="Sarabun"/>
              </a:rPr>
              <a:t> structure. </a:t>
            </a:r>
            <a:endParaRPr b="1" sz="2100">
              <a:solidFill>
                <a:schemeClr val="accent1"/>
              </a:solidFill>
              <a:latin typeface="Sarabun"/>
              <a:ea typeface="Sarabun"/>
              <a:cs typeface="Sarabun"/>
              <a:sym typeface="Sarabun"/>
            </a:endParaRPr>
          </a:p>
          <a:p>
            <a:pPr indent="-361950" lvl="0" marL="457200" rtl="0" algn="l">
              <a:lnSpc>
                <a:spcPct val="200000"/>
              </a:lnSpc>
              <a:spcBef>
                <a:spcPts val="0"/>
              </a:spcBef>
              <a:spcAft>
                <a:spcPts val="0"/>
              </a:spcAft>
              <a:buClr>
                <a:schemeClr val="accent1"/>
              </a:buClr>
              <a:buSzPts val="2100"/>
              <a:buFont typeface="Sarabun"/>
              <a:buChar char="●"/>
            </a:pPr>
            <a:r>
              <a:rPr lang="en" sz="2100">
                <a:solidFill>
                  <a:schemeClr val="accent1"/>
                </a:solidFill>
                <a:latin typeface="Sarabun"/>
                <a:ea typeface="Sarabun"/>
                <a:cs typeface="Sarabun"/>
                <a:sym typeface="Sarabun"/>
              </a:rPr>
              <a:t>It attaches</a:t>
            </a:r>
            <a:r>
              <a:rPr b="1" lang="en" sz="2100">
                <a:solidFill>
                  <a:schemeClr val="accent1"/>
                </a:solidFill>
                <a:latin typeface="Sarabun"/>
                <a:ea typeface="Sarabun"/>
                <a:cs typeface="Sarabun"/>
                <a:sym typeface="Sarabun"/>
              </a:rPr>
              <a:t> </a:t>
            </a:r>
            <a:r>
              <a:rPr lang="en" sz="2100">
                <a:solidFill>
                  <a:schemeClr val="accent1"/>
                </a:solidFill>
                <a:latin typeface="Sarabun"/>
                <a:ea typeface="Sarabun"/>
                <a:cs typeface="Sarabun"/>
                <a:sym typeface="Sarabun"/>
              </a:rPr>
              <a:t>hierarchy, relationships, and meaning to your content, but not anything visual! (This is what CSS does)</a:t>
            </a:r>
            <a:endParaRPr sz="2100">
              <a:solidFill>
                <a:schemeClr val="accent1"/>
              </a:solidFill>
              <a:latin typeface="Sarabun"/>
              <a:ea typeface="Sarabun"/>
              <a:cs typeface="Sarabun"/>
              <a:sym typeface="Sarabun"/>
            </a:endParaRPr>
          </a:p>
          <a:p>
            <a:pPr indent="-361950" lvl="0" marL="457200" rtl="0" algn="l">
              <a:lnSpc>
                <a:spcPct val="200000"/>
              </a:lnSpc>
              <a:spcBef>
                <a:spcPts val="0"/>
              </a:spcBef>
              <a:spcAft>
                <a:spcPts val="0"/>
              </a:spcAft>
              <a:buClr>
                <a:schemeClr val="accent1"/>
              </a:buClr>
              <a:buSzPts val="2100"/>
              <a:buFont typeface="Sarabun"/>
              <a:buChar char="●"/>
            </a:pPr>
            <a:r>
              <a:rPr lang="en" sz="2100">
                <a:solidFill>
                  <a:schemeClr val="accent1"/>
                </a:solidFill>
                <a:latin typeface="Sarabun"/>
                <a:ea typeface="Sarabun"/>
                <a:cs typeface="Sarabun"/>
                <a:sym typeface="Sarabun"/>
              </a:rPr>
              <a:t>It adds structure with </a:t>
            </a:r>
            <a:r>
              <a:rPr b="1" lang="en" sz="2100">
                <a:solidFill>
                  <a:schemeClr val="accent1"/>
                </a:solidFill>
                <a:latin typeface="Sarabun"/>
                <a:ea typeface="Sarabun"/>
                <a:cs typeface="Sarabun"/>
                <a:sym typeface="Sarabun"/>
              </a:rPr>
              <a:t>elements</a:t>
            </a:r>
            <a:r>
              <a:rPr lang="en" sz="2100">
                <a:solidFill>
                  <a:schemeClr val="accent1"/>
                </a:solidFill>
                <a:latin typeface="Sarabun"/>
                <a:ea typeface="Sarabun"/>
                <a:cs typeface="Sarabun"/>
                <a:sym typeface="Sarabun"/>
              </a:rPr>
              <a:t>, which are tags! </a:t>
            </a:r>
            <a:endParaRPr sz="2100">
              <a:solidFill>
                <a:schemeClr val="accent1"/>
              </a:solidFill>
              <a:latin typeface="Sarabun"/>
              <a:ea typeface="Sarabun"/>
              <a:cs typeface="Sarabun"/>
              <a:sym typeface="Sarabun"/>
            </a:endParaRPr>
          </a:p>
          <a:p>
            <a:pPr indent="-361950" lvl="0" marL="457200" rtl="0" algn="l">
              <a:lnSpc>
                <a:spcPct val="200000"/>
              </a:lnSpc>
              <a:spcBef>
                <a:spcPts val="0"/>
              </a:spcBef>
              <a:spcAft>
                <a:spcPts val="0"/>
              </a:spcAft>
              <a:buClr>
                <a:schemeClr val="accent1"/>
              </a:buClr>
              <a:buSzPts val="2100"/>
              <a:buFont typeface="Sarabun"/>
              <a:buChar char="●"/>
            </a:pPr>
            <a:r>
              <a:rPr lang="en" sz="2100">
                <a:solidFill>
                  <a:schemeClr val="accent1"/>
                </a:solidFill>
                <a:latin typeface="Sarabun"/>
                <a:ea typeface="Sarabun"/>
                <a:cs typeface="Sarabun"/>
                <a:sym typeface="Sarabun"/>
              </a:rPr>
              <a:t>Full list of tags here: </a:t>
            </a:r>
            <a:r>
              <a:rPr lang="en" sz="2100" u="sng">
                <a:solidFill>
                  <a:schemeClr val="hlink"/>
                </a:solidFill>
                <a:latin typeface="Sarabun"/>
                <a:ea typeface="Sarabun"/>
                <a:cs typeface="Sarabun"/>
                <a:sym typeface="Sarabun"/>
                <a:hlinkClick r:id="rId3"/>
              </a:rPr>
              <a:t>https://www.w3schools.com/tags/default.asp</a:t>
            </a:r>
            <a:endParaRPr sz="2100">
              <a:solidFill>
                <a:schemeClr val="accent1"/>
              </a:solidFill>
              <a:latin typeface="Sarabun"/>
              <a:ea typeface="Sarabun"/>
              <a:cs typeface="Sarabun"/>
              <a:sym typeface="Sarabun"/>
            </a:endParaRPr>
          </a:p>
          <a:p>
            <a:pPr indent="0" lvl="0" marL="0" rtl="0" algn="l">
              <a:lnSpc>
                <a:spcPct val="200000"/>
              </a:lnSpc>
              <a:spcBef>
                <a:spcPts val="0"/>
              </a:spcBef>
              <a:spcAft>
                <a:spcPts val="0"/>
              </a:spcAft>
              <a:buNone/>
            </a:pPr>
            <a:r>
              <a:t/>
            </a:r>
            <a:endParaRPr sz="2100">
              <a:solidFill>
                <a:schemeClr val="accent1"/>
              </a:solidFill>
              <a:latin typeface="Sarabun"/>
              <a:ea typeface="Sarabun"/>
              <a:cs typeface="Sarabun"/>
              <a:sym typeface="Sarabu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nvSpPr>
        <p:spPr>
          <a:xfrm>
            <a:off x="144125" y="167350"/>
            <a:ext cx="82413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accent1"/>
                </a:solidFill>
                <a:latin typeface="Sarabun"/>
                <a:ea typeface="Sarabun"/>
                <a:cs typeface="Sarabun"/>
                <a:sym typeface="Sarabun"/>
              </a:rPr>
              <a:t>Main Tags We’ll Use Today</a:t>
            </a:r>
            <a:endParaRPr b="1" sz="2300">
              <a:solidFill>
                <a:schemeClr val="accent1"/>
              </a:solidFill>
              <a:latin typeface="Sarabun"/>
              <a:ea typeface="Sarabun"/>
              <a:cs typeface="Sarabun"/>
              <a:sym typeface="Sarabun"/>
            </a:endParaRPr>
          </a:p>
        </p:txBody>
      </p:sp>
      <p:graphicFrame>
        <p:nvGraphicFramePr>
          <p:cNvPr id="79" name="Google Shape;79;p17"/>
          <p:cNvGraphicFramePr/>
          <p:nvPr/>
        </p:nvGraphicFramePr>
        <p:xfrm>
          <a:off x="418600" y="682888"/>
          <a:ext cx="3000000" cy="3000000"/>
        </p:xfrm>
        <a:graphic>
          <a:graphicData uri="http://schemas.openxmlformats.org/drawingml/2006/table">
            <a:tbl>
              <a:tblPr>
                <a:noFill/>
                <a:tableStyleId>{E3C8808D-9A4E-41C1-A8C1-0EEBCB1D49BA}</a:tableStyleId>
              </a:tblPr>
              <a:tblGrid>
                <a:gridCol w="2446425"/>
                <a:gridCol w="6146125"/>
              </a:tblGrid>
              <a:tr h="363100">
                <a:tc>
                  <a:txBody>
                    <a:bodyPr/>
                    <a:lstStyle/>
                    <a:p>
                      <a:pPr indent="0" lvl="0" marL="0" rtl="0" algn="l">
                        <a:spcBef>
                          <a:spcPts val="0"/>
                        </a:spcBef>
                        <a:spcAft>
                          <a:spcPts val="0"/>
                        </a:spcAft>
                        <a:buNone/>
                      </a:pPr>
                      <a:r>
                        <a:rPr b="1" lang="en">
                          <a:latin typeface="Sarabun"/>
                          <a:ea typeface="Sarabun"/>
                          <a:cs typeface="Sarabun"/>
                          <a:sym typeface="Sarabun"/>
                        </a:rPr>
                        <a:t>&lt;div&gt;</a:t>
                      </a:r>
                      <a:endParaRPr b="1">
                        <a:latin typeface="Sarabun"/>
                        <a:ea typeface="Sarabun"/>
                        <a:cs typeface="Sarabun"/>
                        <a:sym typeface="Sarabun"/>
                      </a:endParaRPr>
                    </a:p>
                  </a:txBody>
                  <a:tcPr marT="91425" marB="91425" marR="91425" marL="91425"/>
                </a:tc>
                <a:tc>
                  <a:txBody>
                    <a:bodyPr/>
                    <a:lstStyle/>
                    <a:p>
                      <a:pPr indent="0" lvl="0" marL="0" rtl="0" algn="l">
                        <a:spcBef>
                          <a:spcPts val="0"/>
                        </a:spcBef>
                        <a:spcAft>
                          <a:spcPts val="0"/>
                        </a:spcAft>
                        <a:buNone/>
                      </a:pPr>
                      <a:r>
                        <a:rPr lang="en">
                          <a:latin typeface="Sarabun"/>
                          <a:ea typeface="Sarabun"/>
                          <a:cs typeface="Sarabun"/>
                          <a:sym typeface="Sarabun"/>
                        </a:rPr>
                        <a:t>Defines a section in a document</a:t>
                      </a:r>
                      <a:endParaRPr>
                        <a:latin typeface="Sarabun"/>
                        <a:ea typeface="Sarabun"/>
                        <a:cs typeface="Sarabun"/>
                        <a:sym typeface="Sarabun"/>
                      </a:endParaRPr>
                    </a:p>
                  </a:txBody>
                  <a:tcPr marT="91425" marB="91425" marR="91425" marL="91425"/>
                </a:tc>
              </a:tr>
              <a:tr h="363100">
                <a:tc>
                  <a:txBody>
                    <a:bodyPr/>
                    <a:lstStyle/>
                    <a:p>
                      <a:pPr indent="0" lvl="0" marL="0" rtl="0" algn="l">
                        <a:spcBef>
                          <a:spcPts val="0"/>
                        </a:spcBef>
                        <a:spcAft>
                          <a:spcPts val="0"/>
                        </a:spcAft>
                        <a:buNone/>
                      </a:pPr>
                      <a:r>
                        <a:rPr b="1" lang="en">
                          <a:latin typeface="Sarabun"/>
                          <a:ea typeface="Sarabun"/>
                          <a:cs typeface="Sarabun"/>
                          <a:sym typeface="Sarabun"/>
                        </a:rPr>
                        <a:t>&lt;h1&gt; to &lt;h6&gt;</a:t>
                      </a:r>
                      <a:endParaRPr b="1">
                        <a:latin typeface="Sarabun"/>
                        <a:ea typeface="Sarabun"/>
                        <a:cs typeface="Sarabun"/>
                        <a:sym typeface="Sarabun"/>
                      </a:endParaRPr>
                    </a:p>
                  </a:txBody>
                  <a:tcPr marT="91425" marB="91425" marR="91425" marL="91425"/>
                </a:tc>
                <a:tc>
                  <a:txBody>
                    <a:bodyPr/>
                    <a:lstStyle/>
                    <a:p>
                      <a:pPr indent="0" lvl="0" marL="0" rtl="0" algn="l">
                        <a:spcBef>
                          <a:spcPts val="0"/>
                        </a:spcBef>
                        <a:spcAft>
                          <a:spcPts val="0"/>
                        </a:spcAft>
                        <a:buNone/>
                      </a:pPr>
                      <a:r>
                        <a:rPr lang="en">
                          <a:latin typeface="Sarabun"/>
                          <a:ea typeface="Sarabun"/>
                          <a:cs typeface="Sarabun"/>
                          <a:sym typeface="Sarabun"/>
                        </a:rPr>
                        <a:t>Defines HTML headings</a:t>
                      </a:r>
                      <a:endParaRPr>
                        <a:latin typeface="Sarabun"/>
                        <a:ea typeface="Sarabun"/>
                        <a:cs typeface="Sarabun"/>
                        <a:sym typeface="Sarabun"/>
                      </a:endParaRPr>
                    </a:p>
                  </a:txBody>
                  <a:tcPr marT="91425" marB="91425" marR="91425" marL="91425"/>
                </a:tc>
              </a:tr>
              <a:tr h="363100">
                <a:tc>
                  <a:txBody>
                    <a:bodyPr/>
                    <a:lstStyle/>
                    <a:p>
                      <a:pPr indent="0" lvl="0" marL="0" rtl="0" algn="l">
                        <a:spcBef>
                          <a:spcPts val="0"/>
                        </a:spcBef>
                        <a:spcAft>
                          <a:spcPts val="0"/>
                        </a:spcAft>
                        <a:buNone/>
                      </a:pPr>
                      <a:r>
                        <a:rPr b="1" lang="en">
                          <a:latin typeface="Sarabun"/>
                          <a:ea typeface="Sarabun"/>
                          <a:cs typeface="Sarabun"/>
                          <a:sym typeface="Sarabun"/>
                        </a:rPr>
                        <a:t>&lt;img&gt;</a:t>
                      </a:r>
                      <a:endParaRPr b="1">
                        <a:latin typeface="Sarabun"/>
                        <a:ea typeface="Sarabun"/>
                        <a:cs typeface="Sarabun"/>
                        <a:sym typeface="Sarabun"/>
                      </a:endParaRPr>
                    </a:p>
                  </a:txBody>
                  <a:tcPr marT="91425" marB="91425" marR="91425" marL="91425"/>
                </a:tc>
                <a:tc>
                  <a:txBody>
                    <a:bodyPr/>
                    <a:lstStyle/>
                    <a:p>
                      <a:pPr indent="0" lvl="0" marL="0" rtl="0" algn="l">
                        <a:spcBef>
                          <a:spcPts val="0"/>
                        </a:spcBef>
                        <a:spcAft>
                          <a:spcPts val="0"/>
                        </a:spcAft>
                        <a:buNone/>
                      </a:pPr>
                      <a:r>
                        <a:rPr lang="en">
                          <a:latin typeface="Sarabun"/>
                          <a:ea typeface="Sarabun"/>
                          <a:cs typeface="Sarabun"/>
                          <a:sym typeface="Sarabun"/>
                        </a:rPr>
                        <a:t>Defines an image</a:t>
                      </a:r>
                      <a:endParaRPr>
                        <a:latin typeface="Sarabun"/>
                        <a:ea typeface="Sarabun"/>
                        <a:cs typeface="Sarabun"/>
                        <a:sym typeface="Sarabun"/>
                      </a:endParaRPr>
                    </a:p>
                  </a:txBody>
                  <a:tcPr marT="91425" marB="91425" marR="91425" marL="91425"/>
                </a:tc>
              </a:tr>
              <a:tr h="363100">
                <a:tc>
                  <a:txBody>
                    <a:bodyPr/>
                    <a:lstStyle/>
                    <a:p>
                      <a:pPr indent="0" lvl="0" marL="0" rtl="0" algn="l">
                        <a:spcBef>
                          <a:spcPts val="0"/>
                        </a:spcBef>
                        <a:spcAft>
                          <a:spcPts val="0"/>
                        </a:spcAft>
                        <a:buNone/>
                      </a:pPr>
                      <a:r>
                        <a:rPr b="1" lang="en">
                          <a:latin typeface="Sarabun"/>
                          <a:ea typeface="Sarabun"/>
                          <a:cs typeface="Sarabun"/>
                          <a:sym typeface="Sarabun"/>
                        </a:rPr>
                        <a:t>&lt;p&gt;</a:t>
                      </a:r>
                      <a:endParaRPr b="1">
                        <a:latin typeface="Sarabun"/>
                        <a:ea typeface="Sarabun"/>
                        <a:cs typeface="Sarabun"/>
                        <a:sym typeface="Sarabun"/>
                      </a:endParaRPr>
                    </a:p>
                  </a:txBody>
                  <a:tcPr marT="91425" marB="91425" marR="91425" marL="91425"/>
                </a:tc>
                <a:tc>
                  <a:txBody>
                    <a:bodyPr/>
                    <a:lstStyle/>
                    <a:p>
                      <a:pPr indent="0" lvl="0" marL="0" rtl="0" algn="l">
                        <a:spcBef>
                          <a:spcPts val="0"/>
                        </a:spcBef>
                        <a:spcAft>
                          <a:spcPts val="0"/>
                        </a:spcAft>
                        <a:buNone/>
                      </a:pPr>
                      <a:r>
                        <a:rPr lang="en">
                          <a:latin typeface="Sarabun"/>
                          <a:ea typeface="Sarabun"/>
                          <a:cs typeface="Sarabun"/>
                          <a:sym typeface="Sarabun"/>
                        </a:rPr>
                        <a:t>Defines a paragraph</a:t>
                      </a:r>
                      <a:endParaRPr>
                        <a:latin typeface="Sarabun"/>
                        <a:ea typeface="Sarabun"/>
                        <a:cs typeface="Sarabun"/>
                        <a:sym typeface="Sarabun"/>
                      </a:endParaRPr>
                    </a:p>
                  </a:txBody>
                  <a:tcPr marT="91425" marB="91425" marR="91425" marL="91425"/>
                </a:tc>
              </a:tr>
              <a:tr h="1400475">
                <a:tc>
                  <a:txBody>
                    <a:bodyPr/>
                    <a:lstStyle/>
                    <a:p>
                      <a:pPr indent="0" lvl="0" marL="0" rtl="0" algn="l">
                        <a:spcBef>
                          <a:spcPts val="0"/>
                        </a:spcBef>
                        <a:spcAft>
                          <a:spcPts val="0"/>
                        </a:spcAft>
                        <a:buNone/>
                      </a:pPr>
                      <a:r>
                        <a:rPr b="1" lang="en">
                          <a:latin typeface="Sarabun"/>
                          <a:ea typeface="Sarabun"/>
                          <a:cs typeface="Sarabun"/>
                          <a:sym typeface="Sarabun"/>
                        </a:rPr>
                        <a:t>&lt;ul&gt;, &lt;ol&gt;, &lt;li&gt;</a:t>
                      </a:r>
                      <a:endParaRPr b="1">
                        <a:latin typeface="Sarabun"/>
                        <a:ea typeface="Sarabun"/>
                        <a:cs typeface="Sarabun"/>
                        <a:sym typeface="Sarabun"/>
                      </a:endParaRPr>
                    </a:p>
                  </a:txBody>
                  <a:tcPr marT="91425" marB="91425" marR="91425" marL="91425"/>
                </a:tc>
                <a:tc>
                  <a:txBody>
                    <a:bodyPr/>
                    <a:lstStyle/>
                    <a:p>
                      <a:pPr indent="0" lvl="0" marL="0" rtl="0" algn="l">
                        <a:spcBef>
                          <a:spcPts val="0"/>
                        </a:spcBef>
                        <a:spcAft>
                          <a:spcPts val="0"/>
                        </a:spcAft>
                        <a:buNone/>
                      </a:pPr>
                      <a:r>
                        <a:rPr lang="en">
                          <a:latin typeface="Sarabun"/>
                          <a:ea typeface="Sarabun"/>
                          <a:cs typeface="Sarabun"/>
                          <a:sym typeface="Sarabun"/>
                        </a:rPr>
                        <a:t>&lt;ul&gt; defines an unordered list, within that list are usually bullets</a:t>
                      </a:r>
                      <a:endParaRPr>
                        <a:latin typeface="Sarabun"/>
                        <a:ea typeface="Sarabun"/>
                        <a:cs typeface="Sarabun"/>
                        <a:sym typeface="Sarabun"/>
                      </a:endParaRPr>
                    </a:p>
                    <a:p>
                      <a:pPr indent="0" lvl="0" marL="0" rtl="0" algn="l">
                        <a:spcBef>
                          <a:spcPts val="0"/>
                        </a:spcBef>
                        <a:spcAft>
                          <a:spcPts val="0"/>
                        </a:spcAft>
                        <a:buNone/>
                      </a:pPr>
                      <a:r>
                        <a:t/>
                      </a:r>
                      <a:endParaRPr>
                        <a:latin typeface="Sarabun"/>
                        <a:ea typeface="Sarabun"/>
                        <a:cs typeface="Sarabun"/>
                        <a:sym typeface="Sarabun"/>
                      </a:endParaRPr>
                    </a:p>
                    <a:p>
                      <a:pPr indent="0" lvl="0" marL="0" rtl="0" algn="l">
                        <a:spcBef>
                          <a:spcPts val="0"/>
                        </a:spcBef>
                        <a:spcAft>
                          <a:spcPts val="0"/>
                        </a:spcAft>
                        <a:buNone/>
                      </a:pPr>
                      <a:r>
                        <a:rPr lang="en">
                          <a:latin typeface="Sarabun"/>
                          <a:ea typeface="Sarabun"/>
                          <a:cs typeface="Sarabun"/>
                          <a:sym typeface="Sarabun"/>
                        </a:rPr>
                        <a:t>&lt;</a:t>
                      </a:r>
                      <a:r>
                        <a:rPr lang="en">
                          <a:latin typeface="Sarabun"/>
                          <a:ea typeface="Sarabun"/>
                          <a:cs typeface="Sarabun"/>
                          <a:sym typeface="Sarabun"/>
                        </a:rPr>
                        <a:t>ol&gt; defines an ordered list, which usually uses numbers.</a:t>
                      </a:r>
                      <a:endParaRPr>
                        <a:latin typeface="Sarabun"/>
                        <a:ea typeface="Sarabun"/>
                        <a:cs typeface="Sarabun"/>
                        <a:sym typeface="Sarabun"/>
                      </a:endParaRPr>
                    </a:p>
                    <a:p>
                      <a:pPr indent="0" lvl="0" marL="0" rtl="0" algn="l">
                        <a:spcBef>
                          <a:spcPts val="0"/>
                        </a:spcBef>
                        <a:spcAft>
                          <a:spcPts val="0"/>
                        </a:spcAft>
                        <a:buNone/>
                      </a:pPr>
                      <a:r>
                        <a:t/>
                      </a:r>
                      <a:endParaRPr>
                        <a:latin typeface="Sarabun"/>
                        <a:ea typeface="Sarabun"/>
                        <a:cs typeface="Sarabun"/>
                        <a:sym typeface="Sarabun"/>
                      </a:endParaRPr>
                    </a:p>
                    <a:p>
                      <a:pPr indent="0" lvl="0" marL="0" rtl="0" algn="l">
                        <a:spcBef>
                          <a:spcPts val="0"/>
                        </a:spcBef>
                        <a:spcAft>
                          <a:spcPts val="0"/>
                        </a:spcAft>
                        <a:buNone/>
                      </a:pPr>
                      <a:r>
                        <a:rPr lang="en">
                          <a:latin typeface="Sarabun"/>
                          <a:ea typeface="Sarabun"/>
                          <a:cs typeface="Sarabun"/>
                          <a:sym typeface="Sarabun"/>
                        </a:rPr>
                        <a:t>Both lists use &lt;li&gt; to specify list items</a:t>
                      </a:r>
                      <a:endParaRPr>
                        <a:latin typeface="Sarabun"/>
                        <a:ea typeface="Sarabun"/>
                        <a:cs typeface="Sarabun"/>
                        <a:sym typeface="Sarabun"/>
                      </a:endParaRPr>
                    </a:p>
                  </a:txBody>
                  <a:tcPr marT="91425" marB="91425" marR="91425" marL="91425"/>
                </a:tc>
              </a:tr>
              <a:tr h="363100">
                <a:tc>
                  <a:txBody>
                    <a:bodyPr/>
                    <a:lstStyle/>
                    <a:p>
                      <a:pPr indent="0" lvl="0" marL="0" rtl="0" algn="l">
                        <a:spcBef>
                          <a:spcPts val="0"/>
                        </a:spcBef>
                        <a:spcAft>
                          <a:spcPts val="0"/>
                        </a:spcAft>
                        <a:buNone/>
                      </a:pPr>
                      <a:r>
                        <a:rPr b="1" lang="en">
                          <a:latin typeface="Sarabun"/>
                          <a:ea typeface="Sarabun"/>
                          <a:cs typeface="Sarabun"/>
                          <a:sym typeface="Sarabun"/>
                        </a:rPr>
                        <a:t>&lt;em&gt;</a:t>
                      </a:r>
                      <a:endParaRPr b="1">
                        <a:latin typeface="Sarabun"/>
                        <a:ea typeface="Sarabun"/>
                        <a:cs typeface="Sarabun"/>
                        <a:sym typeface="Sarabun"/>
                      </a:endParaRPr>
                    </a:p>
                  </a:txBody>
                  <a:tcPr marT="91425" marB="91425" marR="91425" marL="91425"/>
                </a:tc>
                <a:tc>
                  <a:txBody>
                    <a:bodyPr/>
                    <a:lstStyle/>
                    <a:p>
                      <a:pPr indent="0" lvl="0" marL="0" rtl="0" algn="l">
                        <a:spcBef>
                          <a:spcPts val="0"/>
                        </a:spcBef>
                        <a:spcAft>
                          <a:spcPts val="0"/>
                        </a:spcAft>
                        <a:buNone/>
                      </a:pPr>
                      <a:r>
                        <a:rPr lang="en">
                          <a:latin typeface="Sarabun"/>
                          <a:ea typeface="Sarabun"/>
                          <a:cs typeface="Sarabun"/>
                          <a:sym typeface="Sarabun"/>
                        </a:rPr>
                        <a:t>Defines emphasized text </a:t>
                      </a:r>
                      <a:endParaRPr>
                        <a:latin typeface="Sarabun"/>
                        <a:ea typeface="Sarabun"/>
                        <a:cs typeface="Sarabun"/>
                        <a:sym typeface="Sarabun"/>
                      </a:endParaRPr>
                    </a:p>
                  </a:txBody>
                  <a:tcPr marT="91425" marB="91425" marR="91425" marL="91425"/>
                </a:tc>
              </a:tr>
              <a:tr h="363100">
                <a:tc>
                  <a:txBody>
                    <a:bodyPr/>
                    <a:lstStyle/>
                    <a:p>
                      <a:pPr indent="0" lvl="0" marL="0" rtl="0" algn="l">
                        <a:spcBef>
                          <a:spcPts val="0"/>
                        </a:spcBef>
                        <a:spcAft>
                          <a:spcPts val="0"/>
                        </a:spcAft>
                        <a:buNone/>
                      </a:pPr>
                      <a:r>
                        <a:rPr b="1" lang="en">
                          <a:latin typeface="Sarabun"/>
                          <a:ea typeface="Sarabun"/>
                          <a:cs typeface="Sarabun"/>
                          <a:sym typeface="Sarabun"/>
                        </a:rPr>
                        <a:t>&lt;a&gt;</a:t>
                      </a:r>
                      <a:endParaRPr b="1">
                        <a:latin typeface="Sarabun"/>
                        <a:ea typeface="Sarabun"/>
                        <a:cs typeface="Sarabun"/>
                        <a:sym typeface="Sarabun"/>
                      </a:endParaRPr>
                    </a:p>
                  </a:txBody>
                  <a:tcPr marT="91425" marB="91425" marR="91425" marL="91425"/>
                </a:tc>
                <a:tc>
                  <a:txBody>
                    <a:bodyPr/>
                    <a:lstStyle/>
                    <a:p>
                      <a:pPr indent="0" lvl="0" marL="0" rtl="0" algn="l">
                        <a:spcBef>
                          <a:spcPts val="0"/>
                        </a:spcBef>
                        <a:spcAft>
                          <a:spcPts val="0"/>
                        </a:spcAft>
                        <a:buNone/>
                      </a:pPr>
                      <a:r>
                        <a:rPr lang="en">
                          <a:latin typeface="Sarabun"/>
                          <a:ea typeface="Sarabun"/>
                          <a:cs typeface="Sarabun"/>
                          <a:sym typeface="Sarabun"/>
                        </a:rPr>
                        <a:t>Defines a link</a:t>
                      </a:r>
                      <a:endParaRPr>
                        <a:latin typeface="Sarabun"/>
                        <a:ea typeface="Sarabun"/>
                        <a:cs typeface="Sarabun"/>
                        <a:sym typeface="Sarabun"/>
                      </a:endParaRPr>
                    </a:p>
                  </a:txBody>
                  <a:tcPr marT="91425" marB="91425" marR="91425" marL="91425"/>
                </a:tc>
              </a:tr>
              <a:tr h="363100">
                <a:tc>
                  <a:txBody>
                    <a:bodyPr/>
                    <a:lstStyle/>
                    <a:p>
                      <a:pPr indent="0" lvl="0" marL="0" rtl="0" algn="l">
                        <a:spcBef>
                          <a:spcPts val="0"/>
                        </a:spcBef>
                        <a:spcAft>
                          <a:spcPts val="0"/>
                        </a:spcAft>
                        <a:buNone/>
                      </a:pPr>
                      <a:r>
                        <a:rPr b="1" lang="en">
                          <a:latin typeface="Sarabun"/>
                          <a:ea typeface="Sarabun"/>
                          <a:cs typeface="Sarabun"/>
                          <a:sym typeface="Sarabun"/>
                        </a:rPr>
                        <a:t>&lt;link&gt;</a:t>
                      </a:r>
                      <a:endParaRPr b="1">
                        <a:latin typeface="Sarabun"/>
                        <a:ea typeface="Sarabun"/>
                        <a:cs typeface="Sarabun"/>
                        <a:sym typeface="Sarabun"/>
                      </a:endParaRPr>
                    </a:p>
                  </a:txBody>
                  <a:tcPr marT="91425" marB="91425" marR="91425" marL="91425"/>
                </a:tc>
                <a:tc>
                  <a:txBody>
                    <a:bodyPr/>
                    <a:lstStyle/>
                    <a:p>
                      <a:pPr indent="0" lvl="0" marL="0" rtl="0" algn="l">
                        <a:spcBef>
                          <a:spcPts val="0"/>
                        </a:spcBef>
                        <a:spcAft>
                          <a:spcPts val="0"/>
                        </a:spcAft>
                        <a:buNone/>
                      </a:pPr>
                      <a:r>
                        <a:rPr lang="en">
                          <a:latin typeface="Sarabun"/>
                          <a:ea typeface="Sarabun"/>
                          <a:cs typeface="Sarabun"/>
                          <a:sym typeface="Sarabun"/>
                        </a:rPr>
                        <a:t>Defines the relationship between the current document and an external resource.</a:t>
                      </a:r>
                      <a:endParaRPr>
                        <a:latin typeface="Sarabun"/>
                        <a:ea typeface="Sarabun"/>
                        <a:cs typeface="Sarabun"/>
                        <a:sym typeface="Sarabun"/>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nvSpPr>
        <p:spPr>
          <a:xfrm>
            <a:off x="144125" y="167350"/>
            <a:ext cx="82413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accent1"/>
                </a:solidFill>
                <a:latin typeface="Sarabun"/>
                <a:ea typeface="Sarabun"/>
                <a:cs typeface="Sarabun"/>
                <a:sym typeface="Sarabun"/>
              </a:rPr>
              <a:t>Adding Structure to Text</a:t>
            </a:r>
            <a:endParaRPr b="1" sz="2300">
              <a:solidFill>
                <a:schemeClr val="accent1"/>
              </a:solidFill>
              <a:latin typeface="Sarabun"/>
              <a:ea typeface="Sarabun"/>
              <a:cs typeface="Sarabun"/>
              <a:sym typeface="Sarabun"/>
            </a:endParaRPr>
          </a:p>
        </p:txBody>
      </p:sp>
      <p:sp>
        <p:nvSpPr>
          <p:cNvPr id="85" name="Google Shape;85;p18"/>
          <p:cNvSpPr txBox="1"/>
          <p:nvPr/>
        </p:nvSpPr>
        <p:spPr>
          <a:xfrm>
            <a:off x="144125" y="748200"/>
            <a:ext cx="8853000" cy="2447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2100">
                <a:solidFill>
                  <a:schemeClr val="accent1"/>
                </a:solidFill>
                <a:latin typeface="Sarabun"/>
                <a:ea typeface="Sarabun"/>
                <a:cs typeface="Sarabun"/>
                <a:sym typeface="Sarabun"/>
              </a:rPr>
              <a:t>“NBNteractives is a section of around 10 students that are interested in journalism and technology.  We enjoy creating North by Northwestern articles that are interactive, by adding elements such as quizzes, animation, data visualizations, and more. We meet every Sunday at 3:00pm CST. Check out some of our projects”</a:t>
            </a:r>
            <a:endParaRPr sz="2100">
              <a:solidFill>
                <a:schemeClr val="accent1"/>
              </a:solidFill>
              <a:latin typeface="Sarabun"/>
              <a:ea typeface="Sarabun"/>
              <a:cs typeface="Sarabun"/>
              <a:sym typeface="Sarabun"/>
            </a:endParaRPr>
          </a:p>
        </p:txBody>
      </p:sp>
      <p:cxnSp>
        <p:nvCxnSpPr>
          <p:cNvPr id="86" name="Google Shape;86;p18"/>
          <p:cNvCxnSpPr/>
          <p:nvPr/>
        </p:nvCxnSpPr>
        <p:spPr>
          <a:xfrm rot="10800000">
            <a:off x="3553950" y="3266050"/>
            <a:ext cx="783600" cy="749100"/>
          </a:xfrm>
          <a:prstGeom prst="straightConnector1">
            <a:avLst/>
          </a:prstGeom>
          <a:noFill/>
          <a:ln cap="flat" cmpd="sng" w="76200">
            <a:solidFill>
              <a:schemeClr val="accent1"/>
            </a:solidFill>
            <a:prstDash val="solid"/>
            <a:round/>
            <a:headEnd len="med" w="med" type="none"/>
            <a:tailEnd len="med" w="med" type="triangle"/>
          </a:ln>
        </p:spPr>
      </p:cxnSp>
      <p:sp>
        <p:nvSpPr>
          <p:cNvPr id="87" name="Google Shape;87;p18"/>
          <p:cNvSpPr txBox="1"/>
          <p:nvPr/>
        </p:nvSpPr>
        <p:spPr>
          <a:xfrm>
            <a:off x="4572000" y="3768350"/>
            <a:ext cx="3573000" cy="992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2100">
                <a:solidFill>
                  <a:schemeClr val="accent1"/>
                </a:solidFill>
                <a:latin typeface="Sarabun"/>
                <a:ea typeface="Sarabun"/>
                <a:cs typeface="Sarabun"/>
                <a:sym typeface="Sarabun"/>
              </a:rPr>
              <a:t>Not very</a:t>
            </a:r>
            <a:r>
              <a:rPr lang="en" sz="2100">
                <a:solidFill>
                  <a:schemeClr val="accent1"/>
                </a:solidFill>
                <a:latin typeface="Sarabun"/>
                <a:ea typeface="Sarabun"/>
                <a:cs typeface="Sarabun"/>
                <a:sym typeface="Sarabun"/>
              </a:rPr>
              <a:t> </a:t>
            </a:r>
            <a:r>
              <a:rPr lang="en" sz="2100">
                <a:solidFill>
                  <a:schemeClr val="accent1"/>
                </a:solidFill>
                <a:latin typeface="Sarabun"/>
                <a:ea typeface="Sarabun"/>
                <a:cs typeface="Sarabun"/>
                <a:sym typeface="Sarabun"/>
              </a:rPr>
              <a:t>easy to read… how can we add structure? </a:t>
            </a:r>
            <a:endParaRPr sz="2100">
              <a:solidFill>
                <a:schemeClr val="accent1"/>
              </a:solidFill>
              <a:latin typeface="Sarabun"/>
              <a:ea typeface="Sarabun"/>
              <a:cs typeface="Sarabun"/>
              <a:sym typeface="Sarabu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nvSpPr>
        <p:spPr>
          <a:xfrm>
            <a:off x="144125" y="167350"/>
            <a:ext cx="82413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accent1"/>
                </a:solidFill>
                <a:latin typeface="Sarabun"/>
                <a:ea typeface="Sarabun"/>
                <a:cs typeface="Sarabun"/>
                <a:sym typeface="Sarabun"/>
              </a:rPr>
              <a:t>With HTML! </a:t>
            </a:r>
            <a:endParaRPr b="1" sz="2300">
              <a:solidFill>
                <a:schemeClr val="accent1"/>
              </a:solidFill>
              <a:latin typeface="Sarabun"/>
              <a:ea typeface="Sarabun"/>
              <a:cs typeface="Sarabun"/>
              <a:sym typeface="Sarabun"/>
            </a:endParaRPr>
          </a:p>
        </p:txBody>
      </p:sp>
      <p:sp>
        <p:nvSpPr>
          <p:cNvPr id="93" name="Google Shape;93;p19"/>
          <p:cNvSpPr txBox="1"/>
          <p:nvPr/>
        </p:nvSpPr>
        <p:spPr>
          <a:xfrm>
            <a:off x="4250625" y="3915875"/>
            <a:ext cx="4520100" cy="992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2100">
                <a:solidFill>
                  <a:schemeClr val="accent1"/>
                </a:solidFill>
                <a:latin typeface="Sarabun"/>
                <a:ea typeface="Sarabun"/>
                <a:cs typeface="Sarabun"/>
                <a:sym typeface="Sarabun"/>
              </a:rPr>
              <a:t>(not very visually pleasing… but we’ll get into that later! 😊)</a:t>
            </a:r>
            <a:endParaRPr sz="2100">
              <a:solidFill>
                <a:schemeClr val="accent1"/>
              </a:solidFill>
              <a:latin typeface="Sarabun"/>
              <a:ea typeface="Sarabun"/>
              <a:cs typeface="Sarabun"/>
              <a:sym typeface="Sarabun"/>
            </a:endParaRPr>
          </a:p>
        </p:txBody>
      </p:sp>
      <p:pic>
        <p:nvPicPr>
          <p:cNvPr id="94" name="Google Shape;94;p19"/>
          <p:cNvPicPr preferRelativeResize="0"/>
          <p:nvPr/>
        </p:nvPicPr>
        <p:blipFill>
          <a:blip r:embed="rId3">
            <a:alphaModFix/>
          </a:blip>
          <a:stretch>
            <a:fillRect/>
          </a:stretch>
        </p:blipFill>
        <p:spPr>
          <a:xfrm>
            <a:off x="804350" y="858550"/>
            <a:ext cx="6920857" cy="2904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nvSpPr>
        <p:spPr>
          <a:xfrm>
            <a:off x="144125" y="167350"/>
            <a:ext cx="82413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accent1"/>
                </a:solidFill>
                <a:latin typeface="Sarabun"/>
                <a:ea typeface="Sarabun"/>
                <a:cs typeface="Sarabun"/>
                <a:sym typeface="Sarabun"/>
              </a:rPr>
              <a:t>Assigning Attributes to HTML elements</a:t>
            </a:r>
            <a:endParaRPr b="1" sz="2300">
              <a:solidFill>
                <a:schemeClr val="accent1"/>
              </a:solidFill>
              <a:latin typeface="Sarabun"/>
              <a:ea typeface="Sarabun"/>
              <a:cs typeface="Sarabun"/>
              <a:sym typeface="Sarabun"/>
            </a:endParaRPr>
          </a:p>
        </p:txBody>
      </p:sp>
      <p:sp>
        <p:nvSpPr>
          <p:cNvPr id="100" name="Google Shape;100;p20"/>
          <p:cNvSpPr txBox="1"/>
          <p:nvPr/>
        </p:nvSpPr>
        <p:spPr>
          <a:xfrm>
            <a:off x="144125" y="748200"/>
            <a:ext cx="8853000" cy="507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sz="2100">
              <a:solidFill>
                <a:schemeClr val="accent1"/>
              </a:solidFill>
              <a:latin typeface="Sarabun"/>
              <a:ea typeface="Sarabun"/>
              <a:cs typeface="Sarabun"/>
              <a:sym typeface="Sarabun"/>
            </a:endParaRPr>
          </a:p>
        </p:txBody>
      </p:sp>
      <p:sp>
        <p:nvSpPr>
          <p:cNvPr id="101" name="Google Shape;101;p20"/>
          <p:cNvSpPr txBox="1"/>
          <p:nvPr/>
        </p:nvSpPr>
        <p:spPr>
          <a:xfrm>
            <a:off x="144125" y="748200"/>
            <a:ext cx="8853000" cy="4225200"/>
          </a:xfrm>
          <a:prstGeom prst="rect">
            <a:avLst/>
          </a:prstGeom>
          <a:noFill/>
          <a:ln>
            <a:noFill/>
          </a:ln>
        </p:spPr>
        <p:txBody>
          <a:bodyPr anchorCtr="0" anchor="t" bIns="91425" lIns="91425" spcFirstLastPara="1" rIns="91425" wrap="square" tIns="91425">
            <a:spAutoFit/>
          </a:bodyPr>
          <a:lstStyle/>
          <a:p>
            <a:pPr indent="-361950" lvl="0" marL="457200" rtl="0" algn="l">
              <a:lnSpc>
                <a:spcPct val="115000"/>
              </a:lnSpc>
              <a:spcBef>
                <a:spcPts val="0"/>
              </a:spcBef>
              <a:spcAft>
                <a:spcPts val="0"/>
              </a:spcAft>
              <a:buClr>
                <a:schemeClr val="accent1"/>
              </a:buClr>
              <a:buSzPts val="2100"/>
              <a:buFont typeface="Sarabun"/>
              <a:buChar char="●"/>
            </a:pPr>
            <a:r>
              <a:rPr lang="en" sz="2100">
                <a:solidFill>
                  <a:schemeClr val="accent1"/>
                </a:solidFill>
                <a:latin typeface="Sarabun"/>
                <a:ea typeface="Sarabun"/>
                <a:cs typeface="Sarabun"/>
                <a:sym typeface="Sarabun"/>
              </a:rPr>
              <a:t>All HTML elements can have attributes, which provide additional info</a:t>
            </a:r>
            <a:endParaRPr sz="2100">
              <a:solidFill>
                <a:schemeClr val="accent1"/>
              </a:solidFill>
              <a:latin typeface="Sarabun"/>
              <a:ea typeface="Sarabun"/>
              <a:cs typeface="Sarabun"/>
              <a:sym typeface="Sarabun"/>
            </a:endParaRPr>
          </a:p>
          <a:p>
            <a:pPr indent="-361950" lvl="0" marL="457200" rtl="0" algn="l">
              <a:lnSpc>
                <a:spcPct val="115000"/>
              </a:lnSpc>
              <a:spcBef>
                <a:spcPts val="0"/>
              </a:spcBef>
              <a:spcAft>
                <a:spcPts val="0"/>
              </a:spcAft>
              <a:buClr>
                <a:schemeClr val="accent1"/>
              </a:buClr>
              <a:buSzPts val="2100"/>
              <a:buFont typeface="Sarabun"/>
              <a:buChar char="●"/>
            </a:pPr>
            <a:r>
              <a:rPr lang="en" sz="2100">
                <a:solidFill>
                  <a:schemeClr val="accent1"/>
                </a:solidFill>
                <a:latin typeface="Sarabun"/>
                <a:ea typeface="Sarabun"/>
                <a:cs typeface="Sarabun"/>
                <a:sym typeface="Sarabun"/>
              </a:rPr>
              <a:t>Attributes are assigned in the opening tag</a:t>
            </a:r>
            <a:endParaRPr sz="2100">
              <a:solidFill>
                <a:schemeClr val="accent1"/>
              </a:solidFill>
              <a:latin typeface="Sarabun"/>
              <a:ea typeface="Sarabun"/>
              <a:cs typeface="Sarabun"/>
              <a:sym typeface="Sarabun"/>
            </a:endParaRPr>
          </a:p>
          <a:p>
            <a:pPr indent="-361950" lvl="1" marL="914400" rtl="0" algn="l">
              <a:lnSpc>
                <a:spcPct val="115000"/>
              </a:lnSpc>
              <a:spcBef>
                <a:spcPts val="0"/>
              </a:spcBef>
              <a:spcAft>
                <a:spcPts val="0"/>
              </a:spcAft>
              <a:buSzPts val="2100"/>
              <a:buFont typeface="Courier New"/>
              <a:buChar char="○"/>
            </a:pPr>
            <a:r>
              <a:rPr lang="en" sz="2100">
                <a:highlight>
                  <a:srgbClr val="FFFFFF"/>
                </a:highlight>
                <a:latin typeface="Courier New"/>
                <a:ea typeface="Courier New"/>
                <a:cs typeface="Courier New"/>
                <a:sym typeface="Courier New"/>
              </a:rPr>
              <a:t>&lt;a href=“google.com”&gt; Google &lt;/a&gt;</a:t>
            </a:r>
            <a:endParaRPr sz="2100">
              <a:highlight>
                <a:srgbClr val="FFFFFF"/>
              </a:highlight>
              <a:latin typeface="Courier New"/>
              <a:ea typeface="Courier New"/>
              <a:cs typeface="Courier New"/>
              <a:sym typeface="Courier New"/>
            </a:endParaRPr>
          </a:p>
          <a:p>
            <a:pPr indent="-361950" lvl="0" marL="457200" rtl="0" algn="l">
              <a:lnSpc>
                <a:spcPct val="115000"/>
              </a:lnSpc>
              <a:spcBef>
                <a:spcPts val="0"/>
              </a:spcBef>
              <a:spcAft>
                <a:spcPts val="0"/>
              </a:spcAft>
              <a:buClr>
                <a:schemeClr val="accent1"/>
              </a:buClr>
              <a:buSzPts val="2100"/>
              <a:buFont typeface="Sarabun"/>
              <a:buChar char="●"/>
            </a:pPr>
            <a:r>
              <a:rPr lang="en" sz="2100">
                <a:solidFill>
                  <a:schemeClr val="accent1"/>
                </a:solidFill>
                <a:latin typeface="Sarabun"/>
                <a:ea typeface="Sarabun"/>
                <a:cs typeface="Sarabun"/>
                <a:sym typeface="Sarabun"/>
              </a:rPr>
              <a:t>Classes &amp; IDs are attributes that are used to identify specific pieces of content in CSS and JS</a:t>
            </a:r>
            <a:endParaRPr sz="2100">
              <a:solidFill>
                <a:schemeClr val="accent1"/>
              </a:solidFill>
              <a:latin typeface="Sarabun"/>
              <a:ea typeface="Sarabun"/>
              <a:cs typeface="Sarabun"/>
              <a:sym typeface="Sarabun"/>
            </a:endParaRPr>
          </a:p>
          <a:p>
            <a:pPr indent="-361950" lvl="1" marL="914400" rtl="0" algn="l">
              <a:lnSpc>
                <a:spcPct val="115000"/>
              </a:lnSpc>
              <a:spcBef>
                <a:spcPts val="0"/>
              </a:spcBef>
              <a:spcAft>
                <a:spcPts val="0"/>
              </a:spcAft>
              <a:buClr>
                <a:schemeClr val="accent1"/>
              </a:buClr>
              <a:buSzPts val="2100"/>
              <a:buFont typeface="Sarabun"/>
              <a:buChar char="○"/>
            </a:pPr>
            <a:r>
              <a:rPr lang="en" sz="2100">
                <a:solidFill>
                  <a:schemeClr val="accent1"/>
                </a:solidFill>
                <a:latin typeface="Sarabun"/>
                <a:ea typeface="Sarabun"/>
                <a:cs typeface="Sarabun"/>
                <a:sym typeface="Sarabun"/>
              </a:rPr>
              <a:t>Can be applied to all attributes</a:t>
            </a:r>
            <a:endParaRPr sz="2100">
              <a:solidFill>
                <a:schemeClr val="accent1"/>
              </a:solidFill>
              <a:latin typeface="Sarabun"/>
              <a:ea typeface="Sarabun"/>
              <a:cs typeface="Sarabun"/>
              <a:sym typeface="Sarabun"/>
            </a:endParaRPr>
          </a:p>
          <a:p>
            <a:pPr indent="0" lvl="0" marL="0" rtl="0" algn="l">
              <a:lnSpc>
                <a:spcPct val="115000"/>
              </a:lnSpc>
              <a:spcBef>
                <a:spcPts val="0"/>
              </a:spcBef>
              <a:spcAft>
                <a:spcPts val="0"/>
              </a:spcAft>
              <a:buNone/>
            </a:pPr>
            <a:r>
              <a:t/>
            </a:r>
            <a:endParaRPr sz="2100">
              <a:solidFill>
                <a:schemeClr val="accent1"/>
              </a:solidFill>
              <a:latin typeface="Sarabun"/>
              <a:ea typeface="Sarabun"/>
              <a:cs typeface="Sarabun"/>
              <a:sym typeface="Sarabun"/>
            </a:endParaRPr>
          </a:p>
          <a:p>
            <a:pPr indent="-361950" lvl="0" marL="457200" rtl="0" algn="l">
              <a:lnSpc>
                <a:spcPct val="115000"/>
              </a:lnSpc>
              <a:spcBef>
                <a:spcPts val="0"/>
              </a:spcBef>
              <a:spcAft>
                <a:spcPts val="0"/>
              </a:spcAft>
              <a:buClr>
                <a:schemeClr val="accent1"/>
              </a:buClr>
              <a:buSzPts val="2100"/>
              <a:buFont typeface="Sarabun"/>
              <a:buChar char="●"/>
            </a:pPr>
            <a:r>
              <a:rPr lang="en" sz="2100">
                <a:solidFill>
                  <a:schemeClr val="accent1"/>
                </a:solidFill>
                <a:latin typeface="Sarabun"/>
                <a:ea typeface="Sarabun"/>
                <a:cs typeface="Sarabun"/>
                <a:sym typeface="Sarabun"/>
              </a:rPr>
              <a:t>More on attributes: </a:t>
            </a:r>
            <a:r>
              <a:rPr lang="en" sz="2100" u="sng">
                <a:solidFill>
                  <a:schemeClr val="hlink"/>
                </a:solidFill>
                <a:latin typeface="Sarabun"/>
                <a:ea typeface="Sarabun"/>
                <a:cs typeface="Sarabun"/>
                <a:sym typeface="Sarabun"/>
                <a:hlinkClick r:id="rId3"/>
              </a:rPr>
              <a:t>https://www.w3schools.com/html/html_attributes.asp</a:t>
            </a:r>
            <a:endParaRPr sz="2100">
              <a:solidFill>
                <a:schemeClr val="accent1"/>
              </a:solidFill>
              <a:latin typeface="Sarabun"/>
              <a:ea typeface="Sarabun"/>
              <a:cs typeface="Sarabun"/>
              <a:sym typeface="Sarabun"/>
            </a:endParaRPr>
          </a:p>
          <a:p>
            <a:pPr indent="-361950" lvl="0" marL="457200" rtl="0" algn="l">
              <a:lnSpc>
                <a:spcPct val="115000"/>
              </a:lnSpc>
              <a:spcBef>
                <a:spcPts val="0"/>
              </a:spcBef>
              <a:spcAft>
                <a:spcPts val="0"/>
              </a:spcAft>
              <a:buClr>
                <a:schemeClr val="accent1"/>
              </a:buClr>
              <a:buSzPts val="2100"/>
              <a:buFont typeface="Sarabun"/>
              <a:buChar char="●"/>
            </a:pPr>
            <a:r>
              <a:rPr lang="en" sz="2100">
                <a:solidFill>
                  <a:schemeClr val="accent1"/>
                </a:solidFill>
                <a:latin typeface="Sarabun"/>
                <a:ea typeface="Sarabun"/>
                <a:cs typeface="Sarabun"/>
                <a:sym typeface="Sarabun"/>
              </a:rPr>
              <a:t>Full list:</a:t>
            </a:r>
            <a:br>
              <a:rPr lang="en" sz="2100">
                <a:solidFill>
                  <a:schemeClr val="accent1"/>
                </a:solidFill>
                <a:latin typeface="Sarabun"/>
                <a:ea typeface="Sarabun"/>
                <a:cs typeface="Sarabun"/>
                <a:sym typeface="Sarabun"/>
              </a:rPr>
            </a:br>
            <a:r>
              <a:rPr lang="en" sz="2100" u="sng">
                <a:solidFill>
                  <a:schemeClr val="hlink"/>
                </a:solidFill>
                <a:latin typeface="Sarabun"/>
                <a:ea typeface="Sarabun"/>
                <a:cs typeface="Sarabun"/>
                <a:sym typeface="Sarabun"/>
                <a:hlinkClick r:id="rId4"/>
              </a:rPr>
              <a:t>https://www.w3schools.com/tags/ref_attributes.asp</a:t>
            </a:r>
            <a:endParaRPr sz="2100">
              <a:solidFill>
                <a:schemeClr val="accent1"/>
              </a:solidFill>
              <a:latin typeface="Sarabun"/>
              <a:ea typeface="Sarabun"/>
              <a:cs typeface="Sarabun"/>
              <a:sym typeface="Sarabu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8000">
                <a:solidFill>
                  <a:schemeClr val="accent1"/>
                </a:solidFill>
                <a:latin typeface="Sarabun"/>
                <a:ea typeface="Sarabun"/>
                <a:cs typeface="Sarabun"/>
                <a:sym typeface="Sarabun"/>
              </a:rPr>
              <a:t>CSS</a:t>
            </a:r>
            <a:endParaRPr b="1" sz="8000">
              <a:solidFill>
                <a:schemeClr val="accent1"/>
              </a:solidFill>
              <a:latin typeface="Sarabun"/>
              <a:ea typeface="Sarabun"/>
              <a:cs typeface="Sarabun"/>
              <a:sym typeface="Sarabu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