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82"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46B917-14C8-544F-90ED-806A44DBC121}">
          <p14:sldIdLst>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2423"/>
    <a:srgbClr val="B3B3B3"/>
    <a:srgbClr val="5FACD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3" autoAdjust="0"/>
    <p:restoredTop sz="76103" autoAdjust="0"/>
  </p:normalViewPr>
  <p:slideViewPr>
    <p:cSldViewPr snapToGrid="0" snapToObjects="1">
      <p:cViewPr varScale="1">
        <p:scale>
          <a:sx n="87" d="100"/>
          <a:sy n="87" d="100"/>
        </p:scale>
        <p:origin x="-212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0DF229-A4E7-2D47-AF57-95207F12B0C6}" type="datetimeFigureOut">
              <a:rPr lang="en-US" smtClean="0"/>
              <a:t>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7C2D72-1381-C941-A400-E20223CD84B9}" type="slidenum">
              <a:rPr lang="en-US" smtClean="0"/>
              <a:t>‹#›</a:t>
            </a:fld>
            <a:endParaRPr lang="en-US"/>
          </a:p>
        </p:txBody>
      </p:sp>
    </p:spTree>
    <p:extLst>
      <p:ext uri="{BB962C8B-B14F-4D97-AF65-F5344CB8AC3E}">
        <p14:creationId xmlns:p14="http://schemas.microsoft.com/office/powerpoint/2010/main" val="554462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story of forbidden</a:t>
            </a:r>
            <a:r>
              <a:rPr lang="en-US" baseline="0" dirty="0" smtClean="0"/>
              <a:t> access....and </a:t>
            </a:r>
            <a:r>
              <a:rPr lang="en-US" dirty="0" err="1" smtClean="0"/>
              <a:t>Malin</a:t>
            </a:r>
            <a:r>
              <a:rPr lang="en-US" dirty="0" smtClean="0"/>
              <a:t> </a:t>
            </a:r>
            <a:r>
              <a:rPr lang="en-US" dirty="0" err="1" smtClean="0"/>
              <a:t>Pinsky</a:t>
            </a:r>
            <a:r>
              <a:rPr lang="en-US" dirty="0" smtClean="0"/>
              <a:t>, a former Stanford</a:t>
            </a:r>
            <a:r>
              <a:rPr lang="en-US" baseline="0" dirty="0" smtClean="0"/>
              <a:t> </a:t>
            </a:r>
            <a:r>
              <a:rPr lang="en-US" dirty="0" smtClean="0"/>
              <a:t>researcher who is now at Princeton. Once upon a time (in 2009) he published an article in Conservation Biology. In that article he made reference to some additional data sets that he made available online. The problem came when he left Stanford a couple of years later, and the data suddenly became inaccessible because where he had published it was in his AFS space. And everyone</a:t>
            </a:r>
            <a:r>
              <a:rPr lang="en-US" baseline="0" dirty="0" smtClean="0"/>
              <a:t> who tried to reach that data saw only this</a:t>
            </a:r>
            <a:r>
              <a:rPr lang="en-US" sz="1400" b="1" baseline="0" dirty="0" smtClean="0"/>
              <a:t>. </a:t>
            </a:r>
            <a:r>
              <a:rPr lang="en-US" sz="1400" b="1" dirty="0" smtClean="0"/>
              <a:t>He began a search for a way to make the data accessible again. </a:t>
            </a:r>
            <a:r>
              <a:rPr lang="en-US" dirty="0" smtClean="0"/>
              <a:t>And he discovered that </a:t>
            </a:r>
            <a:r>
              <a:rPr lang="en-US" baseline="0" dirty="0" smtClean="0"/>
              <a:t>t</a:t>
            </a:r>
            <a:r>
              <a:rPr lang="en-US" dirty="0" smtClean="0"/>
              <a:t>he SDR can do that.</a:t>
            </a:r>
            <a:endParaRPr lang="en-US" dirty="0"/>
          </a:p>
        </p:txBody>
      </p:sp>
      <p:sp>
        <p:nvSpPr>
          <p:cNvPr id="4" name="Slide Number Placeholder 3"/>
          <p:cNvSpPr>
            <a:spLocks noGrp="1"/>
          </p:cNvSpPr>
          <p:nvPr>
            <p:ph type="sldNum" sz="quarter" idx="10"/>
          </p:nvPr>
        </p:nvSpPr>
        <p:spPr/>
        <p:txBody>
          <a:bodyPr/>
          <a:lstStyle/>
          <a:p>
            <a:fld id="{637C2D72-1381-C941-A400-E20223CD84B9}" type="slidenum">
              <a:rPr lang="en-US" smtClean="0"/>
              <a:t>1</a:t>
            </a:fld>
            <a:endParaRPr lang="en-US"/>
          </a:p>
        </p:txBody>
      </p:sp>
    </p:spTree>
    <p:extLst>
      <p:ext uri="{BB962C8B-B14F-4D97-AF65-F5344CB8AC3E}">
        <p14:creationId xmlns:p14="http://schemas.microsoft.com/office/powerpoint/2010/main" val="2680432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1341E0-B1E1-604D-AA90-823112F24B84}" type="datetimeFigureOut">
              <a:rPr lang="en-US" smtClean="0"/>
              <a:t>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B9498-0D6C-244B-8C20-58BC83EAF6AB}" type="slidenum">
              <a:rPr lang="en-US" smtClean="0"/>
              <a:t>‹#›</a:t>
            </a:fld>
            <a:endParaRPr lang="en-US"/>
          </a:p>
        </p:txBody>
      </p:sp>
    </p:spTree>
    <p:extLst>
      <p:ext uri="{BB962C8B-B14F-4D97-AF65-F5344CB8AC3E}">
        <p14:creationId xmlns:p14="http://schemas.microsoft.com/office/powerpoint/2010/main" val="191662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341E0-B1E1-604D-AA90-823112F24B84}" type="datetimeFigureOut">
              <a:rPr lang="en-US" smtClean="0"/>
              <a:t>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B9498-0D6C-244B-8C20-58BC83EAF6AB}" type="slidenum">
              <a:rPr lang="en-US" smtClean="0"/>
              <a:t>‹#›</a:t>
            </a:fld>
            <a:endParaRPr lang="en-US"/>
          </a:p>
        </p:txBody>
      </p:sp>
    </p:spTree>
    <p:extLst>
      <p:ext uri="{BB962C8B-B14F-4D97-AF65-F5344CB8AC3E}">
        <p14:creationId xmlns:p14="http://schemas.microsoft.com/office/powerpoint/2010/main" val="155207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341E0-B1E1-604D-AA90-823112F24B84}" type="datetimeFigureOut">
              <a:rPr lang="en-US" smtClean="0"/>
              <a:t>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B9498-0D6C-244B-8C20-58BC83EAF6AB}" type="slidenum">
              <a:rPr lang="en-US" smtClean="0"/>
              <a:t>‹#›</a:t>
            </a:fld>
            <a:endParaRPr lang="en-US"/>
          </a:p>
        </p:txBody>
      </p:sp>
    </p:spTree>
    <p:extLst>
      <p:ext uri="{BB962C8B-B14F-4D97-AF65-F5344CB8AC3E}">
        <p14:creationId xmlns:p14="http://schemas.microsoft.com/office/powerpoint/2010/main" val="354134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341E0-B1E1-604D-AA90-823112F24B84}" type="datetimeFigureOut">
              <a:rPr lang="en-US" smtClean="0"/>
              <a:t>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B9498-0D6C-244B-8C20-58BC83EAF6AB}" type="slidenum">
              <a:rPr lang="en-US" smtClean="0"/>
              <a:t>‹#›</a:t>
            </a:fld>
            <a:endParaRPr lang="en-US"/>
          </a:p>
        </p:txBody>
      </p:sp>
    </p:spTree>
    <p:extLst>
      <p:ext uri="{BB962C8B-B14F-4D97-AF65-F5344CB8AC3E}">
        <p14:creationId xmlns:p14="http://schemas.microsoft.com/office/powerpoint/2010/main" val="1092476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1341E0-B1E1-604D-AA90-823112F24B84}" type="datetimeFigureOut">
              <a:rPr lang="en-US" smtClean="0"/>
              <a:t>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B9498-0D6C-244B-8C20-58BC83EAF6AB}" type="slidenum">
              <a:rPr lang="en-US" smtClean="0"/>
              <a:t>‹#›</a:t>
            </a:fld>
            <a:endParaRPr lang="en-US"/>
          </a:p>
        </p:txBody>
      </p:sp>
    </p:spTree>
    <p:extLst>
      <p:ext uri="{BB962C8B-B14F-4D97-AF65-F5344CB8AC3E}">
        <p14:creationId xmlns:p14="http://schemas.microsoft.com/office/powerpoint/2010/main" val="342798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1341E0-B1E1-604D-AA90-823112F24B84}" type="datetimeFigureOut">
              <a:rPr lang="en-US" smtClean="0"/>
              <a:t>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B9498-0D6C-244B-8C20-58BC83EAF6AB}" type="slidenum">
              <a:rPr lang="en-US" smtClean="0"/>
              <a:t>‹#›</a:t>
            </a:fld>
            <a:endParaRPr lang="en-US"/>
          </a:p>
        </p:txBody>
      </p:sp>
    </p:spTree>
    <p:extLst>
      <p:ext uri="{BB962C8B-B14F-4D97-AF65-F5344CB8AC3E}">
        <p14:creationId xmlns:p14="http://schemas.microsoft.com/office/powerpoint/2010/main" val="77114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1341E0-B1E1-604D-AA90-823112F24B84}" type="datetimeFigureOut">
              <a:rPr lang="en-US" smtClean="0"/>
              <a:t>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7B9498-0D6C-244B-8C20-58BC83EAF6AB}" type="slidenum">
              <a:rPr lang="en-US" smtClean="0"/>
              <a:t>‹#›</a:t>
            </a:fld>
            <a:endParaRPr lang="en-US"/>
          </a:p>
        </p:txBody>
      </p:sp>
    </p:spTree>
    <p:extLst>
      <p:ext uri="{BB962C8B-B14F-4D97-AF65-F5344CB8AC3E}">
        <p14:creationId xmlns:p14="http://schemas.microsoft.com/office/powerpoint/2010/main" val="109965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1341E0-B1E1-604D-AA90-823112F24B84}" type="datetimeFigureOut">
              <a:rPr lang="en-US" smtClean="0"/>
              <a:t>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7B9498-0D6C-244B-8C20-58BC83EAF6AB}" type="slidenum">
              <a:rPr lang="en-US" smtClean="0"/>
              <a:t>‹#›</a:t>
            </a:fld>
            <a:endParaRPr lang="en-US"/>
          </a:p>
        </p:txBody>
      </p:sp>
    </p:spTree>
    <p:extLst>
      <p:ext uri="{BB962C8B-B14F-4D97-AF65-F5344CB8AC3E}">
        <p14:creationId xmlns:p14="http://schemas.microsoft.com/office/powerpoint/2010/main" val="350030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341E0-B1E1-604D-AA90-823112F24B84}" type="datetimeFigureOut">
              <a:rPr lang="en-US" smtClean="0"/>
              <a:t>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7B9498-0D6C-244B-8C20-58BC83EAF6AB}" type="slidenum">
              <a:rPr lang="en-US" smtClean="0"/>
              <a:t>‹#›</a:t>
            </a:fld>
            <a:endParaRPr lang="en-US"/>
          </a:p>
        </p:txBody>
      </p:sp>
    </p:spTree>
    <p:extLst>
      <p:ext uri="{BB962C8B-B14F-4D97-AF65-F5344CB8AC3E}">
        <p14:creationId xmlns:p14="http://schemas.microsoft.com/office/powerpoint/2010/main" val="3551972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1341E0-B1E1-604D-AA90-823112F24B84}" type="datetimeFigureOut">
              <a:rPr lang="en-US" smtClean="0"/>
              <a:t>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B9498-0D6C-244B-8C20-58BC83EAF6AB}" type="slidenum">
              <a:rPr lang="en-US" smtClean="0"/>
              <a:t>‹#›</a:t>
            </a:fld>
            <a:endParaRPr lang="en-US"/>
          </a:p>
        </p:txBody>
      </p:sp>
    </p:spTree>
    <p:extLst>
      <p:ext uri="{BB962C8B-B14F-4D97-AF65-F5344CB8AC3E}">
        <p14:creationId xmlns:p14="http://schemas.microsoft.com/office/powerpoint/2010/main" val="352286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1341E0-B1E1-604D-AA90-823112F24B84}" type="datetimeFigureOut">
              <a:rPr lang="en-US" smtClean="0"/>
              <a:t>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B9498-0D6C-244B-8C20-58BC83EAF6AB}" type="slidenum">
              <a:rPr lang="en-US" smtClean="0"/>
              <a:t>‹#›</a:t>
            </a:fld>
            <a:endParaRPr lang="en-US"/>
          </a:p>
        </p:txBody>
      </p:sp>
    </p:spTree>
    <p:extLst>
      <p:ext uri="{BB962C8B-B14F-4D97-AF65-F5344CB8AC3E}">
        <p14:creationId xmlns:p14="http://schemas.microsoft.com/office/powerpoint/2010/main" val="8517822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341E0-B1E1-604D-AA90-823112F24B84}" type="datetimeFigureOut">
              <a:rPr lang="en-US" smtClean="0"/>
              <a:t>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B9498-0D6C-244B-8C20-58BC83EAF6AB}" type="slidenum">
              <a:rPr lang="en-US" smtClean="0"/>
              <a:t>‹#›</a:t>
            </a:fld>
            <a:endParaRPr lang="en-US"/>
          </a:p>
        </p:txBody>
      </p:sp>
    </p:spTree>
    <p:extLst>
      <p:ext uri="{BB962C8B-B14F-4D97-AF65-F5344CB8AC3E}">
        <p14:creationId xmlns:p14="http://schemas.microsoft.com/office/powerpoint/2010/main" val="3497757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23507"/>
          <a:stretch/>
        </p:blipFill>
        <p:spPr>
          <a:xfrm>
            <a:off x="137160" y="3641809"/>
            <a:ext cx="8869680" cy="2380839"/>
          </a:xfrm>
          <a:prstGeom prst="rect">
            <a:avLst/>
          </a:prstGeom>
        </p:spPr>
      </p:pic>
      <p:pic>
        <p:nvPicPr>
          <p:cNvPr id="2" name="Picture 1" descr="PinskyArtic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5231" y="540172"/>
            <a:ext cx="6268138" cy="2374713"/>
          </a:xfrm>
          <a:prstGeom prst="rect">
            <a:avLst/>
          </a:prstGeom>
        </p:spPr>
      </p:pic>
    </p:spTree>
    <p:extLst>
      <p:ext uri="{BB962C8B-B14F-4D97-AF65-F5344CB8AC3E}">
        <p14:creationId xmlns:p14="http://schemas.microsoft.com/office/powerpoint/2010/main" val="9766449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nspiration">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4779</TotalTime>
  <Words>126</Words>
  <Application>Microsoft Macintosh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PURLs @ Stanford</dc:title>
  <dc:creator>Amy Hodge</dc:creator>
  <cp:lastModifiedBy>Amy Hodge</cp:lastModifiedBy>
  <cp:revision>38</cp:revision>
  <dcterms:created xsi:type="dcterms:W3CDTF">2013-05-10T18:00:54Z</dcterms:created>
  <dcterms:modified xsi:type="dcterms:W3CDTF">2013-05-20T17:40:34Z</dcterms:modified>
</cp:coreProperties>
</file>