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36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1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896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6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90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2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4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9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0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36228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網站前端設計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5980685" cy="1691640"/>
          </a:xfrm>
        </p:spPr>
        <p:txBody>
          <a:bodyPr/>
          <a:lstStyle/>
          <a:p>
            <a:pPr algn="r"/>
            <a:r>
              <a:rPr lang="en-US" altLang="zh-TW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110519005</a:t>
            </a:r>
            <a:r>
              <a:rPr lang="zh-TW" altLang="en-US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陳郁玟</a:t>
            </a:r>
            <a:endParaRPr lang="en-US" altLang="zh-TW" dirty="0" smtClean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110519036</a:t>
            </a:r>
            <a:r>
              <a:rPr lang="zh-TW" altLang="en-US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傅紫恩</a:t>
            </a:r>
            <a:endParaRPr lang="zh-TW" altLang="en-US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56" y="-624"/>
            <a:ext cx="4232517" cy="68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37882" y="1638000"/>
            <a:ext cx="5400000" cy="522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7882" y="0"/>
            <a:ext cx="9254758" cy="132556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系統狀態能見度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37882" y="1638000"/>
            <a:ext cx="5400000" cy="5220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內容版面配置區 2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"/>
          <a:stretch/>
        </p:blipFill>
        <p:spPr>
          <a:xfrm>
            <a:off x="969933" y="2166421"/>
            <a:ext cx="4335898" cy="1285875"/>
          </a:xfrm>
        </p:spPr>
      </p:pic>
      <p:sp>
        <p:nvSpPr>
          <p:cNvPr id="31" name="文字方塊 30"/>
          <p:cNvSpPr txBox="1"/>
          <p:nvPr/>
        </p:nvSpPr>
        <p:spPr>
          <a:xfrm>
            <a:off x="624570" y="4325848"/>
            <a:ext cx="502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點擊前點擊後顏色同樣為白色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無法清楚知道有沒有點擊到此按鈕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24569" y="4325848"/>
            <a:ext cx="502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點擊後的圖案顏色與原本不同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使用者即可知道自己點擊的是哪一個按鈕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33" y="2165929"/>
            <a:ext cx="4334632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37882" y="1638000"/>
            <a:ext cx="5400000" cy="522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7882" y="0"/>
            <a:ext cx="9254758" cy="13255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使用者的操控自由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37882" y="1638000"/>
            <a:ext cx="5400000" cy="5220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4570" y="4325848"/>
            <a:ext cx="502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全部資訊顯示在整個頁面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使用者無法選擇自己喜好觀看的部分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24569" y="4325848"/>
            <a:ext cx="5026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增加一個搜尋的功能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使用者可以依照自己的偏好，像是喜歡吃的東西來瀏覽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顯示畫面也依照喜好來做優先排序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28755" y="1925191"/>
            <a:ext cx="1450909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5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61" y="2389299"/>
            <a:ext cx="1472440" cy="1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37882" y="1638000"/>
            <a:ext cx="5400000" cy="522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7882" y="0"/>
            <a:ext cx="9254758" cy="132556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預防錯誤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37882" y="1638000"/>
            <a:ext cx="5400000" cy="5220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4570" y="4325848"/>
            <a:ext cx="5026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使用者若是誤入不同的頁面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找不到地方回到首頁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使用起來會覺得十分不方便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24569" y="4325848"/>
            <a:ext cx="5026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設一個回首頁的按鈕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這樣使用者就不用擔心點到別的地方去了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就算不小心點到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也能一鍵快速回到首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50" y="2501582"/>
            <a:ext cx="1462461" cy="14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9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37882" y="1638000"/>
            <a:ext cx="5400000" cy="522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7882" y="0"/>
            <a:ext cx="9254758" cy="13255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偵錯並從錯誤中恢復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37882" y="1638000"/>
            <a:ext cx="5400000" cy="5220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4570" y="4325848"/>
            <a:ext cx="5026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網站在使用時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不會出現難以理解的代碼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而是清楚明瞭的指引使用者回歸正常頁面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24569" y="4633624"/>
            <a:ext cx="502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只要出現錯誤就會出現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畫面可以點選幫助或回到主頁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39543" y="2086399"/>
            <a:ext cx="4823209" cy="2547225"/>
          </a:xfrm>
          <a:prstGeom prst="rect">
            <a:avLst/>
          </a:prstGeom>
          <a:solidFill>
            <a:srgbClr val="F8E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笑臉 4"/>
          <p:cNvSpPr/>
          <p:nvPr/>
        </p:nvSpPr>
        <p:spPr>
          <a:xfrm>
            <a:off x="7954976" y="2291024"/>
            <a:ext cx="1505446" cy="1068987"/>
          </a:xfrm>
          <a:prstGeom prst="smileyFace">
            <a:avLst>
              <a:gd name="adj" fmla="val -4653"/>
            </a:avLst>
          </a:prstGeom>
          <a:solidFill>
            <a:srgbClr val="F8E36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257903" y="3517908"/>
            <a:ext cx="489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Sorry, the page you asked for couldn’t be found .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Check out our </a:t>
            </a:r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help center</a:t>
            </a:r>
            <a:r>
              <a:rPr lang="en-US" altLang="zh-TW" sz="1600" dirty="0" smtClean="0">
                <a:solidFill>
                  <a:schemeClr val="bg1"/>
                </a:solidFill>
              </a:rPr>
              <a:t>, or head back to </a:t>
            </a:r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home</a:t>
            </a:r>
            <a:r>
              <a:rPr lang="en-US" altLang="zh-TW" sz="1600" dirty="0" smtClean="0">
                <a:solidFill>
                  <a:schemeClr val="bg1"/>
                </a:solidFill>
              </a:rPr>
              <a:t>.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37882" y="1638000"/>
            <a:ext cx="5400000" cy="522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7882" y="0"/>
            <a:ext cx="9254758" cy="13255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/>
              <a:t>彈性和使用</a:t>
            </a:r>
            <a:r>
              <a:rPr lang="zh-TW" altLang="en-US" dirty="0" smtClean="0"/>
              <a:t>效率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37882" y="1638000"/>
            <a:ext cx="5400000" cy="5220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4570" y="4325848"/>
            <a:ext cx="502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瀏覽頁面的時候滑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到很下面的時候，還要自己滑回去覺得很麻煩又浪費時間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24570" y="4325848"/>
            <a:ext cx="4737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設一個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回頂端的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使用者在瀏覽頁面時能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一鍵快速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頂端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＞形箭號 3"/>
          <p:cNvSpPr/>
          <p:nvPr/>
        </p:nvSpPr>
        <p:spPr>
          <a:xfrm rot="16200000">
            <a:off x="8430567" y="2592475"/>
            <a:ext cx="803868" cy="9947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37882" y="1638000"/>
            <a:ext cx="5400000" cy="522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7882" y="0"/>
            <a:ext cx="9254758" cy="132556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美觀與簡化設計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37882" y="1638000"/>
            <a:ext cx="5400000" cy="5220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10124" y="5141456"/>
            <a:ext cx="502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網站上文字太多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造成視覺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疲乏，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也會讓人失去閱覽的興趣及增加閱讀難度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15004" y="4833679"/>
            <a:ext cx="5026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在主要頁面裡放重要菜色的圖片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並設計游標滑到照片會有文字浮現來簡介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料理，點進去圖片更會有料理的詳細資訊，不但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能讓顧客看到多元的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料理，也可以清楚的了解餐廳。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7" b="26217"/>
          <a:stretch/>
        </p:blipFill>
        <p:spPr>
          <a:xfrm>
            <a:off x="1021622" y="1758580"/>
            <a:ext cx="4232517" cy="2962656"/>
          </a:xfrm>
          <a:prstGeom prst="rect">
            <a:avLst/>
          </a:prstGeom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7" b="26217"/>
          <a:stretch/>
        </p:blipFill>
        <p:spPr>
          <a:xfrm>
            <a:off x="6421621" y="1758580"/>
            <a:ext cx="4232517" cy="2962656"/>
          </a:xfrm>
          <a:prstGeom prst="rect">
            <a:avLst/>
          </a:prstGeom>
        </p:spPr>
      </p:pic>
      <p:pic>
        <p:nvPicPr>
          <p:cNvPr id="1026" name="Picture 2" descr="「法式料理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17" y="2793442"/>
            <a:ext cx="1450180" cy="8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法式料理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08" y="3773640"/>
            <a:ext cx="1412983" cy="82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6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182</TotalTime>
  <Words>386</Words>
  <Application>Microsoft Office PowerPoint</Application>
  <PresentationFormat>自訂</PresentationFormat>
  <Paragraphs>52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View</vt:lpstr>
      <vt:lpstr>網站前端設計 第十二周作業</vt:lpstr>
      <vt:lpstr>1.系統狀態能見度</vt:lpstr>
      <vt:lpstr>2.使用者的操控自由</vt:lpstr>
      <vt:lpstr>3.預防錯誤</vt:lpstr>
      <vt:lpstr>4.偵錯並從錯誤中恢復</vt:lpstr>
      <vt:lpstr>5.彈性和使用效率</vt:lpstr>
      <vt:lpstr>6.美觀與簡化設計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網站前端設計 第十二周作業</dc:title>
  <dc:creator>POOPOO</dc:creator>
  <cp:lastModifiedBy>user</cp:lastModifiedBy>
  <cp:revision>22</cp:revision>
  <dcterms:created xsi:type="dcterms:W3CDTF">2017-12-13T05:54:05Z</dcterms:created>
  <dcterms:modified xsi:type="dcterms:W3CDTF">2017-12-13T19:26:29Z</dcterms:modified>
</cp:coreProperties>
</file>