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3" r:id="rId3"/>
    <p:sldId id="259" r:id="rId4"/>
    <p:sldId id="256" r:id="rId5"/>
    <p:sldId id="262" r:id="rId6"/>
    <p:sldId id="257" r:id="rId7"/>
    <p:sldId id="260" r:id="rId8"/>
    <p:sldId id="268" r:id="rId9"/>
    <p:sldId id="26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0468" autoAdjust="0"/>
  </p:normalViewPr>
  <p:slideViewPr>
    <p:cSldViewPr snapToGrid="0">
      <p:cViewPr>
        <p:scale>
          <a:sx n="64" d="100"/>
          <a:sy n="64" d="100"/>
        </p:scale>
        <p:origin x="9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E7BFC-8FD5-4229-AEBC-424D9585DC45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986CC-E59F-4321-B74F-AE936737E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26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86CC-E59F-4321-B74F-AE936737EE9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637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86CC-E59F-4321-B74F-AE936737EE9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11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91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08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72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65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57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18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88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47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38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24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45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57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169612" y="2895600"/>
            <a:ext cx="38527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500" dirty="0" smtClean="0"/>
              <a:t>UX framework for App Store</a:t>
            </a:r>
          </a:p>
          <a:p>
            <a:pPr algn="ctr"/>
            <a:r>
              <a:rPr lang="en-US" altLang="zh-TW" sz="2500" dirty="0" smtClean="0"/>
              <a:t>110419026</a:t>
            </a:r>
            <a:r>
              <a:rPr lang="zh-TW" altLang="en-US" sz="2500" dirty="0" smtClean="0"/>
              <a:t> </a:t>
            </a:r>
            <a:r>
              <a:rPr lang="en-US" altLang="zh-TW" sz="2500" dirty="0" smtClean="0"/>
              <a:t>/</a:t>
            </a:r>
            <a:r>
              <a:rPr lang="zh-TW" altLang="en-US" sz="2500" dirty="0" smtClean="0"/>
              <a:t> 沈樂庭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7931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70933" y="333215"/>
            <a:ext cx="2738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1.Functional Map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88" y="1511100"/>
            <a:ext cx="10515600" cy="329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" y="1758465"/>
            <a:ext cx="1836464" cy="357802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230" y="1739100"/>
            <a:ext cx="1812692" cy="359676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81" y="1754837"/>
            <a:ext cx="1804760" cy="358102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122" y="1759186"/>
            <a:ext cx="1802568" cy="357667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42" y="1758947"/>
            <a:ext cx="1802689" cy="3576915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270933" y="333215"/>
            <a:ext cx="199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2.Wireframe</a:t>
            </a:r>
            <a:endParaRPr lang="zh-TW" altLang="en-US" sz="2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257800" y="8636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Main page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87421" y="55760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精選</a:t>
            </a:r>
            <a:r>
              <a:rPr lang="zh-TW" altLang="en-US" dirty="0"/>
              <a:t>項目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3290220" y="55760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類</a:t>
            </a:r>
            <a:r>
              <a:rPr lang="zh-TW" altLang="en-US" dirty="0"/>
              <a:t>別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657418" y="55760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排行</a:t>
            </a:r>
            <a:r>
              <a:rPr lang="zh-TW" altLang="en-US" dirty="0"/>
              <a:t>榜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201295" y="55760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搜尋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431578" y="55760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更新項目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93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62" y="1186305"/>
            <a:ext cx="2610571" cy="508623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24569" y="2451754"/>
            <a:ext cx="927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輪播廣告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391986" y="2985562"/>
            <a:ext cx="1695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各種類型</a:t>
            </a:r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r>
              <a:rPr lang="zh-TW" altLang="en-US" sz="1400" dirty="0" smtClean="0">
                <a:solidFill>
                  <a:srgbClr val="0070C0"/>
                </a:solidFill>
              </a:rPr>
              <a:t>推薦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05096" y="3347410"/>
            <a:ext cx="109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r>
              <a:rPr lang="zh-TW" altLang="en-US" sz="1400" dirty="0" smtClean="0">
                <a:solidFill>
                  <a:srgbClr val="0070C0"/>
                </a:solidFill>
              </a:rPr>
              <a:t>圖示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7575" y="5298605"/>
            <a:ext cx="1094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頁面切換鍵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066" y="2955862"/>
            <a:ext cx="1644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顯</a:t>
            </a:r>
            <a:r>
              <a:rPr lang="zh-TW" altLang="en-US" sz="1400" dirty="0">
                <a:solidFill>
                  <a:srgbClr val="0070C0"/>
                </a:solidFill>
              </a:rPr>
              <a:t>示</a:t>
            </a:r>
            <a:r>
              <a:rPr lang="zh-TW" altLang="en-US" sz="1400" dirty="0" smtClean="0">
                <a:solidFill>
                  <a:srgbClr val="0070C0"/>
                </a:solidFill>
              </a:rPr>
              <a:t>全部推薦</a:t>
            </a:r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250962" y="189119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開啟欲購清單</a:t>
            </a:r>
            <a:endParaRPr lang="en-US" altLang="zh-TW" sz="1400" dirty="0" smtClean="0">
              <a:solidFill>
                <a:srgbClr val="0070C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60" y="3333567"/>
            <a:ext cx="1505866" cy="298795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580" y="3284580"/>
            <a:ext cx="1529643" cy="2987956"/>
          </a:xfrm>
          <a:prstGeom prst="rect">
            <a:avLst/>
          </a:prstGeom>
        </p:spPr>
      </p:pic>
      <p:sp>
        <p:nvSpPr>
          <p:cNvPr id="38" name="文字方塊 37"/>
          <p:cNvSpPr txBox="1"/>
          <p:nvPr/>
        </p:nvSpPr>
        <p:spPr>
          <a:xfrm>
            <a:off x="5487131" y="4496756"/>
            <a:ext cx="903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r>
              <a:rPr lang="zh-TW" altLang="en-US" sz="1400" dirty="0" smtClean="0">
                <a:solidFill>
                  <a:srgbClr val="0070C0"/>
                </a:solidFill>
              </a:rPr>
              <a:t>清單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8182861" y="5073209"/>
            <a:ext cx="114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付費與下載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8130093" y="3828220"/>
            <a:ext cx="13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切換排列方式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522785" y="3647046"/>
            <a:ext cx="976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回前一頁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8167511" y="4496756"/>
            <a:ext cx="147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評論分數與人數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991697" y="3665777"/>
            <a:ext cx="628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名稱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006746" y="3882826"/>
            <a:ext cx="59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類型</a:t>
            </a:r>
            <a:endParaRPr lang="en-US" altLang="zh-TW" sz="1400" dirty="0" smtClean="0">
              <a:solidFill>
                <a:srgbClr val="0070C0"/>
              </a:solidFill>
            </a:endParaRPr>
          </a:p>
        </p:txBody>
      </p:sp>
      <p:sp>
        <p:nvSpPr>
          <p:cNvPr id="77" name="左大括弧 76"/>
          <p:cNvSpPr/>
          <p:nvPr/>
        </p:nvSpPr>
        <p:spPr>
          <a:xfrm flipH="1">
            <a:off x="4152011" y="2985562"/>
            <a:ext cx="184654" cy="2238677"/>
          </a:xfrm>
          <a:prstGeom prst="leftBrace">
            <a:avLst>
              <a:gd name="adj1" fmla="val 39733"/>
              <a:gd name="adj2" fmla="val 781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左大括弧 88"/>
          <p:cNvSpPr/>
          <p:nvPr/>
        </p:nvSpPr>
        <p:spPr>
          <a:xfrm>
            <a:off x="6395337" y="4165208"/>
            <a:ext cx="115448" cy="1499593"/>
          </a:xfrm>
          <a:prstGeom prst="leftBrace">
            <a:avLst>
              <a:gd name="adj1" fmla="val 39733"/>
              <a:gd name="adj2" fmla="val 3251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1294432" y="3701420"/>
            <a:ext cx="635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分享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11291560" y="4021912"/>
            <a:ext cx="13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發行者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11291560" y="4306011"/>
            <a:ext cx="13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相關資訊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11291560" y="4844943"/>
            <a:ext cx="13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r>
              <a:rPr lang="zh-TW" altLang="en-US" sz="1400" dirty="0" smtClean="0">
                <a:solidFill>
                  <a:srgbClr val="0070C0"/>
                </a:solidFill>
              </a:rPr>
              <a:t>畫面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270933" y="333215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2-1.</a:t>
            </a:r>
            <a:r>
              <a:rPr lang="zh-TW" altLang="en-US" sz="2800" dirty="0" smtClean="0"/>
              <a:t>精選項目</a:t>
            </a:r>
            <a:endParaRPr lang="zh-TW" altLang="en-US" sz="28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6162786" y="2482750"/>
            <a:ext cx="280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2-1-1.</a:t>
            </a:r>
            <a:r>
              <a:rPr lang="zh-TW" altLang="en-US" sz="2000" dirty="0" smtClean="0"/>
              <a:t>全部推薦清單</a:t>
            </a:r>
            <a:endParaRPr lang="zh-TW" altLang="en-US" sz="20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9380276" y="2477572"/>
            <a:ext cx="2279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2-1-2.</a:t>
            </a:r>
            <a:r>
              <a:rPr lang="zh-TW" altLang="en-US" sz="2000" dirty="0" smtClean="0"/>
              <a:t>單一</a:t>
            </a:r>
            <a:r>
              <a:rPr lang="en-US" altLang="zh-TW" sz="2000" dirty="0" smtClean="0"/>
              <a:t>App</a:t>
            </a:r>
            <a:r>
              <a:rPr lang="zh-TW" altLang="en-US" sz="2000" dirty="0" smtClean="0"/>
              <a:t>畫面</a:t>
            </a:r>
            <a:endParaRPr lang="zh-TW" altLang="en-US" sz="20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1468298" y="2617630"/>
            <a:ext cx="6663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1555350" y="3119229"/>
            <a:ext cx="20326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1478237" y="3507030"/>
            <a:ext cx="6663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1478237" y="3852961"/>
            <a:ext cx="5139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1478237" y="4044951"/>
            <a:ext cx="5139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1484760" y="5457089"/>
            <a:ext cx="5133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H="1">
            <a:off x="3849190" y="2059152"/>
            <a:ext cx="4224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6440244" y="3800934"/>
            <a:ext cx="2871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10727245" y="5021440"/>
            <a:ext cx="5643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7790508" y="3994617"/>
            <a:ext cx="3817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7322576" y="4664092"/>
            <a:ext cx="8497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>
            <a:off x="7805799" y="5227098"/>
            <a:ext cx="3817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H="1">
            <a:off x="10957264" y="3855309"/>
            <a:ext cx="3371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 flipH="1">
            <a:off x="10665908" y="4195915"/>
            <a:ext cx="6285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H="1">
            <a:off x="10897350" y="4472279"/>
            <a:ext cx="3942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21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823" y="979983"/>
            <a:ext cx="2564127" cy="508777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206240" y="367440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進</a:t>
            </a:r>
            <a:r>
              <a:rPr lang="zh-TW" altLang="en-US" sz="1400" dirty="0">
                <a:solidFill>
                  <a:srgbClr val="0070C0"/>
                </a:solidFill>
              </a:rPr>
              <a:t>入</a:t>
            </a:r>
            <a:r>
              <a:rPr lang="zh-TW" altLang="en-US" sz="1400" dirty="0" smtClean="0">
                <a:solidFill>
                  <a:srgbClr val="0070C0"/>
                </a:solidFill>
              </a:rPr>
              <a:t>該類別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97414" y="235434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類別圖示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55" y="979983"/>
            <a:ext cx="2563352" cy="508623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339855" y="169452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選擇類別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984413" y="1974590"/>
            <a:ext cx="1264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切換排行標準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356242" y="31204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排行榜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102174" y="240727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進行購買與下載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168250" y="30941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類別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126491" y="384997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評</a:t>
            </a:r>
            <a:r>
              <a:rPr lang="zh-TW" altLang="en-US" sz="1400" dirty="0">
                <a:solidFill>
                  <a:srgbClr val="0070C0"/>
                </a:solidFill>
              </a:rPr>
              <a:t>論</a:t>
            </a:r>
            <a:r>
              <a:rPr lang="zh-TW" altLang="en-US" sz="1400" dirty="0" smtClean="0">
                <a:solidFill>
                  <a:srgbClr val="0070C0"/>
                </a:solidFill>
              </a:rPr>
              <a:t>分數與人數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9" name="左大括弧 18"/>
          <p:cNvSpPr/>
          <p:nvPr/>
        </p:nvSpPr>
        <p:spPr>
          <a:xfrm>
            <a:off x="7150741" y="2415504"/>
            <a:ext cx="231607" cy="2609873"/>
          </a:xfrm>
          <a:prstGeom prst="leftBrace">
            <a:avLst>
              <a:gd name="adj1" fmla="val 39733"/>
              <a:gd name="adj2" fmla="val 3251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270933" y="333215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2-2.</a:t>
            </a:r>
            <a:r>
              <a:rPr lang="zh-TW" altLang="en-US" sz="2800" dirty="0" smtClean="0"/>
              <a:t>類別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553001" y="333215"/>
            <a:ext cx="1829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2-3.</a:t>
            </a:r>
            <a:r>
              <a:rPr lang="zh-TW" altLang="en-US" sz="2800" dirty="0" smtClean="0"/>
              <a:t>排行榜</a:t>
            </a:r>
            <a:endParaRPr lang="zh-TW" altLang="en-US" sz="2800" dirty="0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9621950" y="2561164"/>
            <a:ext cx="4802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400225" y="2508238"/>
            <a:ext cx="5232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3814350" y="3849974"/>
            <a:ext cx="3918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7242666" y="1855885"/>
            <a:ext cx="5423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7242666" y="2135434"/>
            <a:ext cx="6663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>
            <a:off x="8508366" y="3273887"/>
            <a:ext cx="15938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8880961" y="4017995"/>
            <a:ext cx="12455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0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643" y="962702"/>
            <a:ext cx="2555457" cy="507056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66" y="962702"/>
            <a:ext cx="2562676" cy="508489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07741" y="306320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熱門搜尋關鍵字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49512" y="167831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輸入搜尋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5" name="左大括弧 14"/>
          <p:cNvSpPr/>
          <p:nvPr/>
        </p:nvSpPr>
        <p:spPr>
          <a:xfrm>
            <a:off x="1836283" y="2484587"/>
            <a:ext cx="203161" cy="2258370"/>
          </a:xfrm>
          <a:prstGeom prst="leftBrace">
            <a:avLst>
              <a:gd name="adj1" fmla="val 36601"/>
              <a:gd name="adj2" fmla="val 32519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9897762" y="42113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文字輸入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70933" y="333215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2-4.</a:t>
            </a:r>
            <a:r>
              <a:rPr lang="zh-TW" altLang="en-US" sz="2800" dirty="0" smtClean="0"/>
              <a:t>搜尋</a:t>
            </a:r>
            <a:endParaRPr lang="zh-TW" altLang="en-US" sz="2800" dirty="0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9209876" y="4402321"/>
            <a:ext cx="6878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952323" y="1855448"/>
            <a:ext cx="6663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07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932806" y="2014109"/>
            <a:ext cx="196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開啟已購買列表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78622" y="319736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過去更新紀錄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26138" y="2727800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啟動</a:t>
            </a:r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194376" y="4083278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再次下載</a:t>
            </a:r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926138" y="3488515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r>
              <a:rPr lang="zh-TW" altLang="en-US" sz="1400" dirty="0" smtClean="0">
                <a:solidFill>
                  <a:srgbClr val="0070C0"/>
                </a:solidFill>
              </a:rPr>
              <a:t>版本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932806" y="409217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更新功能</a:t>
            </a:r>
            <a:r>
              <a:rPr lang="zh-TW" altLang="en-US" sz="1400" dirty="0">
                <a:solidFill>
                  <a:srgbClr val="0070C0"/>
                </a:solidFill>
              </a:rPr>
              <a:t>介紹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23" y="861101"/>
            <a:ext cx="2562677" cy="5084891"/>
          </a:xfrm>
          <a:prstGeom prst="rect">
            <a:avLst/>
          </a:prstGeom>
        </p:spPr>
      </p:pic>
      <p:sp>
        <p:nvSpPr>
          <p:cNvPr id="18" name="左大括弧 17"/>
          <p:cNvSpPr/>
          <p:nvPr/>
        </p:nvSpPr>
        <p:spPr>
          <a:xfrm>
            <a:off x="2056416" y="2620054"/>
            <a:ext cx="203161" cy="2258370"/>
          </a:xfrm>
          <a:prstGeom prst="leftBrace">
            <a:avLst>
              <a:gd name="adj1" fmla="val 36601"/>
              <a:gd name="adj2" fmla="val 3251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708" y="2940281"/>
            <a:ext cx="1514814" cy="3005711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9194376" y="349430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切換頁面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70933" y="333215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2-5.</a:t>
            </a:r>
            <a:r>
              <a:rPr lang="zh-TW" altLang="en-US" sz="2800" dirty="0" smtClean="0"/>
              <a:t>類別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409124" y="2321886"/>
            <a:ext cx="1854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2-5-1.</a:t>
            </a:r>
            <a:r>
              <a:rPr lang="zh-TW" altLang="en-US" sz="2000" dirty="0" smtClean="0"/>
              <a:t>購買列表</a:t>
            </a:r>
            <a:endParaRPr lang="zh-TW" altLang="en-US" sz="2000" dirty="0"/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8852018" y="4237167"/>
            <a:ext cx="3128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4445915" y="2167998"/>
            <a:ext cx="4802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4420821" y="2899159"/>
            <a:ext cx="5119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>
            <a:off x="3807332" y="3649027"/>
            <a:ext cx="112547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>
            <a:off x="3430814" y="4271222"/>
            <a:ext cx="14953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8814113" y="3648198"/>
            <a:ext cx="3507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2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27" y="1187127"/>
            <a:ext cx="1010381" cy="2004809"/>
          </a:xfrm>
          <a:prstGeom prst="rect">
            <a:avLst/>
          </a:prstGeom>
        </p:spPr>
      </p:pic>
      <p:cxnSp>
        <p:nvCxnSpPr>
          <p:cNvPr id="129" name="直線單箭頭接點 128"/>
          <p:cNvCxnSpPr/>
          <p:nvPr/>
        </p:nvCxnSpPr>
        <p:spPr>
          <a:xfrm>
            <a:off x="2992078" y="2211957"/>
            <a:ext cx="9882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>
            <a:off x="7853311" y="2198704"/>
            <a:ext cx="82952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410" y="1208995"/>
            <a:ext cx="999360" cy="1982941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79519" y="2036229"/>
            <a:ext cx="1505862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App Store</a:t>
            </a:r>
            <a:endParaRPr lang="zh-TW" altLang="en-US" sz="1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986522" y="2033546"/>
            <a:ext cx="9028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選擇國家</a:t>
            </a:r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08801" y="1854342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下一步</a:t>
            </a:r>
            <a:endParaRPr lang="zh-TW" altLang="en-US" sz="1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497248" y="2031044"/>
            <a:ext cx="9028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閱讀條款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27487" y="1864534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同意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349416" y="646199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返回</a:t>
            </a:r>
            <a:endParaRPr lang="zh-TW" altLang="en-US" sz="1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40298" y="1858389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同意</a:t>
            </a:r>
            <a:endParaRPr lang="zh-TW" altLang="en-US" sz="1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90271" y="2659349"/>
            <a:ext cx="15058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取</a:t>
            </a:r>
            <a:r>
              <a:rPr lang="zh-TW" altLang="en-US" sz="1400" dirty="0"/>
              <a:t>消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9530529" y="1760094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取</a:t>
            </a:r>
            <a:r>
              <a:rPr lang="zh-TW" altLang="en-US" sz="1200" dirty="0"/>
              <a:t>消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8705963" y="1992841"/>
            <a:ext cx="9028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填寫資料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043835" y="2420139"/>
            <a:ext cx="97338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下一步 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230167" y="2796849"/>
            <a:ext cx="1958982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填寫完成</a:t>
            </a:r>
            <a:r>
              <a:rPr lang="en-US" altLang="zh-TW" sz="1400" dirty="0" smtClean="0"/>
              <a:t>?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583877" y="3805663"/>
            <a:ext cx="12618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填寫付款方</a:t>
            </a:r>
            <a:r>
              <a:rPr lang="zh-TW" altLang="en-US" sz="1400" dirty="0"/>
              <a:t>式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8230167" y="4502020"/>
            <a:ext cx="1958982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填寫完成</a:t>
            </a:r>
            <a:r>
              <a:rPr lang="en-US" altLang="zh-TW" sz="1400" dirty="0" smtClean="0"/>
              <a:t>?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770889" y="5535096"/>
            <a:ext cx="9028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驗證帳號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959526" y="6259412"/>
            <a:ext cx="543739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完成</a:t>
            </a:r>
            <a:endParaRPr lang="zh-TW" altLang="en-US" sz="1400" dirty="0"/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6235928" y="2392761"/>
            <a:ext cx="0" cy="1099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9845761" y="2541359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否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8707533" y="3461943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是</a:t>
            </a: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9222295" y="3410287"/>
            <a:ext cx="0" cy="395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854421" y="4153736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下一步</a:t>
            </a:r>
            <a:endParaRPr lang="zh-TW" altLang="en-US" sz="12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4954225" y="2643312"/>
            <a:ext cx="15058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取</a:t>
            </a:r>
            <a:r>
              <a:rPr lang="zh-TW" altLang="en-US" sz="1400" dirty="0"/>
              <a:t>消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4626579" y="6197720"/>
            <a:ext cx="12371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回原來</a:t>
            </a:r>
            <a:r>
              <a:rPr lang="zh-TW" altLang="en-US" sz="1400" dirty="0"/>
              <a:t>畫面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261635" y="796326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3-1.</a:t>
            </a:r>
            <a:r>
              <a:rPr lang="zh-TW" altLang="en-US" sz="2800" dirty="0"/>
              <a:t>註冊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255684" y="197333"/>
            <a:ext cx="2254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3.</a:t>
            </a:r>
            <a:r>
              <a:rPr lang="zh-TW" altLang="en-US" sz="2800" dirty="0" smtClean="0"/>
              <a:t>功能流程</a:t>
            </a:r>
            <a:r>
              <a:rPr lang="zh-TW" altLang="en-US" sz="2800" dirty="0"/>
              <a:t>圖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3012334" y="1793915"/>
            <a:ext cx="10230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新增</a:t>
            </a:r>
            <a:r>
              <a:rPr lang="en-US" altLang="zh-TW" sz="1200" dirty="0" smtClean="0"/>
              <a:t>Apple</a:t>
            </a:r>
            <a:r>
              <a:rPr lang="zh-TW" altLang="en-US" sz="1200" dirty="0"/>
              <a:t> </a:t>
            </a:r>
            <a:r>
              <a:rPr lang="en-US" altLang="zh-TW" sz="1200" dirty="0" smtClean="0"/>
              <a:t>I</a:t>
            </a:r>
            <a:r>
              <a:rPr lang="en-US" altLang="zh-TW" sz="1200" dirty="0"/>
              <a:t>D</a:t>
            </a:r>
            <a:endParaRPr lang="zh-TW" altLang="en-US" sz="1200" dirty="0"/>
          </a:p>
        </p:txBody>
      </p:sp>
      <p:cxnSp>
        <p:nvCxnSpPr>
          <p:cNvPr id="128" name="直線單箭頭接點 127"/>
          <p:cNvCxnSpPr/>
          <p:nvPr/>
        </p:nvCxnSpPr>
        <p:spPr>
          <a:xfrm>
            <a:off x="1697315" y="2188200"/>
            <a:ext cx="38222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/>
          <p:nvPr/>
        </p:nvCxnSpPr>
        <p:spPr>
          <a:xfrm>
            <a:off x="4901267" y="2189532"/>
            <a:ext cx="59757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>
            <a:off x="6400059" y="2175433"/>
            <a:ext cx="64151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/>
          <p:cNvCxnSpPr/>
          <p:nvPr/>
        </p:nvCxnSpPr>
        <p:spPr>
          <a:xfrm>
            <a:off x="9231396" y="4113440"/>
            <a:ext cx="0" cy="395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字方塊 148"/>
          <p:cNvSpPr txBox="1"/>
          <p:nvPr/>
        </p:nvSpPr>
        <p:spPr>
          <a:xfrm>
            <a:off x="8707533" y="5172972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是</a:t>
            </a:r>
          </a:p>
        </p:txBody>
      </p:sp>
      <p:cxnSp>
        <p:nvCxnSpPr>
          <p:cNvPr id="150" name="直線單箭頭接點 149"/>
          <p:cNvCxnSpPr/>
          <p:nvPr/>
        </p:nvCxnSpPr>
        <p:spPr>
          <a:xfrm>
            <a:off x="9222295" y="5121316"/>
            <a:ext cx="0" cy="395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/>
          <p:nvPr/>
        </p:nvCxnSpPr>
        <p:spPr>
          <a:xfrm>
            <a:off x="9242843" y="5856918"/>
            <a:ext cx="0" cy="395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6566367" y="3455234"/>
            <a:ext cx="5412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取</a:t>
            </a:r>
            <a:r>
              <a:rPr lang="zh-TW" altLang="en-US" sz="1400" dirty="0"/>
              <a:t>消</a:t>
            </a:r>
          </a:p>
        </p:txBody>
      </p:sp>
      <p:sp>
        <p:nvSpPr>
          <p:cNvPr id="156" name="文字方塊 155"/>
          <p:cNvSpPr txBox="1"/>
          <p:nvPr/>
        </p:nvSpPr>
        <p:spPr>
          <a:xfrm>
            <a:off x="10189149" y="577099"/>
            <a:ext cx="4639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否</a:t>
            </a:r>
          </a:p>
        </p:txBody>
      </p:sp>
      <p:cxnSp>
        <p:nvCxnSpPr>
          <p:cNvPr id="159" name="直線單箭頭接點 158"/>
          <p:cNvCxnSpPr/>
          <p:nvPr/>
        </p:nvCxnSpPr>
        <p:spPr>
          <a:xfrm>
            <a:off x="9189904" y="2338821"/>
            <a:ext cx="0" cy="395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字方塊 159"/>
          <p:cNvSpPr txBox="1"/>
          <p:nvPr/>
        </p:nvSpPr>
        <p:spPr>
          <a:xfrm>
            <a:off x="9878916" y="4296316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否</a:t>
            </a:r>
          </a:p>
        </p:txBody>
      </p:sp>
      <p:cxnSp>
        <p:nvCxnSpPr>
          <p:cNvPr id="164" name="直線單箭頭接點 163"/>
          <p:cNvCxnSpPr/>
          <p:nvPr/>
        </p:nvCxnSpPr>
        <p:spPr>
          <a:xfrm>
            <a:off x="5245135" y="3257165"/>
            <a:ext cx="0" cy="3510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單箭頭接點 164"/>
          <p:cNvCxnSpPr/>
          <p:nvPr/>
        </p:nvCxnSpPr>
        <p:spPr>
          <a:xfrm>
            <a:off x="5239758" y="5742027"/>
            <a:ext cx="0" cy="395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字方塊 165"/>
          <p:cNvSpPr txBox="1"/>
          <p:nvPr/>
        </p:nvSpPr>
        <p:spPr>
          <a:xfrm>
            <a:off x="5270341" y="5819900"/>
            <a:ext cx="48418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否</a:t>
            </a:r>
          </a:p>
        </p:txBody>
      </p:sp>
      <p:sp>
        <p:nvSpPr>
          <p:cNvPr id="167" name="文字方塊 166"/>
          <p:cNvSpPr txBox="1"/>
          <p:nvPr/>
        </p:nvSpPr>
        <p:spPr>
          <a:xfrm>
            <a:off x="3620377" y="4539558"/>
            <a:ext cx="5228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是</a:t>
            </a:r>
          </a:p>
        </p:txBody>
      </p:sp>
      <p:cxnSp>
        <p:nvCxnSpPr>
          <p:cNvPr id="172" name="直線單箭頭接點 171"/>
          <p:cNvCxnSpPr/>
          <p:nvPr/>
        </p:nvCxnSpPr>
        <p:spPr>
          <a:xfrm flipV="1">
            <a:off x="840263" y="2412489"/>
            <a:ext cx="0" cy="2516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861584" y="4917688"/>
            <a:ext cx="40277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>
            <a:off x="4453710" y="3255581"/>
            <a:ext cx="15107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>
            <a:off x="4442944" y="2408182"/>
            <a:ext cx="0" cy="8685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/>
          <p:nvPr/>
        </p:nvCxnSpPr>
        <p:spPr>
          <a:xfrm>
            <a:off x="5964436" y="2332877"/>
            <a:ext cx="0" cy="9227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>
            <a:off x="5766768" y="980306"/>
            <a:ext cx="0" cy="10038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>
            <a:off x="4437927" y="980306"/>
            <a:ext cx="13288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/>
          <p:nvPr/>
        </p:nvCxnSpPr>
        <p:spPr>
          <a:xfrm>
            <a:off x="4437927" y="980306"/>
            <a:ext cx="0" cy="976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字方塊 209"/>
          <p:cNvSpPr txBox="1"/>
          <p:nvPr/>
        </p:nvSpPr>
        <p:spPr>
          <a:xfrm>
            <a:off x="6787367" y="610814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返回</a:t>
            </a:r>
            <a:endParaRPr lang="zh-TW" altLang="en-US" sz="1200" dirty="0"/>
          </a:p>
        </p:txBody>
      </p:sp>
      <p:cxnSp>
        <p:nvCxnSpPr>
          <p:cNvPr id="211" name="直線接點 210"/>
          <p:cNvCxnSpPr/>
          <p:nvPr/>
        </p:nvCxnSpPr>
        <p:spPr>
          <a:xfrm>
            <a:off x="8912177" y="968583"/>
            <a:ext cx="0" cy="10038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/>
          <p:nvPr/>
        </p:nvCxnSpPr>
        <p:spPr>
          <a:xfrm>
            <a:off x="6168420" y="979386"/>
            <a:ext cx="27437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單箭頭接點 212"/>
          <p:cNvCxnSpPr/>
          <p:nvPr/>
        </p:nvCxnSpPr>
        <p:spPr>
          <a:xfrm>
            <a:off x="6191866" y="995914"/>
            <a:ext cx="0" cy="976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/>
          <p:cNvCxnSpPr/>
          <p:nvPr/>
        </p:nvCxnSpPr>
        <p:spPr>
          <a:xfrm>
            <a:off x="11369480" y="968583"/>
            <a:ext cx="0" cy="287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>
            <a:off x="9376092" y="968583"/>
            <a:ext cx="19933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/>
          <p:cNvCxnSpPr/>
          <p:nvPr/>
        </p:nvCxnSpPr>
        <p:spPr>
          <a:xfrm>
            <a:off x="9376092" y="968583"/>
            <a:ext cx="0" cy="976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/>
          <p:cNvCxnSpPr/>
          <p:nvPr/>
        </p:nvCxnSpPr>
        <p:spPr>
          <a:xfrm>
            <a:off x="9690146" y="2070397"/>
            <a:ext cx="11143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單箭頭接點 233"/>
          <p:cNvCxnSpPr/>
          <p:nvPr/>
        </p:nvCxnSpPr>
        <p:spPr>
          <a:xfrm>
            <a:off x="11358436" y="2905583"/>
            <a:ext cx="0" cy="8333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字方塊 234"/>
          <p:cNvSpPr txBox="1"/>
          <p:nvPr/>
        </p:nvSpPr>
        <p:spPr>
          <a:xfrm>
            <a:off x="11336980" y="3334871"/>
            <a:ext cx="5228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是</a:t>
            </a:r>
          </a:p>
        </p:txBody>
      </p:sp>
      <p:sp>
        <p:nvSpPr>
          <p:cNvPr id="237" name="文字方塊 236"/>
          <p:cNvSpPr txBox="1"/>
          <p:nvPr/>
        </p:nvSpPr>
        <p:spPr>
          <a:xfrm>
            <a:off x="10753483" y="3805663"/>
            <a:ext cx="12625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回到</a:t>
            </a:r>
            <a:r>
              <a:rPr lang="en-US" altLang="zh-TW" sz="1400" dirty="0" smtClean="0"/>
              <a:t>App</a:t>
            </a:r>
            <a:r>
              <a:rPr lang="zh-TW" altLang="en-US" sz="1400" dirty="0"/>
              <a:t> </a:t>
            </a:r>
            <a:r>
              <a:rPr lang="en-US" altLang="zh-TW" sz="1400" dirty="0" smtClean="0"/>
              <a:t>Stor</a:t>
            </a:r>
            <a:r>
              <a:rPr lang="en-US" altLang="zh-TW" sz="1400" dirty="0"/>
              <a:t>e</a:t>
            </a:r>
            <a:endParaRPr lang="zh-TW" altLang="en-US" sz="1400" dirty="0"/>
          </a:p>
        </p:txBody>
      </p:sp>
      <p:cxnSp>
        <p:nvCxnSpPr>
          <p:cNvPr id="238" name="直線單箭頭接點 237"/>
          <p:cNvCxnSpPr/>
          <p:nvPr/>
        </p:nvCxnSpPr>
        <p:spPr>
          <a:xfrm flipH="1" flipV="1">
            <a:off x="5796585" y="3979310"/>
            <a:ext cx="267347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/>
          <p:cNvCxnSpPr/>
          <p:nvPr/>
        </p:nvCxnSpPr>
        <p:spPr>
          <a:xfrm>
            <a:off x="10456275" y="2210427"/>
            <a:ext cx="0" cy="903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單箭頭接點 242"/>
          <p:cNvCxnSpPr/>
          <p:nvPr/>
        </p:nvCxnSpPr>
        <p:spPr>
          <a:xfrm flipH="1">
            <a:off x="9690146" y="2226637"/>
            <a:ext cx="7544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/>
          <p:nvPr/>
        </p:nvCxnSpPr>
        <p:spPr>
          <a:xfrm>
            <a:off x="10188691" y="3102542"/>
            <a:ext cx="277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/>
          <p:cNvCxnSpPr/>
          <p:nvPr/>
        </p:nvCxnSpPr>
        <p:spPr>
          <a:xfrm>
            <a:off x="10456275" y="3947828"/>
            <a:ext cx="0" cy="871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單箭頭接點 252"/>
          <p:cNvCxnSpPr/>
          <p:nvPr/>
        </p:nvCxnSpPr>
        <p:spPr>
          <a:xfrm flipH="1">
            <a:off x="9880037" y="3967291"/>
            <a:ext cx="5645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/>
          <p:cNvCxnSpPr/>
          <p:nvPr/>
        </p:nvCxnSpPr>
        <p:spPr>
          <a:xfrm>
            <a:off x="10188691" y="4819548"/>
            <a:ext cx="277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文字方塊 261"/>
          <p:cNvSpPr txBox="1"/>
          <p:nvPr/>
        </p:nvSpPr>
        <p:spPr>
          <a:xfrm>
            <a:off x="2321968" y="2767083"/>
            <a:ext cx="110799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選擇登入方式</a:t>
            </a:r>
            <a:endParaRPr lang="zh-TW" altLang="en-US" sz="1200" dirty="0"/>
          </a:p>
        </p:txBody>
      </p:sp>
      <p:sp>
        <p:nvSpPr>
          <p:cNvPr id="263" name="文字方塊 262"/>
          <p:cNvSpPr txBox="1"/>
          <p:nvPr/>
        </p:nvSpPr>
        <p:spPr>
          <a:xfrm>
            <a:off x="7314482" y="2767083"/>
            <a:ext cx="870751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/>
              <a:t>確</a:t>
            </a:r>
            <a:r>
              <a:rPr lang="zh-TW" altLang="en-US" sz="1200" dirty="0" smtClean="0"/>
              <a:t>定</a:t>
            </a:r>
            <a:r>
              <a:rPr lang="zh-TW" altLang="en-US" sz="1200" dirty="0" smtClean="0"/>
              <a:t>同意</a:t>
            </a:r>
            <a:r>
              <a:rPr lang="en-US" altLang="zh-TW" sz="1200" dirty="0" smtClean="0"/>
              <a:t>?</a:t>
            </a:r>
            <a:endParaRPr lang="zh-TW" altLang="en-US" sz="1200" dirty="0"/>
          </a:p>
        </p:txBody>
      </p:sp>
      <p:grpSp>
        <p:nvGrpSpPr>
          <p:cNvPr id="29" name="群組 28"/>
          <p:cNvGrpSpPr/>
          <p:nvPr/>
        </p:nvGrpSpPr>
        <p:grpSpPr>
          <a:xfrm>
            <a:off x="10836677" y="1204083"/>
            <a:ext cx="1010381" cy="2004809"/>
            <a:chOff x="10836677" y="1204083"/>
            <a:chExt cx="1010381" cy="2004809"/>
          </a:xfrm>
        </p:grpSpPr>
        <p:pic>
          <p:nvPicPr>
            <p:cNvPr id="85" name="圖片 8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6677" y="1204083"/>
              <a:ext cx="1010381" cy="2004809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2771" y="1972429"/>
              <a:ext cx="779230" cy="420332"/>
            </a:xfrm>
            <a:prstGeom prst="rect">
              <a:avLst/>
            </a:prstGeom>
          </p:spPr>
        </p:pic>
      </p:grpSp>
      <p:sp>
        <p:nvSpPr>
          <p:cNvPr id="264" name="文字方塊 263"/>
          <p:cNvSpPr txBox="1"/>
          <p:nvPr/>
        </p:nvSpPr>
        <p:spPr>
          <a:xfrm>
            <a:off x="11124207" y="2797368"/>
            <a:ext cx="870751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確定取消</a:t>
            </a:r>
            <a:r>
              <a:rPr lang="en-US" altLang="zh-TW" sz="1200" dirty="0" smtClean="0"/>
              <a:t>?</a:t>
            </a:r>
            <a:endParaRPr lang="zh-TW" altLang="en-US" sz="1200" dirty="0"/>
          </a:p>
        </p:txBody>
      </p:sp>
      <p:grpSp>
        <p:nvGrpSpPr>
          <p:cNvPr id="28" name="群組 27"/>
          <p:cNvGrpSpPr/>
          <p:nvPr/>
        </p:nvGrpSpPr>
        <p:grpSpPr>
          <a:xfrm>
            <a:off x="4683064" y="3698592"/>
            <a:ext cx="1010381" cy="2004809"/>
            <a:chOff x="4683064" y="3698592"/>
            <a:chExt cx="1010381" cy="2004809"/>
          </a:xfrm>
        </p:grpSpPr>
        <p:pic>
          <p:nvPicPr>
            <p:cNvPr id="97" name="圖片 9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3064" y="3698592"/>
              <a:ext cx="1010381" cy="2004809"/>
            </a:xfrm>
            <a:prstGeom prst="rect">
              <a:avLst/>
            </a:prstGeom>
          </p:spPr>
        </p:pic>
        <p:pic>
          <p:nvPicPr>
            <p:cNvPr id="98" name="圖片 9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158" y="4466938"/>
              <a:ext cx="779230" cy="420332"/>
            </a:xfrm>
            <a:prstGeom prst="rect">
              <a:avLst/>
            </a:prstGeom>
          </p:spPr>
        </p:pic>
      </p:grpSp>
      <p:sp>
        <p:nvSpPr>
          <p:cNvPr id="99" name="文字方塊 98"/>
          <p:cNvSpPr txBox="1"/>
          <p:nvPr/>
        </p:nvSpPr>
        <p:spPr>
          <a:xfrm>
            <a:off x="5034424" y="5292083"/>
            <a:ext cx="870751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確定取消</a:t>
            </a:r>
            <a:r>
              <a:rPr lang="en-US" altLang="zh-TW" sz="1200" dirty="0" smtClean="0"/>
              <a:t>?</a:t>
            </a:r>
            <a:endParaRPr lang="zh-TW" altLang="en-US" sz="1200" dirty="0"/>
          </a:p>
        </p:txBody>
      </p:sp>
      <p:sp>
        <p:nvSpPr>
          <p:cNvPr id="26" name="橢圓 25"/>
          <p:cNvSpPr/>
          <p:nvPr/>
        </p:nvSpPr>
        <p:spPr>
          <a:xfrm>
            <a:off x="2196738" y="2095812"/>
            <a:ext cx="742950" cy="1974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/>
          <p:cNvSpPr/>
          <p:nvPr/>
        </p:nvSpPr>
        <p:spPr>
          <a:xfrm>
            <a:off x="7579916" y="2148792"/>
            <a:ext cx="339884" cy="1764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文字方塊 110"/>
          <p:cNvSpPr txBox="1"/>
          <p:nvPr/>
        </p:nvSpPr>
        <p:spPr>
          <a:xfrm>
            <a:off x="6577401" y="4012977"/>
            <a:ext cx="15058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取</a:t>
            </a:r>
            <a:r>
              <a:rPr lang="zh-TW" altLang="en-US" sz="1400" dirty="0"/>
              <a:t>消</a:t>
            </a:r>
          </a:p>
        </p:txBody>
      </p:sp>
      <p:cxnSp>
        <p:nvCxnSpPr>
          <p:cNvPr id="112" name="直線接點 111"/>
          <p:cNvCxnSpPr/>
          <p:nvPr/>
        </p:nvCxnSpPr>
        <p:spPr>
          <a:xfrm>
            <a:off x="6235928" y="3479618"/>
            <a:ext cx="12994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>
            <a:off x="7537608" y="3239833"/>
            <a:ext cx="0" cy="233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2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63" y="2849879"/>
            <a:ext cx="963477" cy="191174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84" y="2388795"/>
            <a:ext cx="998844" cy="19819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631" y="4706873"/>
            <a:ext cx="967907" cy="19205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386" y="3704118"/>
            <a:ext cx="950937" cy="188686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55" y="517633"/>
            <a:ext cx="998844" cy="198191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701283" y="1072191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取得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814187" y="1119355"/>
            <a:ext cx="1793399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是否登陸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61449" y="4532142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/>
              <a:t>確定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750215" y="5136547"/>
            <a:ext cx="1958982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密碼正確</a:t>
            </a:r>
            <a:r>
              <a:rPr lang="en-US" altLang="zh-TW" sz="1400" dirty="0" smtClean="0"/>
              <a:t>?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379622" y="4048575"/>
            <a:ext cx="1245699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成功</a:t>
            </a:r>
            <a:r>
              <a:rPr lang="en-US" altLang="zh-TW" sz="1400" dirty="0" smtClean="0"/>
              <a:t>?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816923" y="4303552"/>
            <a:ext cx="1793399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再試一</a:t>
            </a:r>
            <a:r>
              <a:rPr lang="zh-TW" altLang="en-US" sz="1400" dirty="0"/>
              <a:t>次</a:t>
            </a: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3720054" y="1803070"/>
            <a:ext cx="0" cy="524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3737300" y="4373406"/>
            <a:ext cx="0" cy="6832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330307" y="1880871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是</a:t>
            </a:r>
            <a:endParaRPr lang="zh-TW" altLang="en-US" sz="12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844533" y="5090787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是</a:t>
            </a:r>
            <a:endParaRPr lang="zh-TW" altLang="en-US" sz="1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957761" y="3406586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取</a:t>
            </a:r>
            <a:r>
              <a:rPr lang="zh-TW" altLang="en-US" sz="1200" dirty="0"/>
              <a:t>消</a:t>
            </a:r>
            <a:endParaRPr lang="zh-TW" altLang="en-US" sz="12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49879" y="1237159"/>
            <a:ext cx="1505862" cy="3405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APP</a:t>
            </a:r>
            <a:endParaRPr lang="zh-TW" altLang="en-US" sz="1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332977" y="3796644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是</a:t>
            </a:r>
            <a:endParaRPr lang="zh-TW" altLang="en-US" sz="12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42063" y="4292337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否</a:t>
            </a:r>
            <a:endParaRPr lang="zh-TW" altLang="en-US" sz="12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447508" y="2539487"/>
            <a:ext cx="10230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現有</a:t>
            </a:r>
            <a:r>
              <a:rPr lang="en-US" altLang="zh-TW" sz="1200" dirty="0" smtClean="0"/>
              <a:t>Apple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ID</a:t>
            </a:r>
            <a:endParaRPr lang="zh-TW" altLang="en-US" sz="12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141786" y="1625568"/>
            <a:ext cx="10230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新</a:t>
            </a:r>
            <a:r>
              <a:rPr lang="zh-TW" altLang="en-US" sz="1200" dirty="0"/>
              <a:t>增</a:t>
            </a:r>
            <a:r>
              <a:rPr lang="en-US" altLang="zh-TW" sz="1200" dirty="0" smtClean="0"/>
              <a:t>Apple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ID</a:t>
            </a:r>
            <a:endParaRPr lang="zh-TW" altLang="en-US" sz="12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762846" y="429737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取消</a:t>
            </a:r>
            <a:endParaRPr lang="zh-TW" altLang="en-US" sz="1200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7912758" y="1997011"/>
            <a:ext cx="15785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9504969" y="1801510"/>
            <a:ext cx="105156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註冊</a:t>
            </a:r>
          </a:p>
        </p:txBody>
      </p:sp>
      <p:cxnSp>
        <p:nvCxnSpPr>
          <p:cNvPr id="42" name="直線單箭頭接點 41"/>
          <p:cNvCxnSpPr/>
          <p:nvPr/>
        </p:nvCxnSpPr>
        <p:spPr>
          <a:xfrm>
            <a:off x="9681477" y="4369576"/>
            <a:ext cx="6241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V="1">
            <a:off x="10856955" y="3203396"/>
            <a:ext cx="0" cy="3374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>
            <a:off x="7828862" y="3203396"/>
            <a:ext cx="3041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V="1">
            <a:off x="11433160" y="4289973"/>
            <a:ext cx="27693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11433160" y="4382962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否</a:t>
            </a:r>
            <a:endParaRPr lang="zh-TW" altLang="en-US" sz="12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9453509" y="284946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/>
              <a:t>再</a:t>
            </a:r>
            <a:r>
              <a:rPr lang="zh-TW" altLang="en-US" sz="1200" dirty="0" smtClean="0"/>
              <a:t>試一</a:t>
            </a:r>
            <a:r>
              <a:rPr lang="zh-TW" altLang="en-US" sz="1200" dirty="0"/>
              <a:t>次</a:t>
            </a:r>
            <a:endParaRPr lang="zh-TW" altLang="en-US" sz="12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9724390" y="4043513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否</a:t>
            </a:r>
            <a:endParaRPr lang="zh-TW" altLang="en-US" sz="1200" dirty="0"/>
          </a:p>
        </p:txBody>
      </p:sp>
      <p:cxnSp>
        <p:nvCxnSpPr>
          <p:cNvPr id="52" name="直線單箭頭接點 51"/>
          <p:cNvCxnSpPr/>
          <p:nvPr/>
        </p:nvCxnSpPr>
        <p:spPr>
          <a:xfrm flipH="1">
            <a:off x="6524533" y="5442240"/>
            <a:ext cx="24678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endCxn id="16" idx="2"/>
          </p:cNvCxnSpPr>
          <p:nvPr/>
        </p:nvCxnSpPr>
        <p:spPr>
          <a:xfrm flipV="1">
            <a:off x="9002472" y="4659961"/>
            <a:ext cx="0" cy="782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9128783" y="4894397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是</a:t>
            </a:r>
            <a:endParaRPr lang="zh-TW" altLang="en-US" sz="12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5430711" y="1127976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否</a:t>
            </a:r>
            <a:endParaRPr lang="zh-TW" altLang="en-US" sz="12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270933" y="333215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3-2.</a:t>
            </a:r>
            <a:r>
              <a:rPr lang="zh-TW" altLang="en-US" sz="2800" dirty="0" smtClean="0"/>
              <a:t>下載</a:t>
            </a:r>
            <a:endParaRPr lang="zh-TW" altLang="en-US" sz="28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10806879" y="599455"/>
            <a:ext cx="12625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回到</a:t>
            </a:r>
            <a:r>
              <a:rPr lang="en-US" altLang="zh-TW" sz="1400" dirty="0" smtClean="0"/>
              <a:t>App</a:t>
            </a:r>
            <a:r>
              <a:rPr lang="zh-TW" altLang="en-US" sz="1400" dirty="0"/>
              <a:t> </a:t>
            </a:r>
            <a:r>
              <a:rPr lang="en-US" altLang="zh-TW" sz="1400" dirty="0" smtClean="0"/>
              <a:t>Stor</a:t>
            </a:r>
            <a:r>
              <a:rPr lang="en-US" altLang="zh-TW" sz="1400" dirty="0"/>
              <a:t>e</a:t>
            </a:r>
            <a:endParaRPr lang="zh-TW" altLang="en-US" sz="1400" dirty="0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2155741" y="1404975"/>
            <a:ext cx="62415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4781880" y="5442240"/>
            <a:ext cx="58137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>
            <a:off x="4672476" y="1434987"/>
            <a:ext cx="197139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2234931" y="5090751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否</a:t>
            </a:r>
            <a:endParaRPr lang="zh-TW" altLang="en-US" sz="1200" dirty="0"/>
          </a:p>
        </p:txBody>
      </p:sp>
      <p:cxnSp>
        <p:nvCxnSpPr>
          <p:cNvPr id="80" name="直線接點 79"/>
          <p:cNvCxnSpPr/>
          <p:nvPr/>
        </p:nvCxnSpPr>
        <p:spPr>
          <a:xfrm>
            <a:off x="1708773" y="5448022"/>
            <a:ext cx="10101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 flipV="1">
            <a:off x="1708773" y="4958581"/>
            <a:ext cx="0" cy="483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>
            <a:off x="1718865" y="3369785"/>
            <a:ext cx="14904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 flipV="1">
            <a:off x="1718865" y="3369785"/>
            <a:ext cx="0" cy="878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 flipV="1">
            <a:off x="361524" y="1413017"/>
            <a:ext cx="0" cy="3226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376630" y="4621277"/>
            <a:ext cx="419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347134" y="1415936"/>
            <a:ext cx="2533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>
            <a:off x="1411854" y="2954899"/>
            <a:ext cx="17850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/>
          <p:nvPr/>
        </p:nvCxnSpPr>
        <p:spPr>
          <a:xfrm flipV="1">
            <a:off x="1402810" y="1641887"/>
            <a:ext cx="0" cy="13130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5037719" y="2715920"/>
            <a:ext cx="12625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回到</a:t>
            </a:r>
            <a:r>
              <a:rPr lang="en-US" altLang="zh-TW" sz="1400" dirty="0" smtClean="0"/>
              <a:t>App</a:t>
            </a:r>
            <a:r>
              <a:rPr lang="zh-TW" altLang="en-US" sz="1400" dirty="0"/>
              <a:t> </a:t>
            </a:r>
            <a:r>
              <a:rPr lang="en-US" altLang="zh-TW" sz="1400" dirty="0" smtClean="0"/>
              <a:t>Stor</a:t>
            </a:r>
            <a:r>
              <a:rPr lang="en-US" altLang="zh-TW" sz="1400" dirty="0"/>
              <a:t>e</a:t>
            </a:r>
            <a:endParaRPr lang="zh-TW" altLang="en-US" sz="1400" dirty="0"/>
          </a:p>
        </p:txBody>
      </p:sp>
      <p:cxnSp>
        <p:nvCxnSpPr>
          <p:cNvPr id="115" name="直線接點 114"/>
          <p:cNvCxnSpPr/>
          <p:nvPr/>
        </p:nvCxnSpPr>
        <p:spPr>
          <a:xfrm>
            <a:off x="5658174" y="3704118"/>
            <a:ext cx="10389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/>
          <p:nvPr/>
        </p:nvCxnSpPr>
        <p:spPr>
          <a:xfrm flipV="1">
            <a:off x="5669014" y="3098151"/>
            <a:ext cx="0" cy="611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234931" y="2677900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取</a:t>
            </a:r>
            <a:r>
              <a:rPr lang="zh-TW" altLang="en-US" sz="1200" dirty="0"/>
              <a:t>消</a:t>
            </a:r>
            <a:endParaRPr lang="zh-TW" altLang="en-US" sz="1200" dirty="0"/>
          </a:p>
        </p:txBody>
      </p:sp>
      <p:cxnSp>
        <p:nvCxnSpPr>
          <p:cNvPr id="121" name="直線單箭頭接點 120"/>
          <p:cNvCxnSpPr/>
          <p:nvPr/>
        </p:nvCxnSpPr>
        <p:spPr>
          <a:xfrm>
            <a:off x="7257876" y="2539487"/>
            <a:ext cx="0" cy="2806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 flipH="1" flipV="1">
            <a:off x="11699430" y="979606"/>
            <a:ext cx="10669" cy="3330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/>
          <p:nvPr/>
        </p:nvCxnSpPr>
        <p:spPr>
          <a:xfrm>
            <a:off x="7849857" y="4366742"/>
            <a:ext cx="50570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字方塊 136"/>
          <p:cNvSpPr txBox="1"/>
          <p:nvPr/>
        </p:nvSpPr>
        <p:spPr>
          <a:xfrm>
            <a:off x="7912758" y="4055854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好</a:t>
            </a:r>
            <a:endParaRPr lang="zh-TW" altLang="en-US" sz="1200" dirty="0"/>
          </a:p>
        </p:txBody>
      </p:sp>
      <p:cxnSp>
        <p:nvCxnSpPr>
          <p:cNvPr id="139" name="直線單箭頭接點 138"/>
          <p:cNvCxnSpPr/>
          <p:nvPr/>
        </p:nvCxnSpPr>
        <p:spPr>
          <a:xfrm>
            <a:off x="7895555" y="787330"/>
            <a:ext cx="26609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字方塊 143"/>
          <p:cNvSpPr txBox="1"/>
          <p:nvPr/>
        </p:nvSpPr>
        <p:spPr>
          <a:xfrm>
            <a:off x="3108635" y="4019758"/>
            <a:ext cx="80021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填寫密</a:t>
            </a:r>
            <a:r>
              <a:rPr lang="zh-TW" altLang="en-US" sz="1200" dirty="0"/>
              <a:t>碼</a:t>
            </a:r>
            <a:endParaRPr lang="zh-TW" altLang="en-US" sz="12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6516102" y="2152577"/>
            <a:ext cx="110799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選擇登入方式</a:t>
            </a:r>
            <a:endParaRPr lang="zh-TW" altLang="en-US" sz="12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6592414" y="4398391"/>
            <a:ext cx="80021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登入帳戶</a:t>
            </a:r>
            <a:endParaRPr lang="zh-TW" altLang="en-US" sz="12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5236787" y="6256161"/>
            <a:ext cx="800219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下載完成</a:t>
            </a:r>
            <a:endParaRPr lang="zh-TW" altLang="en-US" sz="12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10253728" y="5235953"/>
            <a:ext cx="870751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再試一次</a:t>
            </a:r>
            <a:r>
              <a:rPr lang="en-US" altLang="zh-TW" sz="1200" dirty="0" smtClean="0"/>
              <a:t>?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7132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272</Words>
  <Application>Microsoft Office PowerPoint</Application>
  <PresentationFormat>寬螢幕</PresentationFormat>
  <Paragraphs>125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沈樂庭</dc:creator>
  <cp:lastModifiedBy>沈樂庭</cp:lastModifiedBy>
  <cp:revision>204</cp:revision>
  <dcterms:created xsi:type="dcterms:W3CDTF">2017-03-26T08:08:25Z</dcterms:created>
  <dcterms:modified xsi:type="dcterms:W3CDTF">2017-03-27T13:03:03Z</dcterms:modified>
</cp:coreProperties>
</file>