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63" r:id="rId3"/>
    <p:sldId id="259" r:id="rId4"/>
    <p:sldId id="256" r:id="rId5"/>
    <p:sldId id="262" r:id="rId6"/>
    <p:sldId id="257" r:id="rId7"/>
    <p:sldId id="260" r:id="rId8"/>
    <p:sldId id="268" r:id="rId9"/>
    <p:sldId id="269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0468" autoAdjust="0"/>
  </p:normalViewPr>
  <p:slideViewPr>
    <p:cSldViewPr snapToGrid="0">
      <p:cViewPr varScale="1">
        <p:scale>
          <a:sx n="67" d="100"/>
          <a:sy n="67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E7BFC-8FD5-4229-AEBC-424D9585DC45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986CC-E59F-4321-B74F-AE936737EE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262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86CC-E59F-4321-B74F-AE936737EE9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637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86CC-E59F-4321-B74F-AE936737EE9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111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91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08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72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65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57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18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88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47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38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24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45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A4DF7-23C1-44A9-81F7-17F7663E3372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57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169612" y="2895600"/>
            <a:ext cx="38527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500" dirty="0" smtClean="0"/>
              <a:t>UX framework for App Store</a:t>
            </a:r>
          </a:p>
          <a:p>
            <a:pPr algn="ctr"/>
            <a:r>
              <a:rPr lang="en-US" altLang="zh-TW" sz="2500" dirty="0" smtClean="0"/>
              <a:t>110419026</a:t>
            </a:r>
            <a:r>
              <a:rPr lang="zh-TW" altLang="en-US" sz="2500" dirty="0" smtClean="0"/>
              <a:t> </a:t>
            </a:r>
            <a:r>
              <a:rPr lang="en-US" altLang="zh-TW" sz="2500" dirty="0" smtClean="0"/>
              <a:t>/</a:t>
            </a:r>
            <a:r>
              <a:rPr lang="zh-TW" altLang="en-US" sz="2500" dirty="0" smtClean="0"/>
              <a:t> 沈樂庭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7931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70933" y="333215"/>
            <a:ext cx="2738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1.Functional Map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88" y="1511100"/>
            <a:ext cx="10515600" cy="329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" y="1758465"/>
            <a:ext cx="1836464" cy="357802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230" y="1739100"/>
            <a:ext cx="1812692" cy="359676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081" y="1754837"/>
            <a:ext cx="1804760" cy="358102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122" y="1759186"/>
            <a:ext cx="1802568" cy="3576676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042" y="1758947"/>
            <a:ext cx="1802689" cy="3576915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270933" y="333215"/>
            <a:ext cx="1992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2.Wireframe</a:t>
            </a:r>
            <a:endParaRPr lang="zh-TW" altLang="en-US" sz="28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257800" y="8636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Main page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87421" y="55760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精選</a:t>
            </a:r>
            <a:r>
              <a:rPr lang="zh-TW" altLang="en-US" dirty="0"/>
              <a:t>項目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3290220" y="55760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類</a:t>
            </a:r>
            <a:r>
              <a:rPr lang="zh-TW" altLang="en-US" dirty="0"/>
              <a:t>別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5657418" y="55760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排行</a:t>
            </a:r>
            <a:r>
              <a:rPr lang="zh-TW" altLang="en-US" dirty="0"/>
              <a:t>榜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8201295" y="55760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搜尋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431578" y="55760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更新項目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93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62" y="1186305"/>
            <a:ext cx="2610571" cy="508623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24569" y="2451754"/>
            <a:ext cx="927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輪播廣告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391986" y="2985562"/>
            <a:ext cx="1695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各種類型</a:t>
            </a:r>
            <a:r>
              <a:rPr lang="en-US" altLang="zh-TW" sz="1400" dirty="0" smtClean="0">
                <a:solidFill>
                  <a:srgbClr val="0070C0"/>
                </a:solidFill>
              </a:rPr>
              <a:t>App</a:t>
            </a:r>
            <a:r>
              <a:rPr lang="zh-TW" altLang="en-US" sz="1400" dirty="0" smtClean="0">
                <a:solidFill>
                  <a:srgbClr val="0070C0"/>
                </a:solidFill>
              </a:rPr>
              <a:t>推薦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05096" y="3347410"/>
            <a:ext cx="109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0070C0"/>
                </a:solidFill>
              </a:rPr>
              <a:t>App</a:t>
            </a:r>
            <a:r>
              <a:rPr lang="zh-TW" altLang="en-US" sz="1400" dirty="0" smtClean="0">
                <a:solidFill>
                  <a:srgbClr val="0070C0"/>
                </a:solidFill>
              </a:rPr>
              <a:t>圖示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7575" y="5298605"/>
            <a:ext cx="1094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頁面切換鍵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7066" y="2955862"/>
            <a:ext cx="1644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顯</a:t>
            </a:r>
            <a:r>
              <a:rPr lang="zh-TW" altLang="en-US" sz="1400" dirty="0">
                <a:solidFill>
                  <a:srgbClr val="0070C0"/>
                </a:solidFill>
              </a:rPr>
              <a:t>示</a:t>
            </a:r>
            <a:r>
              <a:rPr lang="zh-TW" altLang="en-US" sz="1400" dirty="0" smtClean="0">
                <a:solidFill>
                  <a:srgbClr val="0070C0"/>
                </a:solidFill>
              </a:rPr>
              <a:t>全部推薦</a:t>
            </a:r>
            <a:r>
              <a:rPr lang="en-US" altLang="zh-TW" sz="1400" dirty="0" smtClean="0">
                <a:solidFill>
                  <a:srgbClr val="0070C0"/>
                </a:solidFill>
              </a:rPr>
              <a:t>App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250962" y="189119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開啟欲購清單</a:t>
            </a:r>
            <a:endParaRPr lang="en-US" altLang="zh-TW" sz="1400" dirty="0" smtClean="0">
              <a:solidFill>
                <a:srgbClr val="0070C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660" y="3333567"/>
            <a:ext cx="1505866" cy="298795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580" y="3284580"/>
            <a:ext cx="1529643" cy="2987956"/>
          </a:xfrm>
          <a:prstGeom prst="rect">
            <a:avLst/>
          </a:prstGeom>
        </p:spPr>
      </p:pic>
      <p:sp>
        <p:nvSpPr>
          <p:cNvPr id="38" name="文字方塊 37"/>
          <p:cNvSpPr txBox="1"/>
          <p:nvPr/>
        </p:nvSpPr>
        <p:spPr>
          <a:xfrm>
            <a:off x="5487131" y="4496756"/>
            <a:ext cx="903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0070C0"/>
                </a:solidFill>
              </a:rPr>
              <a:t>App</a:t>
            </a:r>
            <a:r>
              <a:rPr lang="zh-TW" altLang="en-US" sz="1400" dirty="0" smtClean="0">
                <a:solidFill>
                  <a:srgbClr val="0070C0"/>
                </a:solidFill>
              </a:rPr>
              <a:t>清單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8182861" y="5073209"/>
            <a:ext cx="114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付費與下載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8130093" y="3828220"/>
            <a:ext cx="131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切換排列方式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522785" y="3647046"/>
            <a:ext cx="976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回前一頁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8167511" y="4496756"/>
            <a:ext cx="1476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評論分數與人數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991697" y="3665777"/>
            <a:ext cx="628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名稱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006746" y="3882826"/>
            <a:ext cx="59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類型</a:t>
            </a:r>
            <a:endParaRPr lang="en-US" altLang="zh-TW" sz="1400" dirty="0" smtClean="0">
              <a:solidFill>
                <a:srgbClr val="0070C0"/>
              </a:solidFill>
            </a:endParaRPr>
          </a:p>
        </p:txBody>
      </p:sp>
      <p:sp>
        <p:nvSpPr>
          <p:cNvPr id="77" name="左大括弧 76"/>
          <p:cNvSpPr/>
          <p:nvPr/>
        </p:nvSpPr>
        <p:spPr>
          <a:xfrm flipH="1">
            <a:off x="4152011" y="2985562"/>
            <a:ext cx="184654" cy="2238677"/>
          </a:xfrm>
          <a:prstGeom prst="leftBrace">
            <a:avLst>
              <a:gd name="adj1" fmla="val 39733"/>
              <a:gd name="adj2" fmla="val 781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左大括弧 88"/>
          <p:cNvSpPr/>
          <p:nvPr/>
        </p:nvSpPr>
        <p:spPr>
          <a:xfrm>
            <a:off x="6395337" y="4165208"/>
            <a:ext cx="115448" cy="1499593"/>
          </a:xfrm>
          <a:prstGeom prst="leftBrace">
            <a:avLst>
              <a:gd name="adj1" fmla="val 39733"/>
              <a:gd name="adj2" fmla="val 3251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1294432" y="3701420"/>
            <a:ext cx="635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分享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11291560" y="4021912"/>
            <a:ext cx="131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發行者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11291560" y="4306011"/>
            <a:ext cx="131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相關資訊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11291560" y="4844943"/>
            <a:ext cx="131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0070C0"/>
                </a:solidFill>
              </a:rPr>
              <a:t>App</a:t>
            </a:r>
            <a:r>
              <a:rPr lang="zh-TW" altLang="en-US" sz="1400" dirty="0" smtClean="0">
                <a:solidFill>
                  <a:srgbClr val="0070C0"/>
                </a:solidFill>
              </a:rPr>
              <a:t>畫面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270933" y="333215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2-1.</a:t>
            </a:r>
            <a:r>
              <a:rPr lang="zh-TW" altLang="en-US" sz="2800" dirty="0" smtClean="0"/>
              <a:t>精選項目</a:t>
            </a:r>
            <a:endParaRPr lang="zh-TW" altLang="en-US" sz="2800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6162786" y="2482750"/>
            <a:ext cx="2804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2-1-1.</a:t>
            </a:r>
            <a:r>
              <a:rPr lang="zh-TW" altLang="en-US" sz="2000" dirty="0" smtClean="0"/>
              <a:t>全部推薦清單</a:t>
            </a:r>
            <a:endParaRPr lang="zh-TW" altLang="en-US" sz="20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9380276" y="2477572"/>
            <a:ext cx="2279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2-1-2.</a:t>
            </a:r>
            <a:r>
              <a:rPr lang="zh-TW" altLang="en-US" sz="2000" dirty="0" smtClean="0"/>
              <a:t>單一</a:t>
            </a:r>
            <a:r>
              <a:rPr lang="en-US" altLang="zh-TW" sz="2000" dirty="0" smtClean="0"/>
              <a:t>App</a:t>
            </a:r>
            <a:r>
              <a:rPr lang="zh-TW" altLang="en-US" sz="2000" dirty="0" smtClean="0"/>
              <a:t>畫面</a:t>
            </a:r>
            <a:endParaRPr lang="zh-TW" altLang="en-US" sz="20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1468298" y="2617630"/>
            <a:ext cx="6663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1555350" y="3119229"/>
            <a:ext cx="20326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1478237" y="3507030"/>
            <a:ext cx="6663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1478237" y="3852961"/>
            <a:ext cx="5139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1478237" y="4044951"/>
            <a:ext cx="5139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1484760" y="5457089"/>
            <a:ext cx="5133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H="1">
            <a:off x="3849190" y="2059152"/>
            <a:ext cx="4224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6440244" y="3800934"/>
            <a:ext cx="2871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10727245" y="5021440"/>
            <a:ext cx="5643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7790508" y="3994617"/>
            <a:ext cx="3817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H="1">
            <a:off x="7322576" y="4664092"/>
            <a:ext cx="8497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H="1">
            <a:off x="7805799" y="5227098"/>
            <a:ext cx="3817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 flipH="1">
            <a:off x="10957264" y="3855309"/>
            <a:ext cx="3371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 flipH="1">
            <a:off x="10665908" y="4195915"/>
            <a:ext cx="6285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H="1">
            <a:off x="10897350" y="4472279"/>
            <a:ext cx="3942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21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823" y="979983"/>
            <a:ext cx="2564127" cy="508777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206240" y="367440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進</a:t>
            </a:r>
            <a:r>
              <a:rPr lang="zh-TW" altLang="en-US" sz="1400" dirty="0">
                <a:solidFill>
                  <a:srgbClr val="0070C0"/>
                </a:solidFill>
              </a:rPr>
              <a:t>入</a:t>
            </a:r>
            <a:r>
              <a:rPr lang="zh-TW" altLang="en-US" sz="1400" dirty="0" smtClean="0">
                <a:solidFill>
                  <a:srgbClr val="0070C0"/>
                </a:solidFill>
              </a:rPr>
              <a:t>該類別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97414" y="235434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類別圖示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55" y="979983"/>
            <a:ext cx="2563352" cy="508623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339855" y="169452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選擇類別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984413" y="1974590"/>
            <a:ext cx="1264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切換排行標準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356242" y="312045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排行榜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102174" y="240727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進行購買與下載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168250" y="30941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類別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126491" y="384997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評</a:t>
            </a:r>
            <a:r>
              <a:rPr lang="zh-TW" altLang="en-US" sz="1400" dirty="0">
                <a:solidFill>
                  <a:srgbClr val="0070C0"/>
                </a:solidFill>
              </a:rPr>
              <a:t>論</a:t>
            </a:r>
            <a:r>
              <a:rPr lang="zh-TW" altLang="en-US" sz="1400" dirty="0" smtClean="0">
                <a:solidFill>
                  <a:srgbClr val="0070C0"/>
                </a:solidFill>
              </a:rPr>
              <a:t>分數與人數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9" name="左大括弧 18"/>
          <p:cNvSpPr/>
          <p:nvPr/>
        </p:nvSpPr>
        <p:spPr>
          <a:xfrm>
            <a:off x="7150741" y="2415504"/>
            <a:ext cx="231607" cy="2609873"/>
          </a:xfrm>
          <a:prstGeom prst="leftBrace">
            <a:avLst>
              <a:gd name="adj1" fmla="val 39733"/>
              <a:gd name="adj2" fmla="val 3251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270933" y="333215"/>
            <a:ext cx="1470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2-2.</a:t>
            </a:r>
            <a:r>
              <a:rPr lang="zh-TW" altLang="en-US" sz="2800" dirty="0" smtClean="0"/>
              <a:t>類別</a:t>
            </a:r>
            <a:endParaRPr lang="zh-TW" altLang="en-US" sz="28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553001" y="333215"/>
            <a:ext cx="1829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2-3.</a:t>
            </a:r>
            <a:r>
              <a:rPr lang="zh-TW" altLang="en-US" sz="2800" dirty="0" smtClean="0"/>
              <a:t>排行榜</a:t>
            </a:r>
            <a:endParaRPr lang="zh-TW" altLang="en-US" sz="2800" dirty="0"/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9621950" y="2561164"/>
            <a:ext cx="4802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1400225" y="2508238"/>
            <a:ext cx="5232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3814350" y="3849974"/>
            <a:ext cx="39189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7242666" y="1855885"/>
            <a:ext cx="5423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7242666" y="2135434"/>
            <a:ext cx="6663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>
            <a:off x="8508366" y="3273887"/>
            <a:ext cx="15938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8880961" y="4017995"/>
            <a:ext cx="12455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0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643" y="962702"/>
            <a:ext cx="2555457" cy="507056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66" y="962702"/>
            <a:ext cx="2562676" cy="508489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07741" y="306320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熱門搜尋關鍵字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49512" y="167831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輸入搜尋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5" name="左大括弧 14"/>
          <p:cNvSpPr/>
          <p:nvPr/>
        </p:nvSpPr>
        <p:spPr>
          <a:xfrm>
            <a:off x="1836283" y="2484587"/>
            <a:ext cx="203161" cy="2258370"/>
          </a:xfrm>
          <a:prstGeom prst="leftBrace">
            <a:avLst>
              <a:gd name="adj1" fmla="val 36601"/>
              <a:gd name="adj2" fmla="val 32519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9897762" y="42113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文字輸入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70933" y="333215"/>
            <a:ext cx="1470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2-4.</a:t>
            </a:r>
            <a:r>
              <a:rPr lang="zh-TW" altLang="en-US" sz="2800" dirty="0" smtClean="0"/>
              <a:t>搜尋</a:t>
            </a:r>
            <a:endParaRPr lang="zh-TW" altLang="en-US" sz="2800" dirty="0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9209876" y="4402321"/>
            <a:ext cx="6878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952323" y="1855448"/>
            <a:ext cx="6663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07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932806" y="2014109"/>
            <a:ext cx="196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開啟已購買列表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78622" y="319736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過去更新紀錄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26138" y="2727800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啟動</a:t>
            </a:r>
            <a:r>
              <a:rPr lang="en-US" altLang="zh-TW" sz="1400" dirty="0" smtClean="0">
                <a:solidFill>
                  <a:srgbClr val="0070C0"/>
                </a:solidFill>
              </a:rPr>
              <a:t>App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194376" y="4083278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再次下載</a:t>
            </a:r>
            <a:r>
              <a:rPr lang="en-US" altLang="zh-TW" sz="1400" dirty="0" smtClean="0">
                <a:solidFill>
                  <a:srgbClr val="0070C0"/>
                </a:solidFill>
              </a:rPr>
              <a:t>App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926138" y="3488515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0070C0"/>
                </a:solidFill>
              </a:rPr>
              <a:t>App</a:t>
            </a:r>
            <a:r>
              <a:rPr lang="zh-TW" altLang="en-US" sz="1400" dirty="0" smtClean="0">
                <a:solidFill>
                  <a:srgbClr val="0070C0"/>
                </a:solidFill>
              </a:rPr>
              <a:t>版本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932806" y="409217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更新功能</a:t>
            </a:r>
            <a:r>
              <a:rPr lang="zh-TW" altLang="en-US" sz="1400" dirty="0">
                <a:solidFill>
                  <a:srgbClr val="0070C0"/>
                </a:solidFill>
              </a:rPr>
              <a:t>介紹</a:t>
            </a: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723" y="861101"/>
            <a:ext cx="2562677" cy="5084891"/>
          </a:xfrm>
          <a:prstGeom prst="rect">
            <a:avLst/>
          </a:prstGeom>
        </p:spPr>
      </p:pic>
      <p:sp>
        <p:nvSpPr>
          <p:cNvPr id="18" name="左大括弧 17"/>
          <p:cNvSpPr/>
          <p:nvPr/>
        </p:nvSpPr>
        <p:spPr>
          <a:xfrm>
            <a:off x="2056416" y="2620054"/>
            <a:ext cx="203161" cy="2258370"/>
          </a:xfrm>
          <a:prstGeom prst="leftBrace">
            <a:avLst>
              <a:gd name="adj1" fmla="val 36601"/>
              <a:gd name="adj2" fmla="val 3251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708" y="2940281"/>
            <a:ext cx="1514814" cy="3005711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9194376" y="349430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切換頁面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70933" y="333215"/>
            <a:ext cx="1470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2-5.</a:t>
            </a:r>
            <a:r>
              <a:rPr lang="zh-TW" altLang="en-US" sz="2800" dirty="0" smtClean="0"/>
              <a:t>類別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409124" y="2321886"/>
            <a:ext cx="1854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2-5-1.</a:t>
            </a:r>
            <a:r>
              <a:rPr lang="zh-TW" altLang="en-US" sz="2000" dirty="0" smtClean="0"/>
              <a:t>購買列表</a:t>
            </a:r>
            <a:endParaRPr lang="zh-TW" altLang="en-US" sz="2000" dirty="0"/>
          </a:p>
        </p:txBody>
      </p:sp>
      <p:cxnSp>
        <p:nvCxnSpPr>
          <p:cNvPr id="29" name="直線單箭頭接點 28"/>
          <p:cNvCxnSpPr/>
          <p:nvPr/>
        </p:nvCxnSpPr>
        <p:spPr>
          <a:xfrm flipH="1">
            <a:off x="8852018" y="4237167"/>
            <a:ext cx="31281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4445915" y="2167998"/>
            <a:ext cx="4802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4420821" y="2899159"/>
            <a:ext cx="51198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>
            <a:off x="3807332" y="3649027"/>
            <a:ext cx="112547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>
            <a:off x="3430814" y="4271222"/>
            <a:ext cx="14953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8814113" y="3648198"/>
            <a:ext cx="35072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21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643" y="1120676"/>
            <a:ext cx="1010381" cy="2004809"/>
          </a:xfrm>
          <a:prstGeom prst="rect">
            <a:avLst/>
          </a:prstGeom>
        </p:spPr>
      </p:pic>
      <p:cxnSp>
        <p:nvCxnSpPr>
          <p:cNvPr id="129" name="直線單箭頭接點 128"/>
          <p:cNvCxnSpPr/>
          <p:nvPr/>
        </p:nvCxnSpPr>
        <p:spPr>
          <a:xfrm>
            <a:off x="3191954" y="2145506"/>
            <a:ext cx="87241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>
            <a:off x="8209995" y="2094677"/>
            <a:ext cx="54994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51" y="1040512"/>
            <a:ext cx="999360" cy="1982941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51885" y="2008845"/>
            <a:ext cx="1505862" cy="340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App Store</a:t>
            </a:r>
            <a:endParaRPr lang="zh-TW" altLang="en-US" sz="1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4105938" y="1967095"/>
            <a:ext cx="9028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選擇國家</a:t>
            </a:r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528217" y="1787891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下一步</a:t>
            </a:r>
            <a:endParaRPr lang="zh-TW" altLang="en-US" sz="1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16664" y="1964593"/>
            <a:ext cx="9028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閱讀條款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046903" y="1798083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同意</a:t>
            </a:r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468832" y="579748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返回</a:t>
            </a:r>
            <a:endParaRPr lang="zh-TW" altLang="en-US" sz="1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756902" y="1751278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同意</a:t>
            </a:r>
            <a:endParaRPr lang="zh-TW" altLang="en-US" sz="1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540504" y="2458720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取</a:t>
            </a:r>
            <a:r>
              <a:rPr lang="zh-TW" altLang="en-US" sz="1200" dirty="0"/>
              <a:t>消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8825379" y="1926390"/>
            <a:ext cx="9028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填寫資料</a:t>
            </a:r>
            <a:endParaRPr lang="zh-TW" altLang="en-US" sz="1400" dirty="0"/>
          </a:p>
        </p:txBody>
      </p:sp>
      <p:cxnSp>
        <p:nvCxnSpPr>
          <p:cNvPr id="30" name="直線單箭頭接點 29"/>
          <p:cNvCxnSpPr/>
          <p:nvPr/>
        </p:nvCxnSpPr>
        <p:spPr>
          <a:xfrm flipV="1">
            <a:off x="6299924" y="2326312"/>
            <a:ext cx="0" cy="1120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4946053" y="2494800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取</a:t>
            </a:r>
            <a:r>
              <a:rPr lang="zh-TW" altLang="en-US" sz="1200" dirty="0"/>
              <a:t>消</a:t>
            </a:r>
          </a:p>
        </p:txBody>
      </p:sp>
      <p:sp>
        <p:nvSpPr>
          <p:cNvPr id="57" name="文字方塊 56"/>
          <p:cNvSpPr txBox="1"/>
          <p:nvPr/>
        </p:nvSpPr>
        <p:spPr>
          <a:xfrm>
            <a:off x="4707295" y="6370667"/>
            <a:ext cx="12371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回原來</a:t>
            </a:r>
            <a:r>
              <a:rPr lang="zh-TW" altLang="en-US" sz="1400" dirty="0"/>
              <a:t>畫面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261635" y="796326"/>
            <a:ext cx="1470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3-1.</a:t>
            </a:r>
            <a:r>
              <a:rPr lang="zh-TW" altLang="en-US" sz="2800" dirty="0"/>
              <a:t>註冊</a:t>
            </a:r>
          </a:p>
        </p:txBody>
      </p:sp>
      <p:sp>
        <p:nvSpPr>
          <p:cNvPr id="63" name="文字方塊 62"/>
          <p:cNvSpPr txBox="1"/>
          <p:nvPr/>
        </p:nvSpPr>
        <p:spPr>
          <a:xfrm>
            <a:off x="255684" y="197333"/>
            <a:ext cx="2254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3.</a:t>
            </a:r>
            <a:r>
              <a:rPr lang="zh-TW" altLang="en-US" sz="2800" dirty="0" smtClean="0"/>
              <a:t>功能流程</a:t>
            </a:r>
            <a:r>
              <a:rPr lang="zh-TW" altLang="en-US" sz="2800" dirty="0"/>
              <a:t>圖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3160401" y="1758185"/>
            <a:ext cx="102303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新增</a:t>
            </a:r>
            <a:r>
              <a:rPr lang="en-US" altLang="zh-TW" sz="1200" dirty="0" smtClean="0"/>
              <a:t>Apple</a:t>
            </a:r>
            <a:r>
              <a:rPr lang="zh-TW" altLang="en-US" sz="1200" dirty="0"/>
              <a:t> </a:t>
            </a:r>
            <a:r>
              <a:rPr lang="en-US" altLang="zh-TW" sz="1200" dirty="0" smtClean="0"/>
              <a:t>I</a:t>
            </a:r>
            <a:r>
              <a:rPr lang="en-US" altLang="zh-TW" sz="1200" dirty="0"/>
              <a:t>D</a:t>
            </a:r>
            <a:endParaRPr lang="zh-TW" altLang="en-US" sz="1200" dirty="0"/>
          </a:p>
        </p:txBody>
      </p:sp>
      <p:cxnSp>
        <p:nvCxnSpPr>
          <p:cNvPr id="128" name="直線單箭頭接點 127"/>
          <p:cNvCxnSpPr/>
          <p:nvPr/>
        </p:nvCxnSpPr>
        <p:spPr>
          <a:xfrm>
            <a:off x="1731909" y="2131517"/>
            <a:ext cx="38222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/>
          <p:nvPr/>
        </p:nvCxnSpPr>
        <p:spPr>
          <a:xfrm>
            <a:off x="5060221" y="2145506"/>
            <a:ext cx="52882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/>
          <p:nvPr/>
        </p:nvCxnSpPr>
        <p:spPr>
          <a:xfrm>
            <a:off x="6593612" y="2145506"/>
            <a:ext cx="48561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7711062" y="3194725"/>
            <a:ext cx="54124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取</a:t>
            </a:r>
            <a:r>
              <a:rPr lang="zh-TW" altLang="en-US" sz="1200" dirty="0"/>
              <a:t>消</a:t>
            </a:r>
          </a:p>
        </p:txBody>
      </p:sp>
      <p:cxnSp>
        <p:nvCxnSpPr>
          <p:cNvPr id="164" name="直線單箭頭接點 163"/>
          <p:cNvCxnSpPr/>
          <p:nvPr/>
        </p:nvCxnSpPr>
        <p:spPr>
          <a:xfrm>
            <a:off x="5267896" y="3454505"/>
            <a:ext cx="0" cy="3510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單箭頭接點 164"/>
          <p:cNvCxnSpPr/>
          <p:nvPr/>
        </p:nvCxnSpPr>
        <p:spPr>
          <a:xfrm>
            <a:off x="5320474" y="5914974"/>
            <a:ext cx="0" cy="395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字方塊 165"/>
          <p:cNvSpPr txBox="1"/>
          <p:nvPr/>
        </p:nvSpPr>
        <p:spPr>
          <a:xfrm>
            <a:off x="5351057" y="5992847"/>
            <a:ext cx="48418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否</a:t>
            </a:r>
          </a:p>
        </p:txBody>
      </p:sp>
      <p:sp>
        <p:nvSpPr>
          <p:cNvPr id="167" name="文字方塊 166"/>
          <p:cNvSpPr txBox="1"/>
          <p:nvPr/>
        </p:nvSpPr>
        <p:spPr>
          <a:xfrm>
            <a:off x="3972002" y="4596944"/>
            <a:ext cx="5228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是</a:t>
            </a:r>
          </a:p>
        </p:txBody>
      </p:sp>
      <p:cxnSp>
        <p:nvCxnSpPr>
          <p:cNvPr id="172" name="直線單箭頭接點 171"/>
          <p:cNvCxnSpPr/>
          <p:nvPr/>
        </p:nvCxnSpPr>
        <p:spPr>
          <a:xfrm flipV="1">
            <a:off x="840263" y="2412489"/>
            <a:ext cx="0" cy="2516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>
            <a:off x="861584" y="4917688"/>
            <a:ext cx="36957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>
            <a:off x="4557343" y="3446599"/>
            <a:ext cx="13870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/>
          <p:cNvCxnSpPr/>
          <p:nvPr/>
        </p:nvCxnSpPr>
        <p:spPr>
          <a:xfrm>
            <a:off x="4562360" y="2341731"/>
            <a:ext cx="0" cy="1129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/>
          <p:cNvCxnSpPr/>
          <p:nvPr/>
        </p:nvCxnSpPr>
        <p:spPr>
          <a:xfrm>
            <a:off x="5944406" y="2294136"/>
            <a:ext cx="0" cy="1136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/>
          <p:cNvCxnSpPr/>
          <p:nvPr/>
        </p:nvCxnSpPr>
        <p:spPr>
          <a:xfrm>
            <a:off x="5944406" y="912935"/>
            <a:ext cx="0" cy="10038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/>
          <p:cNvCxnSpPr/>
          <p:nvPr/>
        </p:nvCxnSpPr>
        <p:spPr>
          <a:xfrm>
            <a:off x="4557343" y="913855"/>
            <a:ext cx="13870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單箭頭接點 205"/>
          <p:cNvCxnSpPr/>
          <p:nvPr/>
        </p:nvCxnSpPr>
        <p:spPr>
          <a:xfrm>
            <a:off x="4557343" y="913855"/>
            <a:ext cx="0" cy="976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字方塊 209"/>
          <p:cNvSpPr txBox="1"/>
          <p:nvPr/>
        </p:nvSpPr>
        <p:spPr>
          <a:xfrm>
            <a:off x="8550176" y="1278397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返回</a:t>
            </a:r>
            <a:endParaRPr lang="zh-TW" altLang="en-US" sz="1200" dirty="0"/>
          </a:p>
        </p:txBody>
      </p:sp>
      <p:cxnSp>
        <p:nvCxnSpPr>
          <p:cNvPr id="211" name="直線接點 210"/>
          <p:cNvCxnSpPr/>
          <p:nvPr/>
        </p:nvCxnSpPr>
        <p:spPr>
          <a:xfrm>
            <a:off x="9031593" y="902132"/>
            <a:ext cx="0" cy="10038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/>
          <p:cNvCxnSpPr/>
          <p:nvPr/>
        </p:nvCxnSpPr>
        <p:spPr>
          <a:xfrm>
            <a:off x="6311282" y="912935"/>
            <a:ext cx="27203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單箭頭接點 212"/>
          <p:cNvCxnSpPr/>
          <p:nvPr/>
        </p:nvCxnSpPr>
        <p:spPr>
          <a:xfrm>
            <a:off x="6311282" y="929463"/>
            <a:ext cx="0" cy="976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單箭頭接點 237"/>
          <p:cNvCxnSpPr/>
          <p:nvPr/>
        </p:nvCxnSpPr>
        <p:spPr>
          <a:xfrm flipH="1">
            <a:off x="5944407" y="4933758"/>
            <a:ext cx="30871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9728190" y="1753556"/>
            <a:ext cx="97338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下一步 </a:t>
            </a:r>
            <a:endParaRPr lang="zh-TW" altLang="en-US" sz="1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0069080" y="2600327"/>
            <a:ext cx="1958982" cy="61138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填寫完成</a:t>
            </a:r>
            <a:r>
              <a:rPr lang="en-US" altLang="zh-TW" sz="1400" dirty="0" smtClean="0"/>
              <a:t>?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0422790" y="3609141"/>
            <a:ext cx="126188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填寫付款方式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0069080" y="4305498"/>
            <a:ext cx="1958982" cy="61138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填寫完成</a:t>
            </a:r>
            <a:r>
              <a:rPr lang="en-US" altLang="zh-TW" sz="1400" dirty="0" smtClean="0"/>
              <a:t>?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0609802" y="5338574"/>
            <a:ext cx="9028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驗證帳號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0798439" y="6062890"/>
            <a:ext cx="543739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完成</a:t>
            </a:r>
            <a:endParaRPr lang="zh-TW" altLang="en-US" sz="1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9503499" y="2610043"/>
            <a:ext cx="63357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否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10546446" y="3265421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是</a:t>
            </a:r>
          </a:p>
        </p:txBody>
      </p:sp>
      <p:cxnSp>
        <p:nvCxnSpPr>
          <p:cNvPr id="36" name="直線單箭頭接點 35"/>
          <p:cNvCxnSpPr/>
          <p:nvPr/>
        </p:nvCxnSpPr>
        <p:spPr>
          <a:xfrm>
            <a:off x="11061208" y="3213765"/>
            <a:ext cx="0" cy="3958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10693334" y="3957214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下一步</a:t>
            </a:r>
            <a:endParaRPr lang="zh-TW" altLang="en-US" sz="1200" dirty="0"/>
          </a:p>
        </p:txBody>
      </p:sp>
      <p:cxnSp>
        <p:nvCxnSpPr>
          <p:cNvPr id="148" name="直線單箭頭接點 147"/>
          <p:cNvCxnSpPr/>
          <p:nvPr/>
        </p:nvCxnSpPr>
        <p:spPr>
          <a:xfrm>
            <a:off x="11070309" y="3916918"/>
            <a:ext cx="0" cy="3958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字方塊 148"/>
          <p:cNvSpPr txBox="1"/>
          <p:nvPr/>
        </p:nvSpPr>
        <p:spPr>
          <a:xfrm>
            <a:off x="10546446" y="4976450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是</a:t>
            </a:r>
          </a:p>
        </p:txBody>
      </p:sp>
      <p:cxnSp>
        <p:nvCxnSpPr>
          <p:cNvPr id="150" name="直線單箭頭接點 149"/>
          <p:cNvCxnSpPr/>
          <p:nvPr/>
        </p:nvCxnSpPr>
        <p:spPr>
          <a:xfrm>
            <a:off x="11061208" y="4924794"/>
            <a:ext cx="0" cy="3958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/>
          <p:nvPr/>
        </p:nvCxnSpPr>
        <p:spPr>
          <a:xfrm>
            <a:off x="11081756" y="5660396"/>
            <a:ext cx="0" cy="3958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/>
          <p:nvPr/>
        </p:nvCxnSpPr>
        <p:spPr>
          <a:xfrm>
            <a:off x="11042672" y="2096024"/>
            <a:ext cx="0" cy="4421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單箭頭接點 242"/>
          <p:cNvCxnSpPr/>
          <p:nvPr/>
        </p:nvCxnSpPr>
        <p:spPr>
          <a:xfrm>
            <a:off x="9597499" y="3858240"/>
            <a:ext cx="7462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接點 245"/>
          <p:cNvCxnSpPr/>
          <p:nvPr/>
        </p:nvCxnSpPr>
        <p:spPr>
          <a:xfrm>
            <a:off x="9571489" y="2914530"/>
            <a:ext cx="4346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文字方塊 261"/>
          <p:cNvSpPr txBox="1"/>
          <p:nvPr/>
        </p:nvSpPr>
        <p:spPr>
          <a:xfrm>
            <a:off x="2418009" y="2598600"/>
            <a:ext cx="110799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選擇登入方式</a:t>
            </a:r>
            <a:endParaRPr lang="zh-TW" altLang="en-US" sz="1200" dirty="0"/>
          </a:p>
        </p:txBody>
      </p:sp>
      <p:sp>
        <p:nvSpPr>
          <p:cNvPr id="263" name="文字方塊 262"/>
          <p:cNvSpPr txBox="1"/>
          <p:nvPr/>
        </p:nvSpPr>
        <p:spPr>
          <a:xfrm>
            <a:off x="7433898" y="2700632"/>
            <a:ext cx="870751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/>
              <a:t>確</a:t>
            </a:r>
            <a:r>
              <a:rPr lang="zh-TW" altLang="en-US" sz="1200" dirty="0" smtClean="0"/>
              <a:t>定同意</a:t>
            </a:r>
            <a:r>
              <a:rPr lang="en-US" altLang="zh-TW" sz="1200" dirty="0" smtClean="0"/>
              <a:t>?</a:t>
            </a:r>
            <a:endParaRPr lang="zh-TW" altLang="en-US" sz="1200" dirty="0"/>
          </a:p>
        </p:txBody>
      </p:sp>
      <p:grpSp>
        <p:nvGrpSpPr>
          <p:cNvPr id="28" name="群組 27"/>
          <p:cNvGrpSpPr/>
          <p:nvPr/>
        </p:nvGrpSpPr>
        <p:grpSpPr>
          <a:xfrm>
            <a:off x="4763780" y="3871539"/>
            <a:ext cx="1010381" cy="2004809"/>
            <a:chOff x="4683064" y="3698592"/>
            <a:chExt cx="1010381" cy="2004809"/>
          </a:xfrm>
        </p:grpSpPr>
        <p:pic>
          <p:nvPicPr>
            <p:cNvPr id="97" name="圖片 9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3064" y="3698592"/>
              <a:ext cx="1010381" cy="2004809"/>
            </a:xfrm>
            <a:prstGeom prst="rect">
              <a:avLst/>
            </a:prstGeom>
          </p:spPr>
        </p:pic>
        <p:pic>
          <p:nvPicPr>
            <p:cNvPr id="98" name="圖片 9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9158" y="4466938"/>
              <a:ext cx="779230" cy="420332"/>
            </a:xfrm>
            <a:prstGeom prst="rect">
              <a:avLst/>
            </a:prstGeom>
          </p:spPr>
        </p:pic>
      </p:grpSp>
      <p:sp>
        <p:nvSpPr>
          <p:cNvPr id="99" name="文字方塊 98"/>
          <p:cNvSpPr txBox="1"/>
          <p:nvPr/>
        </p:nvSpPr>
        <p:spPr>
          <a:xfrm>
            <a:off x="5115140" y="5465030"/>
            <a:ext cx="870751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確定取消</a:t>
            </a:r>
            <a:r>
              <a:rPr lang="en-US" altLang="zh-TW" sz="1200" dirty="0" smtClean="0"/>
              <a:t>?</a:t>
            </a:r>
            <a:endParaRPr lang="zh-TW" altLang="en-US" sz="1200" dirty="0"/>
          </a:p>
        </p:txBody>
      </p:sp>
      <p:sp>
        <p:nvSpPr>
          <p:cNvPr id="26" name="橢圓 25"/>
          <p:cNvSpPr/>
          <p:nvPr/>
        </p:nvSpPr>
        <p:spPr>
          <a:xfrm>
            <a:off x="2292779" y="1927329"/>
            <a:ext cx="742950" cy="1974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橢圓 104"/>
          <p:cNvSpPr/>
          <p:nvPr/>
        </p:nvSpPr>
        <p:spPr>
          <a:xfrm>
            <a:off x="7699332" y="2082341"/>
            <a:ext cx="339884" cy="1764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文字方塊 110"/>
          <p:cNvSpPr txBox="1"/>
          <p:nvPr/>
        </p:nvSpPr>
        <p:spPr>
          <a:xfrm>
            <a:off x="9643502" y="3430396"/>
            <a:ext cx="6104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取</a:t>
            </a:r>
            <a:r>
              <a:rPr lang="zh-TW" altLang="en-US" sz="1200" dirty="0"/>
              <a:t>消</a:t>
            </a:r>
          </a:p>
        </p:txBody>
      </p:sp>
      <p:cxnSp>
        <p:nvCxnSpPr>
          <p:cNvPr id="92" name="直線單箭頭接點 91"/>
          <p:cNvCxnSpPr/>
          <p:nvPr/>
        </p:nvCxnSpPr>
        <p:spPr>
          <a:xfrm flipV="1">
            <a:off x="9571489" y="2262819"/>
            <a:ext cx="0" cy="6517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>
            <a:off x="9080359" y="4343088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否</a:t>
            </a:r>
          </a:p>
        </p:txBody>
      </p:sp>
      <p:cxnSp>
        <p:nvCxnSpPr>
          <p:cNvPr id="94" name="直線接點 93"/>
          <p:cNvCxnSpPr/>
          <p:nvPr/>
        </p:nvCxnSpPr>
        <p:spPr>
          <a:xfrm>
            <a:off x="9597499" y="4624219"/>
            <a:ext cx="4195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>
            <a:off x="9773609" y="2096024"/>
            <a:ext cx="12737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9031593" y="2302582"/>
            <a:ext cx="0" cy="2642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>
            <a:off x="9031593" y="3696560"/>
            <a:ext cx="12968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/>
          <p:nvPr/>
        </p:nvCxnSpPr>
        <p:spPr>
          <a:xfrm>
            <a:off x="9597499" y="3853007"/>
            <a:ext cx="0" cy="7798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字方塊 117"/>
          <p:cNvSpPr txBox="1"/>
          <p:nvPr/>
        </p:nvSpPr>
        <p:spPr>
          <a:xfrm>
            <a:off x="8526393" y="2404859"/>
            <a:ext cx="6104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取</a:t>
            </a:r>
            <a:r>
              <a:rPr lang="zh-TW" altLang="en-US" sz="1200" dirty="0"/>
              <a:t>消</a:t>
            </a:r>
          </a:p>
        </p:txBody>
      </p:sp>
      <p:cxnSp>
        <p:nvCxnSpPr>
          <p:cNvPr id="119" name="直線接點 118"/>
          <p:cNvCxnSpPr/>
          <p:nvPr/>
        </p:nvCxnSpPr>
        <p:spPr>
          <a:xfrm>
            <a:off x="6311282" y="3453536"/>
            <a:ext cx="13435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/>
          <p:nvPr/>
        </p:nvCxnSpPr>
        <p:spPr>
          <a:xfrm>
            <a:off x="7654833" y="3157692"/>
            <a:ext cx="0" cy="2958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72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160" y="2748680"/>
            <a:ext cx="950937" cy="188686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22337" y="982600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取得</a:t>
            </a:r>
            <a:endParaRPr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435241" y="1029764"/>
            <a:ext cx="1793399" cy="61138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是否登陸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400094" y="4974104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/>
              <a:t>確定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372515" y="5595834"/>
            <a:ext cx="1958982" cy="61138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密碼正確</a:t>
            </a:r>
            <a:r>
              <a:rPr lang="en-US" altLang="zh-TW" sz="1400" dirty="0" smtClean="0"/>
              <a:t>?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495418" y="4991429"/>
            <a:ext cx="1245699" cy="61138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成功</a:t>
            </a:r>
            <a:r>
              <a:rPr lang="en-US" altLang="zh-TW" sz="1400" dirty="0" smtClean="0"/>
              <a:t>?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859723" y="4776103"/>
            <a:ext cx="1793399" cy="61138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再試一</a:t>
            </a:r>
            <a:r>
              <a:rPr lang="zh-TW" altLang="en-US" sz="1400" dirty="0"/>
              <a:t>次</a:t>
            </a: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3341108" y="1713479"/>
            <a:ext cx="0" cy="9653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3359600" y="4832693"/>
            <a:ext cx="0" cy="6832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910926" y="1993070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是</a:t>
            </a:r>
            <a:endParaRPr lang="zh-TW" altLang="en-US" sz="12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836649" y="5648999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是</a:t>
            </a:r>
            <a:endParaRPr lang="zh-TW" altLang="en-US" sz="12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70933" y="1147568"/>
            <a:ext cx="1505862" cy="3405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APP</a:t>
            </a:r>
            <a:endParaRPr lang="zh-TW" altLang="en-US" sz="1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375777" y="4269195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是</a:t>
            </a:r>
            <a:endParaRPr lang="zh-TW" altLang="en-US" sz="12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85487" y="4776103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否</a:t>
            </a:r>
            <a:endParaRPr lang="zh-TW" altLang="en-US" sz="12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558231" y="2359500"/>
            <a:ext cx="102303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現有</a:t>
            </a:r>
            <a:r>
              <a:rPr lang="en-US" altLang="zh-TW" sz="1200" dirty="0" smtClean="0"/>
              <a:t>Apple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ID</a:t>
            </a:r>
            <a:endParaRPr lang="zh-TW" altLang="en-US" sz="12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6517619" y="774409"/>
            <a:ext cx="102303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新</a:t>
            </a:r>
            <a:r>
              <a:rPr lang="zh-TW" altLang="en-US" sz="1200" dirty="0"/>
              <a:t>增</a:t>
            </a:r>
            <a:r>
              <a:rPr lang="en-US" altLang="zh-TW" sz="1200" dirty="0" smtClean="0"/>
              <a:t>Apple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ID</a:t>
            </a:r>
            <a:endParaRPr lang="zh-TW" altLang="en-US" sz="12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6843284" y="1233029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取消</a:t>
            </a:r>
            <a:endParaRPr lang="zh-TW" altLang="en-US" sz="1200" dirty="0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6113140" y="1102107"/>
            <a:ext cx="20505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8366622" y="911929"/>
            <a:ext cx="12625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註冊</a:t>
            </a:r>
          </a:p>
        </p:txBody>
      </p:sp>
      <p:cxnSp>
        <p:nvCxnSpPr>
          <p:cNvPr id="42" name="直線單箭頭接點 41"/>
          <p:cNvCxnSpPr/>
          <p:nvPr/>
        </p:nvCxnSpPr>
        <p:spPr>
          <a:xfrm>
            <a:off x="7118267" y="4000096"/>
            <a:ext cx="14157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>
            <a:off x="6089609" y="3660496"/>
            <a:ext cx="23928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9180872" y="2392168"/>
            <a:ext cx="3514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否</a:t>
            </a:r>
            <a:endParaRPr lang="zh-TW" altLang="en-US" sz="12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7593585" y="3310466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/>
              <a:t>再</a:t>
            </a:r>
            <a:r>
              <a:rPr lang="zh-TW" altLang="en-US" sz="1200" dirty="0" smtClean="0"/>
              <a:t>試一</a:t>
            </a:r>
            <a:r>
              <a:rPr lang="zh-TW" altLang="en-US" sz="1200" dirty="0"/>
              <a:t>次</a:t>
            </a:r>
          </a:p>
        </p:txBody>
      </p:sp>
      <p:sp>
        <p:nvSpPr>
          <p:cNvPr id="51" name="文字方塊 50"/>
          <p:cNvSpPr txBox="1"/>
          <p:nvPr/>
        </p:nvSpPr>
        <p:spPr>
          <a:xfrm>
            <a:off x="6763674" y="4420565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否</a:t>
            </a:r>
            <a:endParaRPr lang="zh-TW" altLang="en-US" sz="1200" dirty="0"/>
          </a:p>
        </p:txBody>
      </p:sp>
      <p:cxnSp>
        <p:nvCxnSpPr>
          <p:cNvPr id="53" name="直線接點 52"/>
          <p:cNvCxnSpPr/>
          <p:nvPr/>
        </p:nvCxnSpPr>
        <p:spPr>
          <a:xfrm flipV="1">
            <a:off x="5511023" y="4788944"/>
            <a:ext cx="0" cy="4923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8055250" y="4944069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是</a:t>
            </a:r>
            <a:endParaRPr lang="zh-TW" altLang="en-US" sz="12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4322297" y="1058458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否</a:t>
            </a:r>
            <a:endParaRPr lang="zh-TW" altLang="en-US" sz="12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270933" y="333215"/>
            <a:ext cx="1470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3-2.</a:t>
            </a:r>
            <a:r>
              <a:rPr lang="zh-TW" altLang="en-US" sz="2800" dirty="0" smtClean="0"/>
              <a:t>下載</a:t>
            </a:r>
            <a:endParaRPr lang="zh-TW" altLang="en-US" sz="28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8366622" y="1431860"/>
            <a:ext cx="12625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回到</a:t>
            </a:r>
            <a:r>
              <a:rPr lang="en-US" altLang="zh-TW" sz="1400" dirty="0" smtClean="0"/>
              <a:t>App</a:t>
            </a:r>
            <a:r>
              <a:rPr lang="zh-TW" altLang="en-US" sz="1400" dirty="0"/>
              <a:t> </a:t>
            </a:r>
            <a:r>
              <a:rPr lang="en-US" altLang="zh-TW" sz="1400" dirty="0" smtClean="0"/>
              <a:t>Stor</a:t>
            </a:r>
            <a:r>
              <a:rPr lang="en-US" altLang="zh-TW" sz="1400" dirty="0"/>
              <a:t>e</a:t>
            </a:r>
            <a:endParaRPr lang="zh-TW" altLang="en-US" sz="1400" dirty="0"/>
          </a:p>
        </p:txBody>
      </p:sp>
      <p:cxnSp>
        <p:nvCxnSpPr>
          <p:cNvPr id="69" name="直線單箭頭接點 68"/>
          <p:cNvCxnSpPr/>
          <p:nvPr/>
        </p:nvCxnSpPr>
        <p:spPr>
          <a:xfrm>
            <a:off x="1776795" y="1315384"/>
            <a:ext cx="62415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4360560" y="5927751"/>
            <a:ext cx="621783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>
            <a:off x="4256776" y="1349815"/>
            <a:ext cx="60159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2002663" y="5645073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否</a:t>
            </a:r>
            <a:endParaRPr lang="zh-TW" altLang="en-US" sz="1200" dirty="0"/>
          </a:p>
        </p:txBody>
      </p:sp>
      <p:cxnSp>
        <p:nvCxnSpPr>
          <p:cNvPr id="80" name="直線接點 79"/>
          <p:cNvCxnSpPr/>
          <p:nvPr/>
        </p:nvCxnSpPr>
        <p:spPr>
          <a:xfrm>
            <a:off x="1751573" y="5907309"/>
            <a:ext cx="5896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 flipV="1">
            <a:off x="1751573" y="5431132"/>
            <a:ext cx="0" cy="483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>
            <a:off x="1761999" y="3845114"/>
            <a:ext cx="10535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 flipV="1">
            <a:off x="1761665" y="3842336"/>
            <a:ext cx="0" cy="878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>
            <a:off x="460075" y="5081796"/>
            <a:ext cx="3242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/>
          <p:nvPr/>
        </p:nvCxnSpPr>
        <p:spPr>
          <a:xfrm>
            <a:off x="1530300" y="3419342"/>
            <a:ext cx="14005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/>
          <p:nvPr/>
        </p:nvCxnSpPr>
        <p:spPr>
          <a:xfrm flipV="1">
            <a:off x="1530300" y="1535977"/>
            <a:ext cx="0" cy="1883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2123842" y="3102383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取</a:t>
            </a:r>
            <a:r>
              <a:rPr lang="zh-TW" altLang="en-US" sz="1200" dirty="0"/>
              <a:t>消</a:t>
            </a:r>
          </a:p>
        </p:txBody>
      </p:sp>
      <p:cxnSp>
        <p:nvCxnSpPr>
          <p:cNvPr id="121" name="直線單箭頭接點 120"/>
          <p:cNvCxnSpPr/>
          <p:nvPr/>
        </p:nvCxnSpPr>
        <p:spPr>
          <a:xfrm>
            <a:off x="5463508" y="2215388"/>
            <a:ext cx="0" cy="5371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字方塊 136"/>
          <p:cNvSpPr txBox="1"/>
          <p:nvPr/>
        </p:nvSpPr>
        <p:spPr>
          <a:xfrm>
            <a:off x="5583435" y="4804795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好</a:t>
            </a:r>
            <a:endParaRPr lang="zh-TW" altLang="en-US" sz="1200" dirty="0"/>
          </a:p>
        </p:txBody>
      </p:sp>
      <p:cxnSp>
        <p:nvCxnSpPr>
          <p:cNvPr id="139" name="直線單箭頭接點 138"/>
          <p:cNvCxnSpPr/>
          <p:nvPr/>
        </p:nvCxnSpPr>
        <p:spPr>
          <a:xfrm>
            <a:off x="6136862" y="1604746"/>
            <a:ext cx="2064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902" y="3949995"/>
            <a:ext cx="1140804" cy="2263597"/>
          </a:xfrm>
          <a:prstGeom prst="rect">
            <a:avLst/>
          </a:prstGeom>
        </p:spPr>
      </p:pic>
      <p:sp>
        <p:nvSpPr>
          <p:cNvPr id="148" name="文字方塊 147"/>
          <p:cNvSpPr txBox="1"/>
          <p:nvPr/>
        </p:nvSpPr>
        <p:spPr>
          <a:xfrm>
            <a:off x="10897898" y="6306681"/>
            <a:ext cx="90281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下載完成</a:t>
            </a:r>
            <a:endParaRPr lang="zh-TW" altLang="en-US" sz="14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8341367" y="4262283"/>
            <a:ext cx="870751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再試一次</a:t>
            </a:r>
            <a:r>
              <a:rPr lang="en-US" altLang="zh-TW" sz="1200" dirty="0" smtClean="0"/>
              <a:t>?</a:t>
            </a:r>
            <a:endParaRPr lang="zh-TW" altLang="en-US" sz="1200" dirty="0"/>
          </a:p>
        </p:txBody>
      </p:sp>
      <p:grpSp>
        <p:nvGrpSpPr>
          <p:cNvPr id="48" name="群組 47"/>
          <p:cNvGrpSpPr/>
          <p:nvPr/>
        </p:nvGrpSpPr>
        <p:grpSpPr>
          <a:xfrm>
            <a:off x="2772605" y="2751759"/>
            <a:ext cx="1120493" cy="1981917"/>
            <a:chOff x="2758249" y="2866078"/>
            <a:chExt cx="1120493" cy="1981917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9898" y="2866078"/>
              <a:ext cx="998844" cy="1981917"/>
            </a:xfrm>
            <a:prstGeom prst="rect">
              <a:avLst/>
            </a:prstGeom>
          </p:spPr>
        </p:pic>
        <p:sp>
          <p:nvSpPr>
            <p:cNvPr id="144" name="文字方塊 143"/>
            <p:cNvSpPr txBox="1"/>
            <p:nvPr/>
          </p:nvSpPr>
          <p:spPr>
            <a:xfrm>
              <a:off x="2758249" y="4497041"/>
              <a:ext cx="800219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200" dirty="0" smtClean="0"/>
                <a:t>填寫密</a:t>
              </a:r>
              <a:r>
                <a:rPr lang="zh-TW" altLang="en-US" sz="1200" dirty="0"/>
                <a:t>碼</a:t>
              </a:r>
            </a:p>
          </p:txBody>
        </p:sp>
        <p:sp>
          <p:nvSpPr>
            <p:cNvPr id="66" name="橢圓 65"/>
            <p:cNvSpPr/>
            <p:nvPr/>
          </p:nvSpPr>
          <p:spPr>
            <a:xfrm>
              <a:off x="3426559" y="3617902"/>
              <a:ext cx="300258" cy="2027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4721734" y="193534"/>
            <a:ext cx="1241197" cy="1981917"/>
            <a:chOff x="4721734" y="193534"/>
            <a:chExt cx="1241197" cy="1981917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4087" y="193534"/>
              <a:ext cx="998844" cy="1981917"/>
            </a:xfrm>
            <a:prstGeom prst="rect">
              <a:avLst/>
            </a:prstGeom>
          </p:spPr>
        </p:pic>
        <p:sp>
          <p:nvSpPr>
            <p:cNvPr id="146" name="文字方塊 145"/>
            <p:cNvSpPr txBox="1"/>
            <p:nvPr/>
          </p:nvSpPr>
          <p:spPr>
            <a:xfrm>
              <a:off x="4721734" y="1828478"/>
              <a:ext cx="1107997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200" dirty="0" smtClean="0"/>
                <a:t>選擇登入方式</a:t>
              </a:r>
              <a:endParaRPr lang="zh-TW" altLang="en-US" sz="1200" dirty="0"/>
            </a:p>
          </p:txBody>
        </p:sp>
        <p:sp>
          <p:nvSpPr>
            <p:cNvPr id="70" name="橢圓 69"/>
            <p:cNvSpPr/>
            <p:nvPr/>
          </p:nvSpPr>
          <p:spPr>
            <a:xfrm>
              <a:off x="5091858" y="1005725"/>
              <a:ext cx="692461" cy="1466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4807107" y="2798467"/>
            <a:ext cx="1185655" cy="1911741"/>
            <a:chOff x="4807107" y="2798467"/>
            <a:chExt cx="1185655" cy="1911741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9285" y="2798467"/>
              <a:ext cx="963477" cy="1911741"/>
            </a:xfrm>
            <a:prstGeom prst="rect">
              <a:avLst/>
            </a:prstGeom>
          </p:spPr>
        </p:pic>
        <p:sp>
          <p:nvSpPr>
            <p:cNvPr id="147" name="文字方塊 146"/>
            <p:cNvSpPr txBox="1"/>
            <p:nvPr/>
          </p:nvSpPr>
          <p:spPr>
            <a:xfrm>
              <a:off x="4807107" y="4358541"/>
              <a:ext cx="800219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200" dirty="0" smtClean="0"/>
                <a:t>登入帳戶</a:t>
              </a:r>
              <a:endParaRPr lang="zh-TW" altLang="en-US" sz="1200" dirty="0"/>
            </a:p>
          </p:txBody>
        </p:sp>
        <p:sp>
          <p:nvSpPr>
            <p:cNvPr id="73" name="橢圓 72"/>
            <p:cNvSpPr/>
            <p:nvPr/>
          </p:nvSpPr>
          <p:spPr>
            <a:xfrm>
              <a:off x="5511023" y="3546463"/>
              <a:ext cx="300258" cy="2027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5" name="直線單箭頭接點 74"/>
          <p:cNvCxnSpPr/>
          <p:nvPr/>
        </p:nvCxnSpPr>
        <p:spPr>
          <a:xfrm flipV="1">
            <a:off x="460075" y="1535977"/>
            <a:ext cx="0" cy="3545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6372494" y="2758641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取消</a:t>
            </a:r>
            <a:endParaRPr lang="zh-TW" altLang="en-US" sz="1200" dirty="0"/>
          </a:p>
        </p:txBody>
      </p:sp>
      <p:cxnSp>
        <p:nvCxnSpPr>
          <p:cNvPr id="83" name="直線接點 82"/>
          <p:cNvCxnSpPr/>
          <p:nvPr/>
        </p:nvCxnSpPr>
        <p:spPr>
          <a:xfrm>
            <a:off x="6030135" y="3098240"/>
            <a:ext cx="12993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 flipV="1">
            <a:off x="7331749" y="2224898"/>
            <a:ext cx="0" cy="8703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7329459" y="2224898"/>
            <a:ext cx="16684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 flipV="1">
            <a:off x="8997917" y="1828478"/>
            <a:ext cx="0" cy="386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/>
          <p:nvPr/>
        </p:nvCxnSpPr>
        <p:spPr>
          <a:xfrm>
            <a:off x="5517698" y="5276343"/>
            <a:ext cx="87403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/>
        </p:nvCxnSpPr>
        <p:spPr>
          <a:xfrm flipV="1">
            <a:off x="7118267" y="4000096"/>
            <a:ext cx="0" cy="960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/>
          <p:nvPr/>
        </p:nvCxnSpPr>
        <p:spPr>
          <a:xfrm>
            <a:off x="7856034" y="5281668"/>
            <a:ext cx="272235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橢圓 128"/>
          <p:cNvSpPr/>
          <p:nvPr/>
        </p:nvSpPr>
        <p:spPr>
          <a:xfrm>
            <a:off x="9068915" y="3638147"/>
            <a:ext cx="339884" cy="1764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1" name="直線接點 140"/>
          <p:cNvCxnSpPr/>
          <p:nvPr/>
        </p:nvCxnSpPr>
        <p:spPr>
          <a:xfrm>
            <a:off x="10141416" y="1051408"/>
            <a:ext cx="0" cy="37062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/>
          <p:cNvCxnSpPr/>
          <p:nvPr/>
        </p:nvCxnSpPr>
        <p:spPr>
          <a:xfrm>
            <a:off x="10141416" y="4758550"/>
            <a:ext cx="43697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字方塊 144"/>
          <p:cNvSpPr txBox="1"/>
          <p:nvPr/>
        </p:nvSpPr>
        <p:spPr>
          <a:xfrm>
            <a:off x="9721029" y="744109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/>
              <a:t>完成</a:t>
            </a:r>
          </a:p>
        </p:txBody>
      </p:sp>
      <p:cxnSp>
        <p:nvCxnSpPr>
          <p:cNvPr id="82" name="直線接點 81"/>
          <p:cNvCxnSpPr/>
          <p:nvPr/>
        </p:nvCxnSpPr>
        <p:spPr>
          <a:xfrm flipV="1">
            <a:off x="8997917" y="2105477"/>
            <a:ext cx="0" cy="5733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9721029" y="1056772"/>
            <a:ext cx="42038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322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262</Words>
  <Application>Microsoft Office PowerPoint</Application>
  <PresentationFormat>寬螢幕</PresentationFormat>
  <Paragraphs>121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沈樂庭</dc:creator>
  <cp:lastModifiedBy>沈樂庭</cp:lastModifiedBy>
  <cp:revision>252</cp:revision>
  <dcterms:created xsi:type="dcterms:W3CDTF">2017-03-26T08:08:25Z</dcterms:created>
  <dcterms:modified xsi:type="dcterms:W3CDTF">2017-03-28T02:37:23Z</dcterms:modified>
</cp:coreProperties>
</file>