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59" r:id="rId4"/>
    <p:sldId id="256" r:id="rId5"/>
    <p:sldId id="262" r:id="rId6"/>
    <p:sldId id="257" r:id="rId7"/>
    <p:sldId id="260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7BFC-8FD5-4229-AEBC-424D9585DC45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6CC-E59F-4321-B74F-AE936737E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1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4DF7-23C1-44A9-81F7-17F7663E3372}" type="datetimeFigureOut">
              <a:rPr lang="zh-TW" altLang="en-US" smtClean="0"/>
              <a:t>2017/4/2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69612" y="2895600"/>
            <a:ext cx="3852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smtClean="0"/>
              <a:t>UX framework for App Store</a:t>
            </a:r>
          </a:p>
          <a:p>
            <a:pPr algn="ctr"/>
            <a:r>
              <a:rPr lang="en-US" altLang="zh-TW" sz="2500" dirty="0" smtClean="0"/>
              <a:t>110419026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 沈樂庭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93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70933" y="333215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1.Functional Map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" y="1511100"/>
            <a:ext cx="10515600" cy="32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" y="1758465"/>
            <a:ext cx="1836464" cy="357802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30" y="1739100"/>
            <a:ext cx="1812692" cy="35967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81" y="1754837"/>
            <a:ext cx="1804760" cy="3581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22" y="1759186"/>
            <a:ext cx="1802568" cy="35766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2" y="1758947"/>
            <a:ext cx="1802689" cy="357691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0933" y="333215"/>
            <a:ext cx="199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2.Wireframe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57800" y="86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Main page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7421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精選</a:t>
            </a:r>
            <a:r>
              <a:rPr lang="zh-TW" altLang="en-US" dirty="0"/>
              <a:t>項目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290220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</a:t>
            </a:r>
            <a:r>
              <a:rPr lang="zh-TW" altLang="en-US" dirty="0"/>
              <a:t>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657418" y="5576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排行</a:t>
            </a:r>
            <a:r>
              <a:rPr lang="zh-TW" altLang="en-US" dirty="0"/>
              <a:t>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201295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431578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更新項目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2" y="1186305"/>
            <a:ext cx="2610571" cy="50862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4569" y="2451754"/>
            <a:ext cx="92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輪播廣告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91986" y="2985562"/>
            <a:ext cx="16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各種類型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推薦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096" y="3347410"/>
            <a:ext cx="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575" y="5298605"/>
            <a:ext cx="109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頁面切換鍵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66" y="2955862"/>
            <a:ext cx="164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顯</a:t>
            </a:r>
            <a:r>
              <a:rPr lang="zh-TW" altLang="en-US" sz="1400" dirty="0">
                <a:solidFill>
                  <a:srgbClr val="0070C0"/>
                </a:solidFill>
              </a:rPr>
              <a:t>示</a:t>
            </a:r>
            <a:r>
              <a:rPr lang="zh-TW" altLang="en-US" sz="1400" dirty="0" smtClean="0">
                <a:solidFill>
                  <a:srgbClr val="0070C0"/>
                </a:solidFill>
              </a:rPr>
              <a:t>全部推薦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50962" y="18911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開啟欲購清單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60" y="3333567"/>
            <a:ext cx="1505866" cy="29879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0" y="3284580"/>
            <a:ext cx="1529643" cy="2987956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5487131" y="4496756"/>
            <a:ext cx="90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清單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82861" y="5073209"/>
            <a:ext cx="114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付費與下載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130093" y="3828220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切換排列方式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522785" y="3647046"/>
            <a:ext cx="97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回前一頁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167511" y="4496756"/>
            <a:ext cx="147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評論分數與人數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697" y="3665777"/>
            <a:ext cx="6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名稱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06746" y="3882826"/>
            <a:ext cx="5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類型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sp>
        <p:nvSpPr>
          <p:cNvPr id="77" name="左大括弧 76"/>
          <p:cNvSpPr/>
          <p:nvPr/>
        </p:nvSpPr>
        <p:spPr>
          <a:xfrm flipH="1">
            <a:off x="4152011" y="2985562"/>
            <a:ext cx="184654" cy="2238677"/>
          </a:xfrm>
          <a:prstGeom prst="leftBrace">
            <a:avLst>
              <a:gd name="adj1" fmla="val 39733"/>
              <a:gd name="adj2" fmla="val 781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左大括弧 88"/>
          <p:cNvSpPr/>
          <p:nvPr/>
        </p:nvSpPr>
        <p:spPr>
          <a:xfrm>
            <a:off x="6395337" y="4165208"/>
            <a:ext cx="115448" cy="1499593"/>
          </a:xfrm>
          <a:prstGeom prst="leftBrace">
            <a:avLst>
              <a:gd name="adj1" fmla="val 39733"/>
              <a:gd name="adj2" fmla="val 325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294432" y="3701420"/>
            <a:ext cx="63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分享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1291560" y="4021912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發行者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291560" y="4306011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相關資訊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1291560" y="4844943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畫面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70933" y="33321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2-1.</a:t>
            </a:r>
            <a:r>
              <a:rPr lang="zh-TW" altLang="en-US" sz="2800" dirty="0" smtClean="0"/>
              <a:t>精選項目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62786" y="2482750"/>
            <a:ext cx="280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2-1-1.</a:t>
            </a:r>
            <a:r>
              <a:rPr lang="zh-TW" altLang="en-US" sz="2000" dirty="0" smtClean="0"/>
              <a:t>全部推薦清單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9380276" y="2477572"/>
            <a:ext cx="227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2-1-2.</a:t>
            </a:r>
            <a:r>
              <a:rPr lang="zh-TW" altLang="en-US" sz="2000" dirty="0" smtClean="0"/>
              <a:t>單一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畫面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468298" y="26176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555350" y="3119229"/>
            <a:ext cx="20326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478237" y="35070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478237" y="385296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478237" y="404495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484760" y="5457089"/>
            <a:ext cx="513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3849190" y="2059152"/>
            <a:ext cx="422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440244" y="3800934"/>
            <a:ext cx="2871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0727245" y="5021440"/>
            <a:ext cx="56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7790508" y="3994617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7322576" y="4664092"/>
            <a:ext cx="8497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7805799" y="5227098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10957264" y="3855309"/>
            <a:ext cx="337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>
            <a:off x="10665908" y="4195915"/>
            <a:ext cx="628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10897350" y="4472279"/>
            <a:ext cx="3942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23" y="979983"/>
            <a:ext cx="2564127" cy="508777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6240" y="36744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</a:t>
            </a:r>
            <a:r>
              <a:rPr lang="zh-TW" altLang="en-US" sz="1400" dirty="0">
                <a:solidFill>
                  <a:srgbClr val="0070C0"/>
                </a:solidFill>
              </a:rPr>
              <a:t>入</a:t>
            </a:r>
            <a:r>
              <a:rPr lang="zh-TW" altLang="en-US" sz="1400" dirty="0" smtClean="0">
                <a:solidFill>
                  <a:srgbClr val="0070C0"/>
                </a:solidFill>
              </a:rPr>
              <a:t>該類別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7414" y="2354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5" y="979983"/>
            <a:ext cx="2563352" cy="50862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39855" y="1694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選擇類別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84413" y="1974590"/>
            <a:ext cx="126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切換排行標準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56242" y="31204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排行榜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02174" y="24072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進行購買與下載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68250" y="3094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126491" y="3849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</a:t>
            </a:r>
            <a:r>
              <a:rPr lang="zh-TW" altLang="en-US" sz="1400" dirty="0">
                <a:solidFill>
                  <a:srgbClr val="0070C0"/>
                </a:solidFill>
              </a:rPr>
              <a:t>論</a:t>
            </a:r>
            <a:r>
              <a:rPr lang="zh-TW" altLang="en-US" sz="1400" dirty="0" smtClean="0">
                <a:solidFill>
                  <a:srgbClr val="0070C0"/>
                </a:solidFill>
              </a:rPr>
              <a:t>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7150741" y="2415504"/>
            <a:ext cx="231607" cy="2609873"/>
          </a:xfrm>
          <a:prstGeom prst="leftBrace">
            <a:avLst>
              <a:gd name="adj1" fmla="val 39733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2-2.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53001" y="3332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2-3.</a:t>
            </a:r>
            <a:r>
              <a:rPr lang="zh-TW" altLang="en-US" sz="2800" dirty="0" smtClean="0"/>
              <a:t>排行榜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9621950" y="2561164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0225" y="2508238"/>
            <a:ext cx="523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14350" y="3849974"/>
            <a:ext cx="391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242666" y="1855885"/>
            <a:ext cx="54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42666" y="2135434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508366" y="3273887"/>
            <a:ext cx="15938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880961" y="4017995"/>
            <a:ext cx="1245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3" y="962702"/>
            <a:ext cx="2555457" cy="507056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6" y="962702"/>
            <a:ext cx="2562676" cy="50848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741" y="30632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熱門搜尋關鍵字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9512" y="1678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輸入搜尋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36283" y="2484587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897762" y="4211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文字輸入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2-4.</a:t>
            </a:r>
            <a:r>
              <a:rPr lang="zh-TW" altLang="en-US" sz="2800" dirty="0" smtClean="0"/>
              <a:t>搜尋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9209876" y="4402321"/>
            <a:ext cx="687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52323" y="1855448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32806" y="2014109"/>
            <a:ext cx="19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開啟已購買列表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8622" y="3197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過去更新紀錄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26138" y="272780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啟動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94376" y="4083278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再次下載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26138" y="348851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版本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2806" y="4092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更新功能</a:t>
            </a:r>
            <a:r>
              <a:rPr lang="zh-TW" altLang="en-US" sz="1400" dirty="0">
                <a:solidFill>
                  <a:srgbClr val="0070C0"/>
                </a:solidFill>
              </a:rPr>
              <a:t>介紹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3" y="861101"/>
            <a:ext cx="2562677" cy="5084891"/>
          </a:xfrm>
          <a:prstGeom prst="rect">
            <a:avLst/>
          </a:prstGeom>
        </p:spPr>
      </p:pic>
      <p:sp>
        <p:nvSpPr>
          <p:cNvPr id="18" name="左大括弧 17"/>
          <p:cNvSpPr/>
          <p:nvPr/>
        </p:nvSpPr>
        <p:spPr>
          <a:xfrm>
            <a:off x="2056416" y="2620054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8" y="2940281"/>
            <a:ext cx="1514814" cy="300571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194376" y="34943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切換頁面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2-5.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09124" y="2321886"/>
            <a:ext cx="18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2-5-1.</a:t>
            </a:r>
            <a:r>
              <a:rPr lang="zh-TW" altLang="en-US" sz="2000" dirty="0" smtClean="0"/>
              <a:t>購買列表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8852018" y="4237167"/>
            <a:ext cx="312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445915" y="2167998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4420821" y="2899159"/>
            <a:ext cx="511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807332" y="3649027"/>
            <a:ext cx="1125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3430814" y="4271222"/>
            <a:ext cx="14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814113" y="3648198"/>
            <a:ext cx="3507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43" y="1120676"/>
            <a:ext cx="1010381" cy="2004809"/>
          </a:xfrm>
          <a:prstGeom prst="rect">
            <a:avLst/>
          </a:prstGeom>
        </p:spPr>
      </p:pic>
      <p:cxnSp>
        <p:nvCxnSpPr>
          <p:cNvPr id="129" name="直線單箭頭接點 128"/>
          <p:cNvCxnSpPr/>
          <p:nvPr/>
        </p:nvCxnSpPr>
        <p:spPr>
          <a:xfrm>
            <a:off x="3191954" y="2145506"/>
            <a:ext cx="8724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8209995" y="2094677"/>
            <a:ext cx="5499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1" y="1040512"/>
            <a:ext cx="999360" cy="198294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1885" y="2008845"/>
            <a:ext cx="150586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 Store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05938" y="1967095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選擇國家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8217" y="178789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16664" y="1964593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閱讀條款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46903" y="1798083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68832" y="57974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56902" y="175127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40504" y="245872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825379" y="1926390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填寫資料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6299924" y="2326312"/>
            <a:ext cx="0" cy="1120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946053" y="249480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4707295" y="6370667"/>
            <a:ext cx="12371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回原來</a:t>
            </a:r>
            <a:r>
              <a:rPr lang="zh-TW" altLang="en-US" sz="1400" dirty="0"/>
              <a:t>畫面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61635" y="796326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3-1.</a:t>
            </a:r>
            <a:r>
              <a:rPr lang="zh-TW" altLang="en-US" sz="2800" dirty="0"/>
              <a:t>註冊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55684" y="1973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功能流程</a:t>
            </a:r>
            <a:r>
              <a:rPr lang="zh-TW" altLang="en-US" sz="2800" dirty="0"/>
              <a:t>圖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160401" y="1758185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新增</a:t>
            </a:r>
            <a:r>
              <a:rPr lang="en-US" altLang="zh-TW" sz="1200" dirty="0" smtClean="0"/>
              <a:t>Apple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I</a:t>
            </a:r>
            <a:r>
              <a:rPr lang="en-US" altLang="zh-TW" sz="1200" dirty="0"/>
              <a:t>D</a:t>
            </a:r>
            <a:endParaRPr lang="zh-TW" altLang="en-US" sz="1200" dirty="0"/>
          </a:p>
        </p:txBody>
      </p:sp>
      <p:cxnSp>
        <p:nvCxnSpPr>
          <p:cNvPr id="128" name="直線單箭頭接點 127"/>
          <p:cNvCxnSpPr/>
          <p:nvPr/>
        </p:nvCxnSpPr>
        <p:spPr>
          <a:xfrm>
            <a:off x="1731909" y="2131517"/>
            <a:ext cx="3822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5060221" y="2145506"/>
            <a:ext cx="5288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6593612" y="2145506"/>
            <a:ext cx="4856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11062" y="3194725"/>
            <a:ext cx="5412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64" name="直線單箭頭接點 163"/>
          <p:cNvCxnSpPr/>
          <p:nvPr/>
        </p:nvCxnSpPr>
        <p:spPr>
          <a:xfrm>
            <a:off x="5267896" y="3454505"/>
            <a:ext cx="0" cy="35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/>
          <p:nvPr/>
        </p:nvCxnSpPr>
        <p:spPr>
          <a:xfrm>
            <a:off x="5320474" y="5914974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5351057" y="5992847"/>
            <a:ext cx="4841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167" name="文字方塊 166"/>
          <p:cNvSpPr txBox="1"/>
          <p:nvPr/>
        </p:nvSpPr>
        <p:spPr>
          <a:xfrm>
            <a:off x="3972002" y="4596944"/>
            <a:ext cx="522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72" name="直線單箭頭接點 171"/>
          <p:cNvCxnSpPr/>
          <p:nvPr/>
        </p:nvCxnSpPr>
        <p:spPr>
          <a:xfrm flipV="1">
            <a:off x="840263" y="2412489"/>
            <a:ext cx="0" cy="251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61584" y="4917688"/>
            <a:ext cx="3695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4557343" y="3446599"/>
            <a:ext cx="138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4562360" y="2341731"/>
            <a:ext cx="0" cy="1129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5944406" y="2294136"/>
            <a:ext cx="0" cy="1136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5944406" y="912935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4557343" y="913855"/>
            <a:ext cx="138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4557343" y="913855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8550176" y="1278397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cxnSp>
        <p:nvCxnSpPr>
          <p:cNvPr id="211" name="直線接點 210"/>
          <p:cNvCxnSpPr/>
          <p:nvPr/>
        </p:nvCxnSpPr>
        <p:spPr>
          <a:xfrm>
            <a:off x="9031593" y="902132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6311282" y="912935"/>
            <a:ext cx="27203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>
            <a:off x="6311282" y="929463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/>
          <p:nvPr/>
        </p:nvCxnSpPr>
        <p:spPr>
          <a:xfrm flipH="1">
            <a:off x="5944407" y="4933758"/>
            <a:ext cx="3087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28190" y="1753556"/>
            <a:ext cx="973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 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069080" y="2600327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22790" y="3609141"/>
            <a:ext cx="1261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填寫付款方式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69080" y="4305498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609802" y="5338574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驗證帳號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798439" y="6062890"/>
            <a:ext cx="54373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完成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503499" y="2610043"/>
            <a:ext cx="6335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0546446" y="326542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1061208" y="3213765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693334" y="3957214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cxnSp>
        <p:nvCxnSpPr>
          <p:cNvPr id="148" name="直線單箭頭接點 147"/>
          <p:cNvCxnSpPr/>
          <p:nvPr/>
        </p:nvCxnSpPr>
        <p:spPr>
          <a:xfrm>
            <a:off x="11070309" y="3916918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10546446" y="497645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11061208" y="4924794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11081756" y="5660396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11042672" y="2096024"/>
            <a:ext cx="0" cy="442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>
            <a:off x="9597499" y="3858240"/>
            <a:ext cx="746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571489" y="2914530"/>
            <a:ext cx="4346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/>
          <p:cNvSpPr txBox="1"/>
          <p:nvPr/>
        </p:nvSpPr>
        <p:spPr>
          <a:xfrm>
            <a:off x="2418009" y="2598600"/>
            <a:ext cx="1107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選擇登入方式</a:t>
            </a:r>
            <a:endParaRPr lang="zh-TW" altLang="en-US" sz="1200" dirty="0"/>
          </a:p>
        </p:txBody>
      </p:sp>
      <p:sp>
        <p:nvSpPr>
          <p:cNvPr id="263" name="文字方塊 262"/>
          <p:cNvSpPr txBox="1"/>
          <p:nvPr/>
        </p:nvSpPr>
        <p:spPr>
          <a:xfrm>
            <a:off x="7433898" y="2700632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</a:t>
            </a:r>
            <a:r>
              <a:rPr lang="zh-TW" altLang="en-US" sz="1200" dirty="0" smtClean="0"/>
              <a:t>定同意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763780" y="3871539"/>
            <a:ext cx="1010381" cy="2004809"/>
            <a:chOff x="4683064" y="3698592"/>
            <a:chExt cx="1010381" cy="2004809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64" y="3698592"/>
              <a:ext cx="1010381" cy="2004809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158" y="4466938"/>
              <a:ext cx="779230" cy="420332"/>
            </a:xfrm>
            <a:prstGeom prst="rect">
              <a:avLst/>
            </a:prstGeom>
          </p:spPr>
        </p:pic>
      </p:grpSp>
      <p:sp>
        <p:nvSpPr>
          <p:cNvPr id="99" name="文字方塊 98"/>
          <p:cNvSpPr txBox="1"/>
          <p:nvPr/>
        </p:nvSpPr>
        <p:spPr>
          <a:xfrm>
            <a:off x="5115140" y="5465030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確定取消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sp>
        <p:nvSpPr>
          <p:cNvPr id="26" name="橢圓 25"/>
          <p:cNvSpPr/>
          <p:nvPr/>
        </p:nvSpPr>
        <p:spPr>
          <a:xfrm>
            <a:off x="2292779" y="1927329"/>
            <a:ext cx="742950" cy="19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7699332" y="2082341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9643502" y="3430396"/>
            <a:ext cx="6104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9571489" y="2262819"/>
            <a:ext cx="0" cy="65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9080359" y="434308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cxnSp>
        <p:nvCxnSpPr>
          <p:cNvPr id="94" name="直線接點 93"/>
          <p:cNvCxnSpPr/>
          <p:nvPr/>
        </p:nvCxnSpPr>
        <p:spPr>
          <a:xfrm>
            <a:off x="9597499" y="4624219"/>
            <a:ext cx="419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9773609" y="2096024"/>
            <a:ext cx="1273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9031593" y="2302582"/>
            <a:ext cx="0" cy="264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9031593" y="3696560"/>
            <a:ext cx="1296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9597499" y="3853007"/>
            <a:ext cx="0" cy="77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8526393" y="2404859"/>
            <a:ext cx="6104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19" name="直線接點 118"/>
          <p:cNvCxnSpPr/>
          <p:nvPr/>
        </p:nvCxnSpPr>
        <p:spPr>
          <a:xfrm>
            <a:off x="6311282" y="3453536"/>
            <a:ext cx="1343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7654833" y="3157692"/>
            <a:ext cx="0" cy="295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60" y="2748680"/>
            <a:ext cx="950937" cy="18868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22337" y="98260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取得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35241" y="1029764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是否</a:t>
            </a:r>
            <a:r>
              <a:rPr lang="zh-TW" altLang="en-US" sz="1400" dirty="0" smtClean="0"/>
              <a:t>登入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0094" y="497410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2515" y="5595834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密碼正確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95418" y="4991429"/>
            <a:ext cx="12456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成功</a:t>
            </a:r>
            <a:r>
              <a:rPr lang="en-US" altLang="zh-TW" sz="1400" dirty="0" smtClean="0"/>
              <a:t>?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59723" y="4776103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再試一</a:t>
            </a:r>
            <a:r>
              <a:rPr lang="zh-TW" altLang="en-US" sz="1400" dirty="0"/>
              <a:t>次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41108" y="1713479"/>
            <a:ext cx="0" cy="965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359600" y="4832693"/>
            <a:ext cx="0" cy="683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10926" y="199307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36649" y="5648999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0933" y="1147568"/>
            <a:ext cx="1505862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375777" y="426919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85487" y="477610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58231" y="2359500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現有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517619" y="774409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43284" y="1233029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113140" y="1102107"/>
            <a:ext cx="20505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366622" y="911929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註冊</a:t>
            </a: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118267" y="4000096"/>
            <a:ext cx="1415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6089609" y="3660496"/>
            <a:ext cx="2392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9180872" y="2392168"/>
            <a:ext cx="3514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593585" y="3310466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再</a:t>
            </a:r>
            <a:r>
              <a:rPr lang="zh-TW" altLang="en-US" sz="1200" dirty="0" smtClean="0"/>
              <a:t>試一</a:t>
            </a:r>
            <a:r>
              <a:rPr lang="zh-TW" altLang="en-US" sz="1200" dirty="0"/>
              <a:t>次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763674" y="442056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5511023" y="4788944"/>
            <a:ext cx="0" cy="4923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55250" y="4944069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22297" y="1058458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3-2.</a:t>
            </a:r>
            <a:r>
              <a:rPr lang="zh-TW" altLang="en-US" sz="2800" dirty="0" smtClean="0"/>
              <a:t>下載</a:t>
            </a:r>
            <a:endParaRPr lang="zh-TW" altLang="en-US" sz="2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66622" y="1431860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回到</a:t>
            </a:r>
            <a:r>
              <a:rPr lang="en-US" altLang="zh-TW" sz="1400" dirty="0" smtClean="0"/>
              <a:t>App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Stor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776795" y="1315384"/>
            <a:ext cx="6241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360560" y="5927751"/>
            <a:ext cx="621783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256776" y="1349815"/>
            <a:ext cx="6015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002663" y="564507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80" name="直線接點 79"/>
          <p:cNvCxnSpPr/>
          <p:nvPr/>
        </p:nvCxnSpPr>
        <p:spPr>
          <a:xfrm>
            <a:off x="1751573" y="5907309"/>
            <a:ext cx="589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1751573" y="5431132"/>
            <a:ext cx="0" cy="483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1761999" y="3845114"/>
            <a:ext cx="1053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761665" y="3842336"/>
            <a:ext cx="0" cy="87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460075" y="5081796"/>
            <a:ext cx="324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530300" y="3419342"/>
            <a:ext cx="1400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1530300" y="1535977"/>
            <a:ext cx="0" cy="1883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123842" y="3102383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5463508" y="2215388"/>
            <a:ext cx="0" cy="5371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5583435" y="480479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好</a:t>
            </a:r>
            <a:endParaRPr lang="zh-TW" altLang="en-US" sz="1200" dirty="0"/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6136862" y="1604746"/>
            <a:ext cx="2064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02" y="3949995"/>
            <a:ext cx="1140804" cy="2263597"/>
          </a:xfrm>
          <a:prstGeom prst="rect">
            <a:avLst/>
          </a:prstGeom>
        </p:spPr>
      </p:pic>
      <p:sp>
        <p:nvSpPr>
          <p:cNvPr id="148" name="文字方塊 147"/>
          <p:cNvSpPr txBox="1"/>
          <p:nvPr/>
        </p:nvSpPr>
        <p:spPr>
          <a:xfrm>
            <a:off x="10897898" y="6306681"/>
            <a:ext cx="90281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下載完成</a:t>
            </a:r>
            <a:endParaRPr lang="zh-TW" altLang="en-US" sz="14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8341367" y="4262283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再試一次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2772605" y="2751759"/>
            <a:ext cx="1120493" cy="1981917"/>
            <a:chOff x="2758249" y="2866078"/>
            <a:chExt cx="1120493" cy="198191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98" y="2866078"/>
              <a:ext cx="998844" cy="1981917"/>
            </a:xfrm>
            <a:prstGeom prst="rect">
              <a:avLst/>
            </a:prstGeom>
          </p:spPr>
        </p:pic>
        <p:sp>
          <p:nvSpPr>
            <p:cNvPr id="144" name="文字方塊 143"/>
            <p:cNvSpPr txBox="1"/>
            <p:nvPr/>
          </p:nvSpPr>
          <p:spPr>
            <a:xfrm>
              <a:off x="2758249" y="4497041"/>
              <a:ext cx="80021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填寫密</a:t>
              </a:r>
              <a:r>
                <a:rPr lang="zh-TW" altLang="en-US" sz="1200" dirty="0"/>
                <a:t>碼</a:t>
              </a:r>
            </a:p>
          </p:txBody>
        </p:sp>
        <p:sp>
          <p:nvSpPr>
            <p:cNvPr id="66" name="橢圓 65"/>
            <p:cNvSpPr/>
            <p:nvPr/>
          </p:nvSpPr>
          <p:spPr>
            <a:xfrm>
              <a:off x="3426559" y="3617902"/>
              <a:ext cx="300258" cy="202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721734" y="193534"/>
            <a:ext cx="1241197" cy="1981917"/>
            <a:chOff x="4721734" y="193534"/>
            <a:chExt cx="1241197" cy="198191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087" y="193534"/>
              <a:ext cx="998844" cy="1981917"/>
            </a:xfrm>
            <a:prstGeom prst="rect">
              <a:avLst/>
            </a:prstGeom>
          </p:spPr>
        </p:pic>
        <p:sp>
          <p:nvSpPr>
            <p:cNvPr id="146" name="文字方塊 145"/>
            <p:cNvSpPr txBox="1"/>
            <p:nvPr/>
          </p:nvSpPr>
          <p:spPr>
            <a:xfrm>
              <a:off x="4721734" y="1828478"/>
              <a:ext cx="110799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選擇登入方式</a:t>
              </a:r>
              <a:endParaRPr lang="zh-TW" altLang="en-US" sz="1200" dirty="0"/>
            </a:p>
          </p:txBody>
        </p:sp>
        <p:sp>
          <p:nvSpPr>
            <p:cNvPr id="70" name="橢圓 69"/>
            <p:cNvSpPr/>
            <p:nvPr/>
          </p:nvSpPr>
          <p:spPr>
            <a:xfrm>
              <a:off x="5091858" y="1005725"/>
              <a:ext cx="692461" cy="146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4807107" y="2798467"/>
            <a:ext cx="1185655" cy="1911741"/>
            <a:chOff x="4807107" y="2798467"/>
            <a:chExt cx="1185655" cy="19117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85" y="2798467"/>
              <a:ext cx="963477" cy="1911741"/>
            </a:xfrm>
            <a:prstGeom prst="rect">
              <a:avLst/>
            </a:prstGeom>
          </p:spPr>
        </p:pic>
        <p:sp>
          <p:nvSpPr>
            <p:cNvPr id="147" name="文字方塊 146"/>
            <p:cNvSpPr txBox="1"/>
            <p:nvPr/>
          </p:nvSpPr>
          <p:spPr>
            <a:xfrm>
              <a:off x="4807107" y="4358541"/>
              <a:ext cx="80021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登入帳戶</a:t>
              </a:r>
              <a:endParaRPr lang="zh-TW" altLang="en-US" sz="1200" dirty="0"/>
            </a:p>
          </p:txBody>
        </p:sp>
        <p:sp>
          <p:nvSpPr>
            <p:cNvPr id="73" name="橢圓 72"/>
            <p:cNvSpPr/>
            <p:nvPr/>
          </p:nvSpPr>
          <p:spPr>
            <a:xfrm>
              <a:off x="5511023" y="3546463"/>
              <a:ext cx="300258" cy="202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 flipV="1">
            <a:off x="460075" y="1535977"/>
            <a:ext cx="0" cy="354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372494" y="2758641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83" name="直線接點 82"/>
          <p:cNvCxnSpPr/>
          <p:nvPr/>
        </p:nvCxnSpPr>
        <p:spPr>
          <a:xfrm>
            <a:off x="6030135" y="3098240"/>
            <a:ext cx="1299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7331749" y="2224898"/>
            <a:ext cx="0" cy="87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7329459" y="2224898"/>
            <a:ext cx="1668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8997917" y="1828478"/>
            <a:ext cx="0" cy="38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5517698" y="5276343"/>
            <a:ext cx="8740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V="1">
            <a:off x="7118267" y="4000096"/>
            <a:ext cx="0" cy="96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856034" y="5281668"/>
            <a:ext cx="2722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9068915" y="3638147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1" name="直線接點 140"/>
          <p:cNvCxnSpPr/>
          <p:nvPr/>
        </p:nvCxnSpPr>
        <p:spPr>
          <a:xfrm>
            <a:off x="10141416" y="1051408"/>
            <a:ext cx="0" cy="3706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10141416" y="4758550"/>
            <a:ext cx="4369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9721029" y="744109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完成</a:t>
            </a:r>
          </a:p>
        </p:txBody>
      </p:sp>
      <p:cxnSp>
        <p:nvCxnSpPr>
          <p:cNvPr id="82" name="直線接點 81"/>
          <p:cNvCxnSpPr/>
          <p:nvPr/>
        </p:nvCxnSpPr>
        <p:spPr>
          <a:xfrm flipV="1">
            <a:off x="8997917" y="2105477"/>
            <a:ext cx="0" cy="573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9721029" y="1056772"/>
            <a:ext cx="4203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262</Words>
  <Application>Microsoft Office PowerPoint</Application>
  <PresentationFormat>寬螢幕</PresentationFormat>
  <Paragraphs>121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沈樂庭</dc:creator>
  <cp:lastModifiedBy>沈樂庭</cp:lastModifiedBy>
  <cp:revision>253</cp:revision>
  <dcterms:created xsi:type="dcterms:W3CDTF">2017-03-26T08:08:25Z</dcterms:created>
  <dcterms:modified xsi:type="dcterms:W3CDTF">2017-04-02T13:48:05Z</dcterms:modified>
</cp:coreProperties>
</file>