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9" r:id="rId4"/>
    <p:sldId id="256" r:id="rId5"/>
    <p:sldId id="262" r:id="rId6"/>
    <p:sldId id="257" r:id="rId7"/>
    <p:sldId id="260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64158" y="2895600"/>
            <a:ext cx="38636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smtClean="0"/>
              <a:t>UX framework for Instagram</a:t>
            </a:r>
          </a:p>
          <a:p>
            <a:pPr algn="ctr"/>
            <a:r>
              <a:rPr lang="en-US" altLang="zh-TW" sz="2500" dirty="0" smtClean="0"/>
              <a:t>110419026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 沈樂庭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93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3-3.</a:t>
            </a:r>
            <a:r>
              <a:rPr lang="zh-TW" altLang="en-US" sz="2800" dirty="0" smtClean="0"/>
              <a:t>圖示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7" y="1372565"/>
            <a:ext cx="1709056" cy="339112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17" y="1357767"/>
            <a:ext cx="1716515" cy="3405926"/>
          </a:xfrm>
          <a:prstGeom prst="rect">
            <a:avLst/>
          </a:prstGeom>
        </p:spPr>
      </p:pic>
      <p:pic>
        <p:nvPicPr>
          <p:cNvPr id="162" name="圖片 1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40" y="1370992"/>
            <a:ext cx="1709849" cy="3392701"/>
          </a:xfrm>
          <a:prstGeom prst="rect">
            <a:avLst/>
          </a:prstGeom>
        </p:spPr>
      </p:pic>
      <p:sp>
        <p:nvSpPr>
          <p:cNvPr id="347" name="文字方塊 346"/>
          <p:cNvSpPr txBox="1"/>
          <p:nvPr/>
        </p:nvSpPr>
        <p:spPr>
          <a:xfrm>
            <a:off x="406063" y="4876167"/>
            <a:ext cx="117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 </a:t>
            </a:r>
            <a:r>
              <a:rPr lang="en-US" altLang="zh-TW" dirty="0" smtClean="0"/>
              <a:t>A</a:t>
            </a:r>
          </a:p>
          <a:p>
            <a:pPr algn="ctr"/>
            <a:r>
              <a:rPr lang="zh-TW" altLang="en-US" dirty="0" smtClean="0"/>
              <a:t>登入方式</a:t>
            </a:r>
            <a:endParaRPr lang="en-US" altLang="zh-TW" dirty="0" smtClean="0"/>
          </a:p>
        </p:txBody>
      </p:sp>
      <p:sp>
        <p:nvSpPr>
          <p:cNvPr id="348" name="文字方塊 347"/>
          <p:cNvSpPr txBox="1"/>
          <p:nvPr/>
        </p:nvSpPr>
        <p:spPr>
          <a:xfrm>
            <a:off x="2449846" y="4876167"/>
            <a:ext cx="117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 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dirty="0" smtClean="0"/>
              <a:t>確認同意</a:t>
            </a:r>
            <a:endParaRPr lang="zh-TW" altLang="en-US" dirty="0"/>
          </a:p>
        </p:txBody>
      </p:sp>
      <p:sp>
        <p:nvSpPr>
          <p:cNvPr id="349" name="文字方塊 348"/>
          <p:cNvSpPr txBox="1"/>
          <p:nvPr/>
        </p:nvSpPr>
        <p:spPr>
          <a:xfrm>
            <a:off x="4746466" y="4876167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 </a:t>
            </a:r>
            <a:r>
              <a:rPr lang="en-US" altLang="zh-TW" dirty="0" smtClean="0"/>
              <a:t>C</a:t>
            </a:r>
          </a:p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350" name="文字方塊 349"/>
          <p:cNvSpPr txBox="1"/>
          <p:nvPr/>
        </p:nvSpPr>
        <p:spPr>
          <a:xfrm>
            <a:off x="6539783" y="4876167"/>
            <a:ext cx="1180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 </a:t>
            </a:r>
            <a:r>
              <a:rPr lang="en-US" altLang="zh-TW" dirty="0" smtClean="0"/>
              <a:t>D</a:t>
            </a:r>
          </a:p>
          <a:p>
            <a:pPr algn="ctr"/>
            <a:r>
              <a:rPr lang="zh-TW" altLang="en-US" dirty="0" smtClean="0"/>
              <a:t>輸入密碼</a:t>
            </a:r>
            <a:endParaRPr lang="zh-TW" altLang="en-US" dirty="0"/>
          </a:p>
        </p:txBody>
      </p:sp>
      <p:pic>
        <p:nvPicPr>
          <p:cNvPr id="351" name="圖片 3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99" y="1370992"/>
            <a:ext cx="1709848" cy="3392701"/>
          </a:xfrm>
          <a:prstGeom prst="rect">
            <a:avLst/>
          </a:prstGeom>
        </p:spPr>
      </p:pic>
      <p:sp>
        <p:nvSpPr>
          <p:cNvPr id="352" name="文字方塊 351"/>
          <p:cNvSpPr txBox="1"/>
          <p:nvPr/>
        </p:nvSpPr>
        <p:spPr>
          <a:xfrm>
            <a:off x="8582597" y="4876167"/>
            <a:ext cx="117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 </a:t>
            </a:r>
            <a:r>
              <a:rPr lang="en-US" altLang="zh-TW" dirty="0" smtClean="0"/>
              <a:t>E</a:t>
            </a:r>
          </a:p>
          <a:p>
            <a:pPr algn="ctr"/>
            <a:r>
              <a:rPr lang="zh-TW" altLang="en-US" dirty="0" smtClean="0"/>
              <a:t>驗證</a:t>
            </a:r>
            <a:r>
              <a:rPr lang="zh-TW" altLang="en-US" dirty="0"/>
              <a:t>失</a:t>
            </a:r>
            <a:r>
              <a:rPr lang="zh-TW" altLang="en-US" dirty="0" smtClean="0"/>
              <a:t>敗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7" y="1383597"/>
            <a:ext cx="1703496" cy="33800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01" y="1383376"/>
            <a:ext cx="1703608" cy="338031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0558373" y="4876167"/>
            <a:ext cx="130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 </a:t>
            </a:r>
            <a:r>
              <a:rPr lang="en-US" altLang="zh-TW" dirty="0" smtClean="0"/>
              <a:t>F</a:t>
            </a:r>
          </a:p>
          <a:p>
            <a:pPr algn="ctr"/>
            <a:r>
              <a:rPr lang="zh-TW" altLang="en-US" dirty="0" smtClean="0"/>
              <a:t>下載成功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5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70933" y="333215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1.Functional Map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" y="1511100"/>
            <a:ext cx="10515600" cy="32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" y="1758465"/>
            <a:ext cx="1836464" cy="357802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30" y="1739100"/>
            <a:ext cx="1812692" cy="35967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81" y="1754837"/>
            <a:ext cx="1804760" cy="3581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22" y="1759186"/>
            <a:ext cx="1802568" cy="35766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2" y="1758947"/>
            <a:ext cx="1802689" cy="357691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0933" y="333215"/>
            <a:ext cx="199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2.Wireframe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57800" y="86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Main page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7421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精選</a:t>
            </a:r>
            <a:r>
              <a:rPr lang="zh-TW" altLang="en-US" dirty="0"/>
              <a:t>項目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290220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</a:t>
            </a:r>
            <a:r>
              <a:rPr lang="zh-TW" altLang="en-US" dirty="0"/>
              <a:t>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657418" y="5576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排行</a:t>
            </a:r>
            <a:r>
              <a:rPr lang="zh-TW" altLang="en-US" dirty="0"/>
              <a:t>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201295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431578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更新項目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2" y="1186305"/>
            <a:ext cx="2610571" cy="50862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4569" y="2451754"/>
            <a:ext cx="92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輪播廣告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91986" y="2985562"/>
            <a:ext cx="16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各種類型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推薦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096" y="3347410"/>
            <a:ext cx="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575" y="5298605"/>
            <a:ext cx="109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頁面切換鍵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66" y="2955862"/>
            <a:ext cx="164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顯</a:t>
            </a:r>
            <a:r>
              <a:rPr lang="zh-TW" altLang="en-US" sz="1400" dirty="0">
                <a:solidFill>
                  <a:srgbClr val="0070C0"/>
                </a:solidFill>
              </a:rPr>
              <a:t>示</a:t>
            </a:r>
            <a:r>
              <a:rPr lang="zh-TW" altLang="en-US" sz="1400" dirty="0" smtClean="0">
                <a:solidFill>
                  <a:srgbClr val="0070C0"/>
                </a:solidFill>
              </a:rPr>
              <a:t>全部推薦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50962" y="18911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開啟欲購清單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60" y="3333567"/>
            <a:ext cx="1505866" cy="29879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0" y="3284580"/>
            <a:ext cx="1529643" cy="2987956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5487131" y="4496756"/>
            <a:ext cx="90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清單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82861" y="5073209"/>
            <a:ext cx="114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付費與下載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130093" y="3828220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切換排列方式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522785" y="3647046"/>
            <a:ext cx="97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回前一頁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167511" y="4496756"/>
            <a:ext cx="147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評論分數與人數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697" y="3665777"/>
            <a:ext cx="6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名稱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06746" y="3882826"/>
            <a:ext cx="5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類型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sp>
        <p:nvSpPr>
          <p:cNvPr id="77" name="左大括弧 76"/>
          <p:cNvSpPr/>
          <p:nvPr/>
        </p:nvSpPr>
        <p:spPr>
          <a:xfrm flipH="1">
            <a:off x="4152011" y="2985562"/>
            <a:ext cx="184654" cy="2238677"/>
          </a:xfrm>
          <a:prstGeom prst="leftBrace">
            <a:avLst>
              <a:gd name="adj1" fmla="val 39733"/>
              <a:gd name="adj2" fmla="val 781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左大括弧 88"/>
          <p:cNvSpPr/>
          <p:nvPr/>
        </p:nvSpPr>
        <p:spPr>
          <a:xfrm>
            <a:off x="6395337" y="4165208"/>
            <a:ext cx="115448" cy="1499593"/>
          </a:xfrm>
          <a:prstGeom prst="leftBrace">
            <a:avLst>
              <a:gd name="adj1" fmla="val 39733"/>
              <a:gd name="adj2" fmla="val 325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294432" y="3701420"/>
            <a:ext cx="63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分享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1291560" y="4021912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發行者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291560" y="4306011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相關資訊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1291560" y="4844943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畫面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70933" y="33321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2-1.</a:t>
            </a:r>
            <a:r>
              <a:rPr lang="zh-TW" altLang="en-US" sz="2800" dirty="0" smtClean="0"/>
              <a:t>精選項目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62786" y="2482750"/>
            <a:ext cx="280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2-1-1.</a:t>
            </a:r>
            <a:r>
              <a:rPr lang="zh-TW" altLang="en-US" sz="2000" dirty="0" smtClean="0"/>
              <a:t>全部推薦清單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9380276" y="2477572"/>
            <a:ext cx="227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2-1-2.</a:t>
            </a:r>
            <a:r>
              <a:rPr lang="zh-TW" altLang="en-US" sz="2000" dirty="0" smtClean="0"/>
              <a:t>單一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畫面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468298" y="26176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555350" y="3119229"/>
            <a:ext cx="20326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478237" y="35070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478237" y="385296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478237" y="404495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484760" y="5457089"/>
            <a:ext cx="513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3849190" y="2059152"/>
            <a:ext cx="422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440244" y="3800934"/>
            <a:ext cx="2871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0727245" y="5021440"/>
            <a:ext cx="56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7790508" y="3994617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7322576" y="4664092"/>
            <a:ext cx="8497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7805799" y="5227098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10957264" y="3855309"/>
            <a:ext cx="337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>
            <a:off x="10665908" y="4195915"/>
            <a:ext cx="628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10897350" y="4472279"/>
            <a:ext cx="3942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23" y="979983"/>
            <a:ext cx="2564127" cy="508777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6240" y="36744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</a:t>
            </a:r>
            <a:r>
              <a:rPr lang="zh-TW" altLang="en-US" sz="1400" dirty="0">
                <a:solidFill>
                  <a:srgbClr val="0070C0"/>
                </a:solidFill>
              </a:rPr>
              <a:t>入</a:t>
            </a:r>
            <a:r>
              <a:rPr lang="zh-TW" altLang="en-US" sz="1400" dirty="0" smtClean="0">
                <a:solidFill>
                  <a:srgbClr val="0070C0"/>
                </a:solidFill>
              </a:rPr>
              <a:t>該類別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7414" y="2354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5" y="979983"/>
            <a:ext cx="2563352" cy="50862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39855" y="1694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選擇類別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84413" y="1974590"/>
            <a:ext cx="126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切換排行標準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56242" y="31204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排行榜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02174" y="24072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進行購買與下載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68250" y="3094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126491" y="3849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</a:t>
            </a:r>
            <a:r>
              <a:rPr lang="zh-TW" altLang="en-US" sz="1400" dirty="0">
                <a:solidFill>
                  <a:srgbClr val="0070C0"/>
                </a:solidFill>
              </a:rPr>
              <a:t>論</a:t>
            </a:r>
            <a:r>
              <a:rPr lang="zh-TW" altLang="en-US" sz="1400" dirty="0" smtClean="0">
                <a:solidFill>
                  <a:srgbClr val="0070C0"/>
                </a:solidFill>
              </a:rPr>
              <a:t>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7150741" y="2415504"/>
            <a:ext cx="231607" cy="2609873"/>
          </a:xfrm>
          <a:prstGeom prst="leftBrace">
            <a:avLst>
              <a:gd name="adj1" fmla="val 39733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2-2.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53001" y="3332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2-3.</a:t>
            </a:r>
            <a:r>
              <a:rPr lang="zh-TW" altLang="en-US" sz="2800" dirty="0" smtClean="0"/>
              <a:t>排行榜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9621950" y="2561164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0225" y="2508238"/>
            <a:ext cx="523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14350" y="3849974"/>
            <a:ext cx="391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242666" y="1855885"/>
            <a:ext cx="54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42666" y="2135434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508366" y="3273887"/>
            <a:ext cx="15938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880961" y="4017995"/>
            <a:ext cx="1245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3" y="962702"/>
            <a:ext cx="2555457" cy="507056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6" y="962702"/>
            <a:ext cx="2562676" cy="50848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741" y="30632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熱門搜尋關鍵字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9512" y="1678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輸入搜尋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36283" y="2484587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897762" y="4211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文字輸入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2-4.</a:t>
            </a:r>
            <a:r>
              <a:rPr lang="zh-TW" altLang="en-US" sz="2800" dirty="0" smtClean="0"/>
              <a:t>搜尋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9209876" y="4402321"/>
            <a:ext cx="687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52323" y="1855448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32806" y="2014109"/>
            <a:ext cx="19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開啟已購買列表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8622" y="3197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過去更新紀錄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26138" y="272780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啟動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94376" y="4083278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再次下載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26138" y="348851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版本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2806" y="4092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更新功能</a:t>
            </a:r>
            <a:r>
              <a:rPr lang="zh-TW" altLang="en-US" sz="1400" dirty="0">
                <a:solidFill>
                  <a:srgbClr val="0070C0"/>
                </a:solidFill>
              </a:rPr>
              <a:t>介紹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3" y="861101"/>
            <a:ext cx="2562677" cy="5084891"/>
          </a:xfrm>
          <a:prstGeom prst="rect">
            <a:avLst/>
          </a:prstGeom>
        </p:spPr>
      </p:pic>
      <p:sp>
        <p:nvSpPr>
          <p:cNvPr id="18" name="左大括弧 17"/>
          <p:cNvSpPr/>
          <p:nvPr/>
        </p:nvSpPr>
        <p:spPr>
          <a:xfrm>
            <a:off x="2056416" y="2620054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8" y="2940281"/>
            <a:ext cx="1514814" cy="300571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194376" y="34943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切換頁面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2-5.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09124" y="2321886"/>
            <a:ext cx="18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2-5-1.</a:t>
            </a:r>
            <a:r>
              <a:rPr lang="zh-TW" altLang="en-US" sz="2000" dirty="0" smtClean="0"/>
              <a:t>購買列表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8852018" y="4237167"/>
            <a:ext cx="312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445915" y="2167998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4420821" y="2899159"/>
            <a:ext cx="511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807332" y="3649027"/>
            <a:ext cx="1125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3430814" y="4271222"/>
            <a:ext cx="14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814113" y="3648198"/>
            <a:ext cx="3507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43069" y="197333"/>
            <a:ext cx="1505862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 Store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44594" y="1520456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選擇國</a:t>
            </a:r>
            <a:r>
              <a:rPr lang="zh-TW" altLang="en-US" sz="1400" dirty="0"/>
              <a:t>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229470" y="3056741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是否取消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11822" y="1879224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下一步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59108" y="2275516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閱讀條款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58148" y="2677870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同意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25655" y="1988275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返回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41180" y="3017812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確定同意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99208" y="3690338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同意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139909" y="1343966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831104" y="3007953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444594" y="4074134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填寫資料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43990" y="4435989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下一步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31021" y="4784485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17404" y="5843210"/>
            <a:ext cx="1261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填寫付款方</a:t>
            </a:r>
            <a:r>
              <a:rPr lang="zh-TW" altLang="en-US" sz="1400" dirty="0"/>
              <a:t>式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496705" y="5676223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053951" y="5817810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驗證帳號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345684" y="5817808"/>
            <a:ext cx="5437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完成</a:t>
            </a:r>
            <a:endParaRPr lang="zh-TW" altLang="en-US" sz="1400" dirty="0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5879373" y="573931"/>
            <a:ext cx="2" cy="226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425572" y="2380644"/>
            <a:ext cx="1513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910514" y="1877431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924894" y="2626427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7939117" y="1615081"/>
            <a:ext cx="0" cy="765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398701" y="1632146"/>
            <a:ext cx="1540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989422" y="3368290"/>
            <a:ext cx="1122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8087397" y="2491512"/>
            <a:ext cx="0" cy="876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6429025" y="2491512"/>
            <a:ext cx="16830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924894" y="3693924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926917" y="4407336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6989422" y="5120747"/>
            <a:ext cx="1122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8099754" y="4304452"/>
            <a:ext cx="0" cy="816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429025" y="4292095"/>
            <a:ext cx="16830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398701" y="4754607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否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5459398" y="5480833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是</a:t>
            </a: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926917" y="5452181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6663160" y="6012486"/>
            <a:ext cx="7967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282925" y="5686232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下一步</a:t>
            </a:r>
            <a:endParaRPr lang="zh-TW" altLang="en-US" sz="140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9505573" y="6000564"/>
            <a:ext cx="506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969402" y="5673245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是</a:t>
            </a:r>
          </a:p>
        </p:txBody>
      </p:sp>
      <p:cxnSp>
        <p:nvCxnSpPr>
          <p:cNvPr id="73" name="直線接點 72"/>
          <p:cNvCxnSpPr/>
          <p:nvPr/>
        </p:nvCxnSpPr>
        <p:spPr>
          <a:xfrm>
            <a:off x="5910512" y="6697311"/>
            <a:ext cx="2566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477408" y="6349900"/>
            <a:ext cx="0" cy="347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410218" y="6337547"/>
            <a:ext cx="559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否</a:t>
            </a:r>
          </a:p>
        </p:txBody>
      </p:sp>
      <p:cxnSp>
        <p:nvCxnSpPr>
          <p:cNvPr id="78" name="直線單箭頭接點 77"/>
          <p:cNvCxnSpPr/>
          <p:nvPr/>
        </p:nvCxnSpPr>
        <p:spPr>
          <a:xfrm flipV="1">
            <a:off x="5927606" y="6182838"/>
            <a:ext cx="0" cy="51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11008058" y="6011799"/>
            <a:ext cx="311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V="1">
            <a:off x="4532771" y="1692627"/>
            <a:ext cx="0" cy="4344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endCxn id="4" idx="1"/>
          </p:cNvCxnSpPr>
          <p:nvPr/>
        </p:nvCxnSpPr>
        <p:spPr>
          <a:xfrm flipV="1">
            <a:off x="4532771" y="1674345"/>
            <a:ext cx="911823" cy="18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4532771" y="4288497"/>
            <a:ext cx="860527" cy="3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4524895" y="6040723"/>
            <a:ext cx="708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104876" y="3956165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4105960" y="5660348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</a:t>
            </a:r>
            <a:r>
              <a:rPr lang="zh-TW" altLang="en-US" sz="1400" dirty="0"/>
              <a:t>消</a:t>
            </a:r>
          </a:p>
        </p:txBody>
      </p:sp>
      <p:cxnSp>
        <p:nvCxnSpPr>
          <p:cNvPr id="107" name="直線接點 106"/>
          <p:cNvCxnSpPr/>
          <p:nvPr/>
        </p:nvCxnSpPr>
        <p:spPr>
          <a:xfrm flipV="1">
            <a:off x="3126064" y="397319"/>
            <a:ext cx="0" cy="2620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3" idx="1"/>
          </p:cNvCxnSpPr>
          <p:nvPr/>
        </p:nvCxnSpPr>
        <p:spPr>
          <a:xfrm flipV="1">
            <a:off x="3138420" y="367593"/>
            <a:ext cx="2004649" cy="1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313948" y="810385"/>
            <a:ext cx="11641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新增</a:t>
            </a:r>
            <a:r>
              <a:rPr lang="en-US" altLang="zh-TW" sz="1400" dirty="0" smtClean="0"/>
              <a:t>Apple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I</a:t>
            </a:r>
            <a:r>
              <a:rPr lang="en-US" altLang="zh-TW" sz="1400" dirty="0"/>
              <a:t>D</a:t>
            </a:r>
            <a:endParaRPr lang="zh-TW" altLang="en-US" sz="1400" dirty="0"/>
          </a:p>
        </p:txBody>
      </p:sp>
      <p:cxnSp>
        <p:nvCxnSpPr>
          <p:cNvPr id="114" name="直線單箭頭接點 113"/>
          <p:cNvCxnSpPr/>
          <p:nvPr/>
        </p:nvCxnSpPr>
        <p:spPr>
          <a:xfrm>
            <a:off x="5881441" y="1146036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126063" y="3729266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340727" y="4178844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回原來</a:t>
            </a:r>
            <a:r>
              <a:rPr lang="zh-TW" altLang="en-US" sz="1400" dirty="0"/>
              <a:t>畫面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1109164" y="861089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3-1.</a:t>
            </a:r>
            <a:r>
              <a:rPr lang="zh-TW" altLang="en-US" sz="2800" dirty="0"/>
              <a:t>註冊</a:t>
            </a:r>
          </a:p>
        </p:txBody>
      </p:sp>
      <p:sp>
        <p:nvSpPr>
          <p:cNvPr id="153" name="橢圓 152"/>
          <p:cNvSpPr/>
          <p:nvPr/>
        </p:nvSpPr>
        <p:spPr>
          <a:xfrm>
            <a:off x="6413215" y="987697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6408988" y="1015834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 smtClean="0"/>
              <a:t>A</a:t>
            </a:r>
            <a:endParaRPr lang="zh-TW" altLang="en-US" sz="1000" dirty="0"/>
          </a:p>
        </p:txBody>
      </p:sp>
      <p:sp>
        <p:nvSpPr>
          <p:cNvPr id="155" name="橢圓 154"/>
          <p:cNvSpPr/>
          <p:nvPr/>
        </p:nvSpPr>
        <p:spPr>
          <a:xfrm>
            <a:off x="6427493" y="3374063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56" name="文字方塊 155"/>
          <p:cNvSpPr txBox="1"/>
          <p:nvPr/>
        </p:nvSpPr>
        <p:spPr>
          <a:xfrm>
            <a:off x="6393281" y="3385955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 smtClean="0"/>
              <a:t>B</a:t>
            </a:r>
            <a:endParaRPr lang="zh-TW" altLang="en-US" sz="10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55684" y="1973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功能流程</a:t>
            </a:r>
            <a:r>
              <a:rPr lang="zh-TW" altLang="en-US" sz="2800" dirty="0"/>
              <a:t>圖</a:t>
            </a: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4104876" y="3374063"/>
            <a:ext cx="4137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560449" y="1601079"/>
            <a:ext cx="15058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取得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40394" y="2042439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是否登陸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330" y="3397668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填寫密碼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87322" y="390682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/>
              <a:t>確定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9650" y="4393584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密碼正確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85687" y="5750615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下載成功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37503" y="2048616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登錄方式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08422" y="3448573"/>
            <a:ext cx="10515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登陸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18758" y="4461655"/>
            <a:ext cx="12456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成功</a:t>
            </a:r>
            <a:r>
              <a:rPr lang="en-US" altLang="zh-TW" sz="1400" dirty="0" smtClean="0"/>
              <a:t>?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541934" y="4403892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再試一</a:t>
            </a:r>
            <a:r>
              <a:rPr lang="zh-TW" altLang="en-US" sz="1400" dirty="0"/>
              <a:t>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624542" y="4446629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再試一</a:t>
            </a:r>
            <a:r>
              <a:rPr lang="zh-TW" altLang="en-US" sz="1400" dirty="0"/>
              <a:t>次</a:t>
            </a:r>
          </a:p>
        </p:txBody>
      </p:sp>
      <p:cxnSp>
        <p:nvCxnSpPr>
          <p:cNvPr id="13" name="直線單箭頭接點 12"/>
          <p:cNvCxnSpPr>
            <a:endCxn id="4" idx="0"/>
          </p:cNvCxnSpPr>
          <p:nvPr/>
        </p:nvCxnSpPr>
        <p:spPr>
          <a:xfrm>
            <a:off x="4844330" y="2756418"/>
            <a:ext cx="7406" cy="64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51736" y="3770862"/>
            <a:ext cx="7406" cy="64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59141" y="5125029"/>
            <a:ext cx="7406" cy="64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061674" y="283571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34269" y="52542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522438" y="434458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否</a:t>
            </a:r>
            <a:endParaRPr lang="zh-TW" altLang="en-US" sz="14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2438634" y="3551556"/>
            <a:ext cx="0" cy="864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38633" y="3557620"/>
            <a:ext cx="19470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992803" y="1203349"/>
            <a:ext cx="0" cy="3529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992803" y="1200740"/>
            <a:ext cx="3062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091569" y="996429"/>
            <a:ext cx="1505862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</a:t>
            </a:r>
            <a:endParaRPr lang="zh-TW" altLang="en-US" sz="1400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837094" y="1401189"/>
            <a:ext cx="7406" cy="64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7334202" y="1228401"/>
            <a:ext cx="0" cy="814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48783" y="393187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95022" y="432229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否</a:t>
            </a:r>
            <a:endParaRPr lang="zh-TW" altLang="en-US" sz="14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759863" y="2359166"/>
            <a:ext cx="624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459745" y="2878213"/>
            <a:ext cx="11641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現有</a:t>
            </a:r>
            <a:r>
              <a:rPr lang="en-US" altLang="zh-TW" sz="1400" dirty="0" smtClean="0"/>
              <a:t>Apple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ID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391965" y="1912378"/>
            <a:ext cx="11641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新</a:t>
            </a:r>
            <a:r>
              <a:rPr lang="zh-TW" altLang="en-US" sz="1400" dirty="0"/>
              <a:t>增</a:t>
            </a:r>
            <a:r>
              <a:rPr lang="en-US" altLang="zh-TW" sz="1400" dirty="0" smtClean="0"/>
              <a:t>Apple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ID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441589" y="1523776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取消</a:t>
            </a:r>
            <a:endParaRPr lang="zh-TW" altLang="en-US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7334202" y="2794801"/>
            <a:ext cx="7406" cy="64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260442" y="2357475"/>
            <a:ext cx="15785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9852653" y="2161974"/>
            <a:ext cx="10515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註冊</a:t>
            </a: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7341608" y="3817905"/>
            <a:ext cx="7406" cy="64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997005" y="4778029"/>
            <a:ext cx="624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9521241" y="3620713"/>
            <a:ext cx="0" cy="82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859982" y="3620430"/>
            <a:ext cx="16612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11253065" y="1200740"/>
            <a:ext cx="0" cy="3562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5620513" y="1200740"/>
            <a:ext cx="5632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0464070" y="4750831"/>
            <a:ext cx="7889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92803" y="4710330"/>
            <a:ext cx="534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0481926" y="43445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否</a:t>
            </a:r>
            <a:endParaRPr lang="zh-TW" altLang="en-US" sz="1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9575520" y="384141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900321" y="42908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否</a:t>
            </a:r>
            <a:endParaRPr lang="zh-TW" altLang="en-US" sz="1400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5405734" y="5931122"/>
            <a:ext cx="19358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endCxn id="10" idx="2"/>
          </p:cNvCxnSpPr>
          <p:nvPr/>
        </p:nvCxnSpPr>
        <p:spPr>
          <a:xfrm flipV="1">
            <a:off x="7341608" y="5073041"/>
            <a:ext cx="0" cy="878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374662" y="52411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847228" y="196697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否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3-2.</a:t>
            </a:r>
            <a:r>
              <a:rPr lang="zh-TW" altLang="en-US" sz="2800" dirty="0" smtClean="0"/>
              <a:t>下載</a:t>
            </a:r>
            <a:endParaRPr lang="zh-TW" altLang="en-US" sz="2800" dirty="0"/>
          </a:p>
        </p:txBody>
      </p:sp>
      <p:sp>
        <p:nvSpPr>
          <p:cNvPr id="60" name="橢圓 59"/>
          <p:cNvSpPr/>
          <p:nvPr/>
        </p:nvSpPr>
        <p:spPr>
          <a:xfrm>
            <a:off x="7747604" y="2370453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1" name="文字方塊 60"/>
          <p:cNvSpPr txBox="1"/>
          <p:nvPr/>
        </p:nvSpPr>
        <p:spPr>
          <a:xfrm>
            <a:off x="7713392" y="2382345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 smtClean="0"/>
              <a:t>A</a:t>
            </a:r>
            <a:endParaRPr lang="zh-TW" altLang="en-US" sz="1000" dirty="0"/>
          </a:p>
        </p:txBody>
      </p:sp>
      <p:sp>
        <p:nvSpPr>
          <p:cNvPr id="64" name="橢圓 63"/>
          <p:cNvSpPr/>
          <p:nvPr/>
        </p:nvSpPr>
        <p:spPr>
          <a:xfrm>
            <a:off x="7570251" y="3670843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5" name="文字方塊 64"/>
          <p:cNvSpPr txBox="1"/>
          <p:nvPr/>
        </p:nvSpPr>
        <p:spPr>
          <a:xfrm>
            <a:off x="7536039" y="3682735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 smtClean="0"/>
              <a:t>C</a:t>
            </a:r>
            <a:endParaRPr lang="zh-TW" altLang="en-US" sz="1000" dirty="0"/>
          </a:p>
        </p:txBody>
      </p:sp>
      <p:sp>
        <p:nvSpPr>
          <p:cNvPr id="66" name="橢圓 65"/>
          <p:cNvSpPr/>
          <p:nvPr/>
        </p:nvSpPr>
        <p:spPr>
          <a:xfrm>
            <a:off x="5202652" y="3547266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7" name="文字方塊 66"/>
          <p:cNvSpPr txBox="1"/>
          <p:nvPr/>
        </p:nvSpPr>
        <p:spPr>
          <a:xfrm>
            <a:off x="5173035" y="3559158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/>
              <a:t>D</a:t>
            </a:r>
            <a:endParaRPr lang="zh-TW" altLang="en-US" sz="1000" dirty="0"/>
          </a:p>
        </p:txBody>
      </p:sp>
      <p:sp>
        <p:nvSpPr>
          <p:cNvPr id="68" name="橢圓 67"/>
          <p:cNvSpPr/>
          <p:nvPr/>
        </p:nvSpPr>
        <p:spPr>
          <a:xfrm>
            <a:off x="5172474" y="5931361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9" name="文字方塊 68"/>
          <p:cNvSpPr txBox="1"/>
          <p:nvPr/>
        </p:nvSpPr>
        <p:spPr>
          <a:xfrm>
            <a:off x="5142857" y="5943253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/>
              <a:t>F</a:t>
            </a:r>
            <a:endParaRPr lang="zh-TW" altLang="en-US" sz="1000" dirty="0"/>
          </a:p>
        </p:txBody>
      </p:sp>
      <p:sp>
        <p:nvSpPr>
          <p:cNvPr id="70" name="橢圓 69"/>
          <p:cNvSpPr/>
          <p:nvPr/>
        </p:nvSpPr>
        <p:spPr>
          <a:xfrm>
            <a:off x="9975851" y="4739529"/>
            <a:ext cx="291155" cy="2911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71" name="文字方塊 70"/>
          <p:cNvSpPr txBox="1"/>
          <p:nvPr/>
        </p:nvSpPr>
        <p:spPr>
          <a:xfrm>
            <a:off x="9971286" y="4763947"/>
            <a:ext cx="5100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圖</a:t>
            </a:r>
            <a:r>
              <a:rPr lang="en-US" altLang="zh-TW" sz="1000" dirty="0"/>
              <a:t>E</a:t>
            </a:r>
            <a:endParaRPr lang="zh-TW" altLang="en-US" sz="1000" dirty="0"/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3387041" y="4710154"/>
            <a:ext cx="492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279</Words>
  <Application>Microsoft Office PowerPoint</Application>
  <PresentationFormat>寬螢幕</PresentationFormat>
  <Paragraphs>129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沈樂庭</dc:creator>
  <cp:lastModifiedBy>沈樂庭</cp:lastModifiedBy>
  <cp:revision>152</cp:revision>
  <dcterms:created xsi:type="dcterms:W3CDTF">2017-03-26T08:08:25Z</dcterms:created>
  <dcterms:modified xsi:type="dcterms:W3CDTF">2017-03-27T04:31:31Z</dcterms:modified>
</cp:coreProperties>
</file>