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40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15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85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86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88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88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18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73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9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26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8C67-7324-4C32-8FA9-F2AE4BA92547}" type="datetimeFigureOut">
              <a:rPr lang="zh-TW" altLang="en-US" smtClean="0"/>
              <a:t>2017/5/14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DE92-27CB-4463-9133-5DB028537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9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2276"/>
            <a:ext cx="12192000" cy="58212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設計理念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110419026</a:t>
            </a:r>
            <a:r>
              <a:rPr lang="zh-TW" altLang="en-US" dirty="0" smtClean="0"/>
              <a:t> 沈樂庭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6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435110"/>
            <a:ext cx="12192000" cy="18545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365939" y="1900724"/>
            <a:ext cx="3460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 smtClean="0"/>
              <a:t>MockUp</a:t>
            </a:r>
            <a:r>
              <a:rPr lang="en-US" altLang="zh-TW" sz="5400" dirty="0" smtClean="0"/>
              <a:t> 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553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542200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9" y="215479"/>
            <a:ext cx="2182096" cy="38792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48" y="2739738"/>
            <a:ext cx="2182096" cy="387928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13035" y="1570223"/>
            <a:ext cx="477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在主頁面放</a:t>
            </a:r>
            <a:r>
              <a:rPr lang="en-US" altLang="zh-TW" dirty="0" smtClean="0"/>
              <a:t>drawer</a:t>
            </a:r>
            <a:r>
              <a:rPr lang="zh-TW" altLang="en-US" dirty="0" smtClean="0"/>
              <a:t>做頁面切換，子頁面則無。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913035" y="223921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主色橘色為主色，配合政府的設計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13035" y="28673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頁面的重要功能統一放在右上角</a:t>
            </a:r>
            <a:endParaRPr lang="zh-TW" altLang="en-US" dirty="0"/>
          </a:p>
        </p:txBody>
      </p:sp>
      <p:sp>
        <p:nvSpPr>
          <p:cNvPr id="12" name="等腰三角形 11"/>
          <p:cNvSpPr/>
          <p:nvPr/>
        </p:nvSpPr>
        <p:spPr>
          <a:xfrm rot="5400000">
            <a:off x="6453521" y="1671733"/>
            <a:ext cx="287661" cy="2479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6453521" y="2299893"/>
            <a:ext cx="287661" cy="2479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447629" y="2928053"/>
            <a:ext cx="287660" cy="24798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3035" y="3469824"/>
            <a:ext cx="312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Status bar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bar</a:t>
            </a:r>
            <a:r>
              <a:rPr lang="zh-TW" altLang="en-US" dirty="0" smtClean="0"/>
              <a:t>顏色相同</a:t>
            </a:r>
            <a:endParaRPr lang="zh-TW" altLang="en-US" dirty="0"/>
          </a:p>
        </p:txBody>
      </p:sp>
      <p:sp>
        <p:nvSpPr>
          <p:cNvPr id="18" name="等腰三角形 17"/>
          <p:cNvSpPr/>
          <p:nvPr/>
        </p:nvSpPr>
        <p:spPr>
          <a:xfrm rot="5400000">
            <a:off x="6447629" y="3556212"/>
            <a:ext cx="287660" cy="24798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851311" y="592589"/>
            <a:ext cx="1350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Android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913035" y="41446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主頁面以時間做分</a:t>
            </a:r>
            <a:r>
              <a:rPr lang="zh-TW" altLang="en-US" dirty="0"/>
              <a:t>類</a:t>
            </a:r>
          </a:p>
        </p:txBody>
      </p:sp>
      <p:sp>
        <p:nvSpPr>
          <p:cNvPr id="22" name="等腰三角形 21"/>
          <p:cNvSpPr/>
          <p:nvPr/>
        </p:nvSpPr>
        <p:spPr>
          <a:xfrm rot="5400000">
            <a:off x="6447629" y="4205351"/>
            <a:ext cx="287660" cy="24798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435110"/>
            <a:ext cx="12192000" cy="18545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365939" y="1900724"/>
            <a:ext cx="3460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 smtClean="0"/>
              <a:t>MockUp</a:t>
            </a:r>
            <a:r>
              <a:rPr lang="en-US" altLang="zh-TW" sz="5400" dirty="0" smtClean="0"/>
              <a:t> 2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027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542200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9" y="215479"/>
            <a:ext cx="2182096" cy="38792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48" y="2739738"/>
            <a:ext cx="2182096" cy="387928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37180" y="1549690"/>
            <a:ext cx="401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tab</a:t>
            </a:r>
            <a:r>
              <a:rPr lang="zh-TW" altLang="en-US" dirty="0" smtClean="0"/>
              <a:t> </a:t>
            </a:r>
            <a:r>
              <a:rPr lang="en-US" altLang="zh-TW" dirty="0" smtClean="0"/>
              <a:t>bar</a:t>
            </a:r>
            <a:r>
              <a:rPr lang="zh-TW" altLang="en-US" dirty="0" smtClean="0"/>
              <a:t>做頁面導覽，並以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標示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37180" y="216823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配合政府原來設計</a:t>
            </a:r>
            <a:r>
              <a:rPr lang="zh-TW" altLang="en-US" dirty="0"/>
              <a:t>，</a:t>
            </a:r>
            <a:r>
              <a:rPr lang="zh-TW" altLang="en-US" dirty="0" smtClean="0"/>
              <a:t>以橘色為主要色。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37180" y="2786784"/>
            <a:ext cx="43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子頁沒有</a:t>
            </a:r>
            <a:r>
              <a:rPr lang="en-US" altLang="zh-TW" dirty="0" smtClean="0"/>
              <a:t>tab</a:t>
            </a:r>
            <a:r>
              <a:rPr lang="zh-TW" altLang="en-US" dirty="0"/>
              <a:t> </a:t>
            </a:r>
            <a:r>
              <a:rPr lang="en-US" altLang="zh-TW" dirty="0" smtClean="0"/>
              <a:t>bar</a:t>
            </a:r>
            <a:r>
              <a:rPr lang="zh-TW" altLang="en-US" dirty="0" smtClean="0"/>
              <a:t>，減少頁面切換的</a:t>
            </a:r>
            <a:r>
              <a:rPr lang="zh-TW" altLang="en-US" dirty="0"/>
              <a:t>複</a:t>
            </a:r>
            <a:r>
              <a:rPr lang="zh-TW" altLang="en-US" dirty="0" smtClean="0"/>
              <a:t>雜</a:t>
            </a:r>
            <a:r>
              <a:rPr lang="zh-TW" altLang="en-US" dirty="0"/>
              <a:t>性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937180" y="34053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重要功能一律放在右上角</a:t>
            </a:r>
            <a:endParaRPr lang="zh-TW" altLang="en-US" dirty="0"/>
          </a:p>
        </p:txBody>
      </p:sp>
      <p:sp>
        <p:nvSpPr>
          <p:cNvPr id="11" name="等腰三角形 10"/>
          <p:cNvSpPr/>
          <p:nvPr/>
        </p:nvSpPr>
        <p:spPr>
          <a:xfrm rot="5400000">
            <a:off x="6506819" y="1610365"/>
            <a:ext cx="287661" cy="2479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6506819" y="2228912"/>
            <a:ext cx="287661" cy="2479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6506819" y="2847459"/>
            <a:ext cx="287661" cy="2479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506818" y="3466006"/>
            <a:ext cx="287661" cy="2479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37180" y="4023878"/>
            <a:ext cx="358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Status bar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bar</a:t>
            </a:r>
            <a:r>
              <a:rPr lang="zh-TW" altLang="en-US" dirty="0" smtClean="0"/>
              <a:t>用不同的顏色</a:t>
            </a:r>
            <a:endParaRPr lang="zh-TW" altLang="en-US" dirty="0"/>
          </a:p>
        </p:txBody>
      </p:sp>
      <p:sp>
        <p:nvSpPr>
          <p:cNvPr id="16" name="等腰三角形 15"/>
          <p:cNvSpPr/>
          <p:nvPr/>
        </p:nvSpPr>
        <p:spPr>
          <a:xfrm rot="5400000">
            <a:off x="6506818" y="4084553"/>
            <a:ext cx="287661" cy="2479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851311" y="592589"/>
            <a:ext cx="1350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Android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116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設計理念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設計理念</dc:title>
  <dc:creator>沈樂庭</dc:creator>
  <cp:lastModifiedBy>沈樂庭</cp:lastModifiedBy>
  <cp:revision>12</cp:revision>
  <dcterms:created xsi:type="dcterms:W3CDTF">2017-05-13T04:59:13Z</dcterms:created>
  <dcterms:modified xsi:type="dcterms:W3CDTF">2017-05-14T09:15:35Z</dcterms:modified>
</cp:coreProperties>
</file>