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3BCC-DDFA-4A35-8450-4970B9D54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20785"/>
            <a:ext cx="10170167" cy="2889178"/>
          </a:xfrm>
        </p:spPr>
        <p:txBody>
          <a:bodyPr/>
          <a:lstStyle/>
          <a:p>
            <a:r>
              <a:rPr lang="en-US" altLang="zh-CN" dirty="0"/>
              <a:t>How to get a job for Data scientist?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015D3-C2F0-4D98-9210-5FD01ACF1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cap="none" dirty="0"/>
              <a:t>By</a:t>
            </a:r>
            <a:r>
              <a:rPr lang="en-US" altLang="zh-CN" sz="2800" dirty="0"/>
              <a:t> </a:t>
            </a:r>
            <a:r>
              <a:rPr lang="en-US" altLang="zh-CN" sz="2800" cap="none" dirty="0"/>
              <a:t>Amy Guan, Kanjicai (Brock) Dong, John Boer</a:t>
            </a:r>
            <a:endParaRPr lang="zh-CN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2C894-65D2-4716-97E5-3599CAC7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961" y="4290373"/>
            <a:ext cx="3200677" cy="15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8145-C6DA-44B2-A405-892742B6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Skill desired by industries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0498-915B-479A-8F66-926BDCE8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FEB2019                                       DEC2019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2C363-C578-4935-8176-98D039B4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9" y="2859627"/>
            <a:ext cx="4924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18AC-C889-46E0-B57B-2B4C85CD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EC2E-8990-46D7-9D6E-29EC951A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2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CBCDBB-6B0C-49FC-8113-2691F73B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60" y="2896394"/>
            <a:ext cx="5243213" cy="2113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A7A63-11E1-42D1-B8A3-07437C05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Maps for Job Locations in the US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047D-4FCC-4328-BB00-F769B40E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(AUG)2018                     (FEB)2019                          (DEC)2019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259B2-5D4D-45CC-9A5B-8FDFEB57F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56" y="2713394"/>
            <a:ext cx="4660679" cy="3077807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8AEF375-2908-4432-B92C-AB4D8E494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" y="2771775"/>
            <a:ext cx="38957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7100-EB54-4FBB-BB09-6F06291B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 &amp; 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53FC-5647-4EC6-838D-0B9E160C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44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6490-9431-4EFC-803C-5251292A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 Mortem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060C-C9B4-4814-8E8D-FC392D05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Errors Codes</a:t>
            </a:r>
          </a:p>
          <a:p>
            <a:r>
              <a:rPr lang="en-US" altLang="zh-CN" dirty="0"/>
              <a:t>Key words search issues</a:t>
            </a:r>
          </a:p>
          <a:p>
            <a:pPr marL="0" indent="0">
              <a:buNone/>
            </a:pPr>
            <a:r>
              <a:rPr lang="en-US" altLang="zh-CN" dirty="0"/>
              <a:t>Future works:</a:t>
            </a:r>
          </a:p>
          <a:p>
            <a:pPr marL="0" indent="0">
              <a:buNone/>
            </a:pPr>
            <a:r>
              <a:rPr lang="en-US" altLang="zh-CN" dirty="0"/>
              <a:t>Pull more datasets and analyst the data, Choose the best data</a:t>
            </a:r>
          </a:p>
          <a:p>
            <a:pPr marL="0" indent="0">
              <a:buNone/>
            </a:pPr>
            <a:r>
              <a:rPr lang="en-US" altLang="zh-CN" dirty="0"/>
              <a:t>Do Hypothesis testing for the three different datasets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87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C52D-D40B-420B-A8C3-55E24FA2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4092"/>
            <a:ext cx="9905998" cy="1478570"/>
          </a:xfrm>
        </p:spPr>
        <p:txBody>
          <a:bodyPr/>
          <a:lstStyle/>
          <a:p>
            <a:pPr algn="ctr"/>
            <a:r>
              <a:rPr lang="en-US" altLang="zh-CN" dirty="0"/>
              <a:t>Questions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C4532-10D1-4D1F-B290-70D2F009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69" y="1535837"/>
            <a:ext cx="9618542" cy="503726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4BCDEF-E870-4739-87A4-6CB26C93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EFFA-CDCA-4554-9922-942E4F30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562D7-EE6F-4AC9-88B5-B3BA0396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459280"/>
            <a:ext cx="4689234" cy="313006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0378-834E-4E42-85B1-F4AF3510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Due to the job the challenging markets, we are interested to look at the history datasets to see what we can learn from the historical datasets.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12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4C2E-13F1-4551-8B29-8BC4C610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7CC9-057D-4FC6-B966-60108ADF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8325"/>
            <a:ext cx="9905999" cy="39528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r>
              <a:rPr lang="en-US" altLang="zh-CN" dirty="0"/>
              <a:t>Technical / hard skills in general: 		</a:t>
            </a:r>
          </a:p>
          <a:p>
            <a:r>
              <a:rPr lang="en-US" altLang="zh-CN" dirty="0"/>
              <a:t>Soft skills in general: </a:t>
            </a:r>
          </a:p>
          <a:p>
            <a:r>
              <a:rPr lang="en-US" altLang="zh-CN" dirty="0"/>
              <a:t>Full-time / part time / contractor: </a:t>
            </a:r>
          </a:p>
          <a:p>
            <a:r>
              <a:rPr lang="en-US" altLang="zh-CN" dirty="0"/>
              <a:t>Geographical distribution: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60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6183-5FAD-49CF-AFE6-51D99D9A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67DD-AA19-4748-94B8-78886E26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	Data Scientist Job Market in the U.S. (Aug 2018)</a:t>
            </a:r>
          </a:p>
          <a:p>
            <a:pPr marL="0" indent="0">
              <a:buNone/>
            </a:pPr>
            <a:r>
              <a:rPr lang="en-US" altLang="zh-CN" dirty="0"/>
              <a:t>An outlook at data science job market in the U.S. in Aug 2018.</a:t>
            </a:r>
          </a:p>
          <a:p>
            <a:r>
              <a:rPr lang="en-US" altLang="zh-CN" dirty="0"/>
              <a:t>2)	10000 Data Scientist Job Postings from the USA (Feb 2019)</a:t>
            </a:r>
          </a:p>
          <a:p>
            <a:pPr marL="0" indent="0">
              <a:buNone/>
            </a:pPr>
            <a:r>
              <a:rPr lang="en-US" altLang="zh-CN" dirty="0"/>
              <a:t>Data Scientist job data from USA crawled via Job seeker</a:t>
            </a:r>
          </a:p>
          <a:p>
            <a:r>
              <a:rPr lang="en-US" altLang="zh-CN" dirty="0"/>
              <a:t>3)	Data Jobs Listings – Glassdoor (Dec 2019)</a:t>
            </a:r>
          </a:p>
          <a:p>
            <a:pPr marL="0" indent="0">
              <a:buNone/>
            </a:pPr>
            <a:r>
              <a:rPr lang="en-US" altLang="zh-CN" dirty="0"/>
              <a:t>160+k Data Related Job Listings Extracted from Glassdoor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71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7CD7-0B23-4C35-AB10-887734D8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Cleanup, Exploration &amp; 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C6AD-88A3-41BB-BA1A-DDA379D9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92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FAF3-C4F8-4E79-B57D-B325C766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Positions comparison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2766-1F2E-4058-8ACA-39ECEF44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AUG2018                                            DEC2019</a:t>
            </a:r>
            <a:endParaRPr lang="zh-CN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CF16F0-CFF0-4EF9-86EA-705A9B2ED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2781428"/>
            <a:ext cx="5095875" cy="316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5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EA6-81FB-464C-85D0-A2FAF5FB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 skills Comparison(Technical Skills)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1E41-F31D-4060-99E0-34D77FD3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AUG2018                             FEB2019                          DEC2019</a:t>
            </a:r>
            <a:endParaRPr lang="zh-CN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6EC32C-A399-4476-9048-4E1F7751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8" y="2819400"/>
            <a:ext cx="3504789" cy="2038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D9326-1A3B-4B6E-A6FE-39DDCAFAA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572" y="2819400"/>
            <a:ext cx="3503128" cy="2045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822C4F-59C2-4D1C-9FB1-C39A31B6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947" y="2819400"/>
            <a:ext cx="3186804" cy="21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2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EA6-81FB-464C-85D0-A2FAF5FB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 skills Comparison(Soft Skills)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1E41-F31D-4060-99E0-34D77FD3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AUG2018                             FEB2019                              DEC2019</a:t>
            </a:r>
            <a:endParaRPr lang="zh-CN" altLang="en-US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572D3E1-BA11-4612-95E9-61CD07C8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6" y="2747324"/>
            <a:ext cx="4063336" cy="2338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0D4099-3F9C-42F3-987C-15630857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677" y="2747324"/>
            <a:ext cx="3502750" cy="2340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45904-7474-4162-9C13-17DDF7D6C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590" y="2749332"/>
            <a:ext cx="4021273" cy="23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0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EA6-81FB-464C-85D0-A2FAF5FB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 skills Comparison(Technical Tools)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1E41-F31D-4060-99E0-34D77FD3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AUG2018                             FEB2019                          DEC2019</a:t>
            </a:r>
            <a:endParaRPr lang="zh-CN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9C3EB9-2AF4-4FE3-841F-F10BD8C3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95" y="2790386"/>
            <a:ext cx="3476213" cy="2191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4AE121-D098-4BBB-B21E-AB2EA7852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941" y="2781301"/>
            <a:ext cx="3345853" cy="2209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A22A87-D007-4323-891A-67E4D8200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887" y="2790386"/>
            <a:ext cx="3797696" cy="22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8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155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How to get a job for Data scientist?</vt:lpstr>
      <vt:lpstr>Summary</vt:lpstr>
      <vt:lpstr>Questions</vt:lpstr>
      <vt:lpstr>Data</vt:lpstr>
      <vt:lpstr>Data Cleanup, Exploration &amp; Analysis</vt:lpstr>
      <vt:lpstr>Positions comparison </vt:lpstr>
      <vt:lpstr>Job skills Comparison(Technical Skills)</vt:lpstr>
      <vt:lpstr>Job skills Comparison(Soft Skills)</vt:lpstr>
      <vt:lpstr>Job skills Comparison(Technical Tools)</vt:lpstr>
      <vt:lpstr>Top Skill desired by industries</vt:lpstr>
      <vt:lpstr>PowerPoint Presentation</vt:lpstr>
      <vt:lpstr>Maps for Job Locations in the US</vt:lpstr>
      <vt:lpstr>Discussion &amp; Conclusion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a job for Data scientist?</dc:title>
  <dc:creator>Kanjicai Dong</dc:creator>
  <cp:lastModifiedBy>Kanjicai Dong</cp:lastModifiedBy>
  <cp:revision>8</cp:revision>
  <dcterms:created xsi:type="dcterms:W3CDTF">2020-06-24T01:14:17Z</dcterms:created>
  <dcterms:modified xsi:type="dcterms:W3CDTF">2020-06-24T02:26:28Z</dcterms:modified>
</cp:coreProperties>
</file>