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B8025B1-D04C-4D84-981E-EA066278F5CF}">
  <a:tblStyle styleId="{6B8025B1-D04C-4D84-981E-EA066278F5C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Capstone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Shawn Mathew, Anthony Tan, Amy Wong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Engine Evaluation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Pick out a group of words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Create a phrase to search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One person puts in the search and passes top result to evaluator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Evaluator compares respective search result ranking sites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Evaluator awards points on certain categories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Add points and whichever has most points is the best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Categories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similarweb.com statistics about each site was obtained to test Google, DuckDuckGo, and Bing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Categories Tested: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Visits (10 pts)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Traffic from Search (10 pts)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Matches  (10 pts)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Full points for finding all words, partial points for single words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results show that Google is the best search engine. It is important to note that a lot of search results from DogPile and DuckDuckGo had similar results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952500" y="25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{6B8025B1-D04C-4D84-981E-EA066278F5CF}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Search Engine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 Points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Google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1083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DogPile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1051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DuckDuckGo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1076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Encoding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Correctness Proof of Huffman Encoding Algorithm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6125"/>
            <a:ext cx="42174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justify the correctness, we will be doing a proof by contradiction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be assuming that for two symbols A and B with probabilities p(A) &gt;= p(B), then it is possible for the length of symbol A to be longer than that of symbol 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99" y="1514174"/>
            <a:ext cx="4061575" cy="2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Encoding Cont.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Under our assumption, then in our tree representation of the symbols, the node for symbol A would have a larger depth than that of symbol B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Since the node for symbol B has a smaller depth then its frequency or probability would have to be higher than that of symbol A or equal to symbol A, which contradicts the statement that p(A) &gt;= p(B).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Ordered Matrix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Element in n x n Matrix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Find middle element value in matrix A[i][j] = val and split matrix into 4 parts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Q1: minimum values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Q4: maximum values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Compare val to x: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== x: return location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!= x &amp;&amp; size == 1: </a:t>
            </a:r>
            <a:r>
              <a:rPr lang="en"/>
              <a:t>return not found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&lt; x: repeat steps 1 and 2 for Q2, Q3, and Q4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&gt; x: repeat steps 1 and 2 for Q1, Q2, and Q3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262" y="1677150"/>
            <a:ext cx="27527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Code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7584300" cy="37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 rlen and clen are both 1 return [-1,-1]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Code Cont.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 Complexity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T(N) = 3 T(N / 4) + 7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Master Theorem: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AT(N/B) +f(N)				A=3, B =4, f(N) = O(1)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Since f(N) &lt; O(n^log</a:t>
            </a:r>
            <a:r>
              <a:rPr baseline="-25000" lang="en"/>
              <a:t>B</a:t>
            </a:r>
            <a:r>
              <a:rPr lang="en"/>
              <a:t>A)		O(1) &lt; O(n</a:t>
            </a:r>
            <a:r>
              <a:rPr lang="en"/>
              <a:t>^</a:t>
            </a:r>
            <a:r>
              <a:rPr lang="en"/>
              <a:t>log</a:t>
            </a:r>
            <a:r>
              <a:rPr baseline="-25000" lang="en"/>
              <a:t>4</a:t>
            </a:r>
            <a:r>
              <a:rPr lang="en"/>
              <a:t>3)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Time complexity =  O(n^log</a:t>
            </a:r>
            <a:r>
              <a:rPr baseline="-25000" lang="en"/>
              <a:t>B</a:t>
            </a:r>
            <a:r>
              <a:rPr lang="en"/>
              <a:t>A)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Time Complexity: O(n^log</a:t>
            </a:r>
            <a:r>
              <a:rPr baseline="-25000" lang="en"/>
              <a:t>4</a:t>
            </a:r>
            <a:r>
              <a:rPr lang="en"/>
              <a:t>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