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4579DC9-B1AD-4EEA-9DD0-C4BEC07ACDBA}">
  <a:tblStyle styleId="{64579DC9-B1AD-4EEA-9DD0-C4BEC07ACDB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Capstone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Shawn Mathew, Anthony Tan, Amy Wong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Code Cont.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 Complexity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T(N) = 3 T(N / 4) + 1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Master Theorem: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AT(N/B) +f(N)				A=3, B =4, f(N) = O(1)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Since f(N) &lt; O(n^log</a:t>
            </a:r>
            <a:r>
              <a:rPr baseline="-25000" lang="en"/>
              <a:t>B</a:t>
            </a:r>
            <a:r>
              <a:rPr lang="en"/>
              <a:t>A)		O(1) &lt; O(n</a:t>
            </a:r>
            <a:r>
              <a:rPr lang="en"/>
              <a:t>^</a:t>
            </a:r>
            <a:r>
              <a:rPr lang="en"/>
              <a:t>log</a:t>
            </a:r>
            <a:r>
              <a:rPr baseline="-25000" lang="en"/>
              <a:t>4</a:t>
            </a:r>
            <a:r>
              <a:rPr lang="en"/>
              <a:t>3)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Time Complexity = O(n^log</a:t>
            </a:r>
            <a:r>
              <a:rPr baseline="-25000" lang="en"/>
              <a:t>B</a:t>
            </a:r>
            <a:r>
              <a:rPr lang="en"/>
              <a:t>A)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Time Complexity: O(n^log</a:t>
            </a:r>
            <a:r>
              <a:rPr baseline="-25000" lang="en"/>
              <a:t>4</a:t>
            </a:r>
            <a:r>
              <a:rPr lang="en"/>
              <a:t>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Engine Evaluation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Pick out a group of words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Create a phrase to search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One person puts in the search and passes top result to evaluator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Evaluator compares respective search result ranking sites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Evaluator awards points on certain categories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Add points and whichever has most points is the best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Categories 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similarweb.com statistics about each site was obtained to test Google, DuckDuckGo, and Dogpile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Categories Tested: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Visits (10 pts)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Traffic from Search (10 pts)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Matches  (10 pts)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Full points for finding all words, partial points for single words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results show that Google is the best search engine. It is important to note that a lot of search results from DogPile and DuckDuckGo had similar results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952500" y="25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{64579DC9-B1AD-4EEA-9DD0-C4BEC07ACDBA}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Search Engine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 Points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Google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1083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DogPile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1051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DuckDuckGo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1076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Encoding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Encoding Algorithm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Huffman Encoding is an algorithm used for lossless data compression.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idea behind this is that the letters/symbols in the data that we are trying to compress appears at different frequencies.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For example the phrase “Pen Pineapple Apple Pen” has 7 P, 5 E, 3 N, 1 I, 3 A, and 1 L.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Each letter is represented as a node and the two nodes with the lowest occurrences/frequencies is paired under one parent node with a frequency value equal to the total of the two child nodes.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continue to pair the two lowest frequency nodes together until all nodes are under one root node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Afterward the binary code to encode each symbol can be derived by traversing the tree that was created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As we traverse down, if we were traverse down a left branch we would include a 0 in the code, and a right traverse would be a 1.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The full code is given once we reached the symbol we want to encode.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Encoding Induction Proof	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When creating the Huffman tree there are three cases for A and B.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1. </a:t>
            </a:r>
            <a:r>
              <a:rPr lang="en"/>
              <a:t>A and B are the smallest values (Base Case):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	If A and B are merged, then they will have the same length.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2. B is one of the two smallest values while A is not: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	Case 1:  B gets merged into a tree. </a:t>
            </a:r>
          </a:p>
          <a:p>
            <a:pPr indent="45720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This keeps happening until the tree with B gets merged with A. Since A gets merged with this tree we know that A will have the same depth as the parent node of the tree. So B will have a larger depth than the parent node, which means that the length of B is greater than A.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Huffman Encoding Induction Proof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Case 2:  A gets merged with tree or value. </a:t>
            </a:r>
          </a:p>
          <a:p>
            <a:pPr indent="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this occurs the tree with B in, then it must have been greater than A. After the merge, it will be less than the tree with A because the tree of B is the sum of two smaller values while the tree of A is the sum of two larger values. This can keep happening, but the difference between the depth of A and B will at most be 1. The tree of B must have at least a depth of 1. Since the lowest possible depth for B in its tree is 1 and the highest difference of depth A between B’s tree is 1, this will add up to a max difference of 0. All the other cases will have B at a lower depth.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Huffman Encoding Induction Proof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If A and B are both not the smallest values(Induction Hypothesis):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Then the two smallest values are merged and a new Huffman Encoding of size n-1. This can keep occurring until one of the other two steps occurs.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Ordered Matrix 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Element in n x n Matrix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Find middle element value in matrix A[i][j] = val and split matrix into 4 parts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Q1: minimum values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Q4: maximum values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Compare val to x: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== x: return location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!= x &amp;&amp; size == 1: </a:t>
            </a:r>
            <a:r>
              <a:rPr lang="en"/>
              <a:t>return not found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&lt; x: repeat steps 1 and 2 for Q2, Q3, and Q4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&gt; x: repeat steps 1 and 2 for Q1, Q2, and Q3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262" y="1677150"/>
            <a:ext cx="27527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Code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7584300" cy="37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 rlen and clen are both 1 return [-1,-1]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