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GL_clamp stops wrapping so that parts of the texture will not be duplicated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GL_Linear filter texture when scaling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6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3.png"/><Relationship Id="rId6" Type="http://schemas.openxmlformats.org/officeDocument/2006/relationships/image" Target="../media/image39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5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QTUNES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385199"/>
            <a:ext cx="7772400" cy="6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By: Shawn Mathew, Varan Sharma, and Amy Wong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Update Song Information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75342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925" y="1798200"/>
            <a:ext cx="63341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the Image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5" y="1276350"/>
            <a:ext cx="68484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Search Option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0" y="2647950"/>
            <a:ext cx="62579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337" y="1299437"/>
            <a:ext cx="2295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488075"/>
            <a:ext cx="17335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2271400"/>
            <a:ext cx="31718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Search Option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67532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Loading Saved Directory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 QSettings to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save previously loaded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directory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908" y="1131775"/>
            <a:ext cx="4260091" cy="40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493275"/>
            <a:ext cx="8229600" cy="34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Features: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Loops around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Rotates about an edge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9181" l="0" r="9181" t="0"/>
          <a:stretch/>
        </p:blipFill>
        <p:spPr>
          <a:xfrm>
            <a:off x="1137487" y="1328550"/>
            <a:ext cx="6869024" cy="160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0" y="3129275"/>
            <a:ext cx="8589724" cy="152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25" y="1207303"/>
            <a:ext cx="5976718" cy="3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22" y="1432625"/>
            <a:ext cx="3822999" cy="3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373" y="1463497"/>
            <a:ext cx="4532624" cy="31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87" y="2054875"/>
            <a:ext cx="6380299" cy="22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56525" y="1323925"/>
            <a:ext cx="1552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draw: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47825" y="4382625"/>
            <a:ext cx="1719599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animate: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812" y="4382624"/>
            <a:ext cx="2738924" cy="70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952375" y="1323924"/>
            <a:ext cx="2738924" cy="7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To create a music player application using: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Qt (cross-platform development software developed by Trolltech 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OpenGL (graphics development library)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TagLib (retrieve tag info from mp3 files)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48" y="1152250"/>
            <a:ext cx="3945475" cy="40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25" y="-40562"/>
            <a:ext cx="4210885" cy="52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3069330"/>
            <a:ext cx="3088350" cy="194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824" y="1175975"/>
            <a:ext cx="3037499" cy="189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449" y="1142573"/>
            <a:ext cx="3037499" cy="19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602" y="3069325"/>
            <a:ext cx="2944448" cy="18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32175" y="1373325"/>
            <a:ext cx="16970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translate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606850" y="3210000"/>
            <a:ext cx="16970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translate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302400" y="3210000"/>
            <a:ext cx="16970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rotate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302400" y="1373325"/>
            <a:ext cx="16970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01625" y="1775025"/>
            <a:ext cx="4403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1)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698600" y="3414275"/>
            <a:ext cx="4403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01625" y="3414275"/>
            <a:ext cx="4403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667875" y="1775025"/>
            <a:ext cx="440399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Coverflow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48" y="1063375"/>
            <a:ext cx="3945475" cy="40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25" y="-40574"/>
            <a:ext cx="4210885" cy="52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Coverflow (Texture Mapping)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50101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150" y="2705100"/>
            <a:ext cx="7124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Coverflow (Orientation)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62762"/>
            <a:ext cx="4657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000" y="1200150"/>
            <a:ext cx="1323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237" y="2614300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Texture Mapping Images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" y="1300875"/>
            <a:ext cx="61722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Visualizer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765850"/>
            <a:ext cx="8229600" cy="31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Bar visualizer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Drop animation and randomized jump animation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Colors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Drawing The Visualizer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33059"/>
            <a:ext cx="3791999" cy="16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9510" r="0" t="11816"/>
          <a:stretch/>
        </p:blipFill>
        <p:spPr>
          <a:xfrm>
            <a:off x="457200" y="3136450"/>
            <a:ext cx="3695824" cy="14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525" y="3357962"/>
            <a:ext cx="4176275" cy="15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Animation Variables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595974" cy="11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67000"/>
            <a:ext cx="5006275" cy="1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Drop animation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`paintGL()` called by slot connected to `m_barDropTimer`: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47350"/>
            <a:ext cx="5380349" cy="32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125" y="3768751"/>
            <a:ext cx="3661874" cy="137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(Splitters)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51300"/>
            <a:ext cx="3733249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100" y="1200150"/>
            <a:ext cx="4575100" cy="35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00150"/>
            <a:ext cx="391589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Jump Animation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/>
              <a:t>Slot connected to `m_barJumpTimer` called every 500 ms: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7100"/>
            <a:ext cx="8229599" cy="239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Colors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798374" cy="1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4">
            <a:alphaModFix/>
          </a:blip>
          <a:srcRect b="0" l="1078" r="0" t="0"/>
          <a:stretch/>
        </p:blipFill>
        <p:spPr>
          <a:xfrm>
            <a:off x="457200" y="2935575"/>
            <a:ext cx="4819549" cy="4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528026"/>
            <a:ext cx="7025249" cy="13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Obstacles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TagLib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Coverflow Gap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 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 use Qt to design a GUI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basics of using OpenGL for graphics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Managing a larger project with multiple group members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(Diagram)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0" y="1343737"/>
            <a:ext cx="43529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87" y="1200150"/>
            <a:ext cx="47720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(Left split)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200150"/>
            <a:ext cx="56388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00150"/>
            <a:ext cx="1250721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(Tab Widget)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5" y="1200150"/>
            <a:ext cx="80105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25" y="3316246"/>
            <a:ext cx="3857699" cy="14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525" y="3329425"/>
            <a:ext cx="3857699" cy="144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Layout (Upper Right Split)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8766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650" y="1200150"/>
            <a:ext cx="4618150" cy="22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Audio Buttons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82000"/>
            <a:ext cx="4173799" cy="1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596000"/>
            <a:ext cx="6404750" cy="8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s_mediaStateChanged(state)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Checks the current media state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Determines how to display buttons</a:t>
            </a:r>
          </a:p>
          <a:p>
            <a:pPr indent="-3937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Ex: If media is stopped, all buttons besides the Play button are disabled</a:t>
            </a:r>
          </a:p>
          <a:p>
            <a:pPr indent="-393700" lvl="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600"/>
              <a:t>Ex++: If media is playing, Play button shows a Pause icon instead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