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  <p:sldId id="257" r:id="rId9"/>
    <p:sldId id="258" r:id="rId10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Relationship Id="rId9" Type="http://schemas.openxmlformats.org/officeDocument/2006/relationships/slide" Target="slides/slide2.xml"/>
<Relationship Id="rId10" Type="http://schemas.openxmlformats.org/officeDocument/2006/relationships/slide" Target="slides/slide3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c568764203a4cf31a5e174fb35a8c0313bd7ad5d.png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8229600" cy="452596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1003954" y="1669789"/>
              <a:ext cx="6885800" cy="4053739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1003954" y="5078615"/>
              <a:ext cx="6885800" cy="0"/>
            </a:xfrm>
            <a:custGeom>
              <a:avLst/>
              <a:pathLst>
                <a:path w="6885800" h="0">
                  <a:moveTo>
                    <a:pt x="0" y="0"/>
                  </a:moveTo>
                  <a:lnTo>
                    <a:pt x="6885800" y="0"/>
                  </a:lnTo>
                  <a:lnTo>
                    <a:pt x="688580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1003954" y="4157310"/>
              <a:ext cx="6885800" cy="0"/>
            </a:xfrm>
            <a:custGeom>
              <a:avLst/>
              <a:pathLst>
                <a:path w="6885800" h="0">
                  <a:moveTo>
                    <a:pt x="0" y="0"/>
                  </a:moveTo>
                  <a:lnTo>
                    <a:pt x="6885800" y="0"/>
                  </a:lnTo>
                  <a:lnTo>
                    <a:pt x="688580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1003954" y="3236006"/>
              <a:ext cx="6885800" cy="0"/>
            </a:xfrm>
            <a:custGeom>
              <a:avLst/>
              <a:pathLst>
                <a:path w="6885800" h="0">
                  <a:moveTo>
                    <a:pt x="0" y="0"/>
                  </a:moveTo>
                  <a:lnTo>
                    <a:pt x="6885800" y="0"/>
                  </a:lnTo>
                  <a:lnTo>
                    <a:pt x="688580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1003954" y="2314702"/>
              <a:ext cx="6885800" cy="0"/>
            </a:xfrm>
            <a:custGeom>
              <a:avLst/>
              <a:pathLst>
                <a:path w="6885800" h="0">
                  <a:moveTo>
                    <a:pt x="0" y="0"/>
                  </a:moveTo>
                  <a:lnTo>
                    <a:pt x="6885800" y="0"/>
                  </a:lnTo>
                  <a:lnTo>
                    <a:pt x="688580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1003954" y="5539267"/>
              <a:ext cx="6885800" cy="0"/>
            </a:xfrm>
            <a:custGeom>
              <a:avLst/>
              <a:pathLst>
                <a:path w="6885800" h="0">
                  <a:moveTo>
                    <a:pt x="0" y="0"/>
                  </a:moveTo>
                  <a:lnTo>
                    <a:pt x="6885800" y="0"/>
                  </a:lnTo>
                  <a:lnTo>
                    <a:pt x="688580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1003954" y="4617963"/>
              <a:ext cx="6885800" cy="0"/>
            </a:xfrm>
            <a:custGeom>
              <a:avLst/>
              <a:pathLst>
                <a:path w="6885800" h="0">
                  <a:moveTo>
                    <a:pt x="0" y="0"/>
                  </a:moveTo>
                  <a:lnTo>
                    <a:pt x="6885800" y="0"/>
                  </a:lnTo>
                  <a:lnTo>
                    <a:pt x="688580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003954" y="3696658"/>
              <a:ext cx="6885800" cy="0"/>
            </a:xfrm>
            <a:custGeom>
              <a:avLst/>
              <a:pathLst>
                <a:path w="6885800" h="0">
                  <a:moveTo>
                    <a:pt x="0" y="0"/>
                  </a:moveTo>
                  <a:lnTo>
                    <a:pt x="6885800" y="0"/>
                  </a:lnTo>
                  <a:lnTo>
                    <a:pt x="688580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003954" y="2775354"/>
              <a:ext cx="6885800" cy="0"/>
            </a:xfrm>
            <a:custGeom>
              <a:avLst/>
              <a:pathLst>
                <a:path w="6885800" h="0">
                  <a:moveTo>
                    <a:pt x="0" y="0"/>
                  </a:moveTo>
                  <a:lnTo>
                    <a:pt x="6885800" y="0"/>
                  </a:lnTo>
                  <a:lnTo>
                    <a:pt x="688580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1003954" y="1854049"/>
              <a:ext cx="6885800" cy="0"/>
            </a:xfrm>
            <a:custGeom>
              <a:avLst/>
              <a:pathLst>
                <a:path w="6885800" h="0">
                  <a:moveTo>
                    <a:pt x="0" y="0"/>
                  </a:moveTo>
                  <a:lnTo>
                    <a:pt x="6885800" y="0"/>
                  </a:lnTo>
                  <a:lnTo>
                    <a:pt x="688580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1577771" y="1669789"/>
              <a:ext cx="0" cy="4053739"/>
            </a:xfrm>
            <a:custGeom>
              <a:avLst/>
              <a:pathLst>
                <a:path w="0" h="4053739">
                  <a:moveTo>
                    <a:pt x="0" y="40537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534132" y="1669789"/>
              <a:ext cx="0" cy="4053739"/>
            </a:xfrm>
            <a:custGeom>
              <a:avLst/>
              <a:pathLst>
                <a:path w="0" h="4053739">
                  <a:moveTo>
                    <a:pt x="0" y="40537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3490493" y="1669789"/>
              <a:ext cx="0" cy="4053739"/>
            </a:xfrm>
            <a:custGeom>
              <a:avLst/>
              <a:pathLst>
                <a:path w="0" h="4053739">
                  <a:moveTo>
                    <a:pt x="0" y="40537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4446854" y="1669789"/>
              <a:ext cx="0" cy="4053739"/>
            </a:xfrm>
            <a:custGeom>
              <a:avLst/>
              <a:pathLst>
                <a:path w="0" h="4053739">
                  <a:moveTo>
                    <a:pt x="0" y="40537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5403216" y="1669789"/>
              <a:ext cx="0" cy="4053739"/>
            </a:xfrm>
            <a:custGeom>
              <a:avLst/>
              <a:pathLst>
                <a:path w="0" h="4053739">
                  <a:moveTo>
                    <a:pt x="0" y="40537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6359577" y="1669789"/>
              <a:ext cx="0" cy="4053739"/>
            </a:xfrm>
            <a:custGeom>
              <a:avLst/>
              <a:pathLst>
                <a:path w="0" h="4053739">
                  <a:moveTo>
                    <a:pt x="0" y="40537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7315938" y="1669789"/>
              <a:ext cx="0" cy="4053739"/>
            </a:xfrm>
            <a:custGeom>
              <a:avLst/>
              <a:pathLst>
                <a:path w="0" h="4053739">
                  <a:moveTo>
                    <a:pt x="0" y="40537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1147409" y="1854049"/>
              <a:ext cx="860725" cy="215258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1147409" y="4006630"/>
              <a:ext cx="860725" cy="585501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1147409" y="4592132"/>
              <a:ext cx="860725" cy="912694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1147409" y="5504826"/>
              <a:ext cx="860725" cy="34441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2103770" y="1854049"/>
              <a:ext cx="860725" cy="206122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2103770" y="3915273"/>
              <a:ext cx="860725" cy="655843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2103770" y="4571117"/>
              <a:ext cx="860725" cy="968150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3060131" y="1854049"/>
              <a:ext cx="860725" cy="231358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3060131" y="4167639"/>
              <a:ext cx="860725" cy="578397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3060131" y="4746036"/>
              <a:ext cx="860725" cy="793230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4016492" y="1854049"/>
              <a:ext cx="860725" cy="229932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4016492" y="4153373"/>
              <a:ext cx="860725" cy="566956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4016492" y="4720330"/>
              <a:ext cx="860725" cy="818937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4972853" y="1854049"/>
              <a:ext cx="860725" cy="213833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4972853" y="3992386"/>
              <a:ext cx="860725" cy="530792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4972853" y="4523178"/>
              <a:ext cx="860725" cy="1016088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5929214" y="1854049"/>
              <a:ext cx="860725" cy="227787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5929214" y="4131920"/>
              <a:ext cx="860725" cy="551331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5929214" y="4683252"/>
              <a:ext cx="860725" cy="856015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6885575" y="1854049"/>
              <a:ext cx="860725" cy="236468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6885575" y="4218731"/>
              <a:ext cx="860725" cy="552782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6885575" y="4771513"/>
              <a:ext cx="860725" cy="767753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tx44"/>
            <p:cNvSpPr/>
            <p:nvPr/>
          </p:nvSpPr>
          <p:spPr>
            <a:xfrm>
              <a:off x="692484" y="5495474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692484" y="4574170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0.25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692484" y="3652866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0.50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692484" y="2731561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0.75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692484" y="1810257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1.00</a:t>
              </a:r>
            </a:p>
          </p:txBody>
        </p:sp>
        <p:sp>
          <p:nvSpPr>
            <p:cNvPr id="49" name="pl49"/>
            <p:cNvSpPr/>
            <p:nvPr/>
          </p:nvSpPr>
          <p:spPr>
            <a:xfrm>
              <a:off x="969160" y="553926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969160" y="461796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969160" y="36966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969160" y="277535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969160" y="185404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1577771" y="57235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2534132" y="57235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3490493" y="57235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4446854" y="57235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5403216" y="57235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6359577" y="57235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7315938" y="57235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tx61"/>
            <p:cNvSpPr/>
            <p:nvPr/>
          </p:nvSpPr>
          <p:spPr>
            <a:xfrm>
              <a:off x="1435561" y="5783102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2009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2391922" y="5783102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2010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3348283" y="5783102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2011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4304644" y="5783102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2012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5261005" y="5783102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2013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6217366" y="5783102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2014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7173728" y="5783102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2015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4289692" y="5923695"/>
              <a:ext cx="314325" cy="1038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Year</a:t>
              </a:r>
            </a:p>
          </p:txBody>
        </p:sp>
        <p:sp>
          <p:nvSpPr>
            <p:cNvPr id="69" name="tx69"/>
            <p:cNvSpPr/>
            <p:nvPr/>
          </p:nvSpPr>
          <p:spPr>
            <a:xfrm rot="-5400000">
              <a:off x="381529" y="3646624"/>
              <a:ext cx="394134" cy="1000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count</a:t>
              </a:r>
            </a:p>
          </p:txBody>
        </p:sp>
        <p:sp>
          <p:nvSpPr>
            <p:cNvPr id="70" name="rc70"/>
            <p:cNvSpPr/>
            <p:nvPr/>
          </p:nvSpPr>
          <p:spPr>
            <a:xfrm>
              <a:off x="8028933" y="3087912"/>
              <a:ext cx="588277" cy="121749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tx71"/>
            <p:cNvSpPr/>
            <p:nvPr/>
          </p:nvSpPr>
          <p:spPr>
            <a:xfrm>
              <a:off x="8098522" y="3165755"/>
              <a:ext cx="289768" cy="108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smk</a:t>
              </a:r>
            </a:p>
          </p:txBody>
        </p:sp>
        <p:sp>
          <p:nvSpPr>
            <p:cNvPr id="72" name="rc72"/>
            <p:cNvSpPr/>
            <p:nvPr/>
          </p:nvSpPr>
          <p:spPr>
            <a:xfrm>
              <a:off x="8098522" y="3357991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3"/>
            <p:cNvSpPr/>
            <p:nvPr/>
          </p:nvSpPr>
          <p:spPr>
            <a:xfrm>
              <a:off x="8107522" y="3366991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4"/>
            <p:cNvSpPr/>
            <p:nvPr/>
          </p:nvSpPr>
          <p:spPr>
            <a:xfrm>
              <a:off x="8098522" y="3577447"/>
              <a:ext cx="219455" cy="219456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5"/>
            <p:cNvSpPr/>
            <p:nvPr/>
          </p:nvSpPr>
          <p:spPr>
            <a:xfrm>
              <a:off x="8107522" y="3586447"/>
              <a:ext cx="201455" cy="201455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6"/>
            <p:cNvSpPr/>
            <p:nvPr/>
          </p:nvSpPr>
          <p:spPr>
            <a:xfrm>
              <a:off x="8098522" y="3796903"/>
              <a:ext cx="219455" cy="219456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7"/>
            <p:cNvSpPr/>
            <p:nvPr/>
          </p:nvSpPr>
          <p:spPr>
            <a:xfrm>
              <a:off x="8107522" y="3805903"/>
              <a:ext cx="201455" cy="201455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8"/>
            <p:cNvSpPr/>
            <p:nvPr/>
          </p:nvSpPr>
          <p:spPr>
            <a:xfrm>
              <a:off x="8098522" y="4016359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9"/>
            <p:cNvSpPr/>
            <p:nvPr/>
          </p:nvSpPr>
          <p:spPr>
            <a:xfrm>
              <a:off x="8107522" y="4025359"/>
              <a:ext cx="201455" cy="201456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tx80"/>
            <p:cNvSpPr/>
            <p:nvPr/>
          </p:nvSpPr>
          <p:spPr>
            <a:xfrm>
              <a:off x="8387567" y="3426982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8387567" y="3644965"/>
              <a:ext cx="71105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8387567" y="3862838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8387567" y="4085350"/>
              <a:ext cx="160054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NA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2"/>
          <p:cNvGraphicFramePr>
            <a:graphicFrameLocks noGrp="1"/>
          </p:cNvGraphicFramePr>
          <p:nvPr>
            <p:ph idx="1"/>
          </p:nvPr>
        </p:nvGraphicFramePr>
        <p:xfrm rot="-0">
          <a:off x="457200" y="1600200"/>
          <a:ext cx="8229600" cy="4525963"/>
        </p:xfrm>
        <a:graphic>
          <a:graphicData uri="http://schemas.openxmlformats.org/drawingml/2006/table">
            <a:tbl>
              <a:tblPr firstRow="1" lastRow="0" firstColumn="0" lastColumn="0" bandRow="1" bandCol="0">
                <a:tableStyleId>{5C22544A-7EE6-4342-B048-85BDC9FD1C3A}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1508654">
                <a:tc>
                  <a:txBody>
                    <a:bodyPr/>
                    <a:lstStyle/>
                    <a:p>
                      <a:pPr algn="r"/>
                      <a:r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p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test</a:t>
                      </a:r>
                    </a:p>
                  </a:txBody>
                </a:tc>
              </a:tr>
              <a:tr h="1508654">
                <a:tc>
                  <a:txBody>
                    <a:bodyPr/>
                    <a:lstStyle/>
                    <a:p>
                      <a:pPr algn="r"/>
                      <a:r>
                        <a:t>125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34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53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/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/>
                      </a:r>
                    </a:p>
                  </a:txBody>
                </a:tc>
              </a:tr>
              <a:tr h="1508654">
                <a:tc>
                  <a:txBody>
                    <a:bodyPr/>
                    <a:lstStyle/>
                    <a:p>
                      <a:pPr algn="r"/>
                      <a:r>
                        <a:t>119.96 (15.50)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126.56 (14.52)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122.77 (16.28)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0.079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/>
                      </a:r>
                    </a:p>
                  </a:txBody>
                </a:tc>
              </a:tr>
              <a:tr h="1508654">
                <a:tc>
                  <a:txBody>
                    <a:bodyPr/>
                    <a:lstStyle/>
                    <a:p>
                      <a:pPr algn="r"/>
                      <a:r>
                        <a:t>74.39 (10.05)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79.76 (10.01)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78.09 (10.84)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0.008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/>
                      </a:r>
                    </a:p>
                  </a:txBody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shhan</cp:lastModifiedBy>
  <cp:revision>3</cp:revision>
  <dcterms:created xsi:type="dcterms:W3CDTF">2017-02-13T16:18:36Z</dcterms:created>
  <dcterms:modified xsi:type="dcterms:W3CDTF">2024-01-04T18:35:23Z</dcterms:modified>
  <cp:category/>
</cp:coreProperties>
</file>