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568764203a4cf31a5e174fb35a8c0313bd7ad5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3954" y="1669789"/>
              <a:ext cx="6885800" cy="40537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03954" y="5078615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03954" y="4157310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03954" y="3236006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03954" y="2314702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03954" y="5539267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03954" y="4617963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03954" y="3696658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03954" y="2775354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03954" y="1854049"/>
              <a:ext cx="6885800" cy="0"/>
            </a:xfrm>
            <a:custGeom>
              <a:avLst/>
              <a:pathLst>
                <a:path w="6885800" h="0">
                  <a:moveTo>
                    <a:pt x="0" y="0"/>
                  </a:moveTo>
                  <a:lnTo>
                    <a:pt x="6885800" y="0"/>
                  </a:lnTo>
                  <a:lnTo>
                    <a:pt x="68858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77771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34132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90493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46854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03216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59577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315938" y="1669789"/>
              <a:ext cx="0" cy="4053739"/>
            </a:xfrm>
            <a:custGeom>
              <a:avLst/>
              <a:pathLst>
                <a:path w="0" h="4053739">
                  <a:moveTo>
                    <a:pt x="0" y="40537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147409" y="1854049"/>
              <a:ext cx="860725" cy="21525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147409" y="4006630"/>
              <a:ext cx="860725" cy="58550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147409" y="4592132"/>
              <a:ext cx="860725" cy="91269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147409" y="5504826"/>
              <a:ext cx="860725" cy="34441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03770" y="1854049"/>
              <a:ext cx="860725" cy="20612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03770" y="3915273"/>
              <a:ext cx="860725" cy="65584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03770" y="4571117"/>
              <a:ext cx="860725" cy="9681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60131" y="1854049"/>
              <a:ext cx="860725" cy="23135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060131" y="4167639"/>
              <a:ext cx="860725" cy="5783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060131" y="4746036"/>
              <a:ext cx="860725" cy="79323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016492" y="1854049"/>
              <a:ext cx="860725" cy="22993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016492" y="4153373"/>
              <a:ext cx="860725" cy="5669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016492" y="4720330"/>
              <a:ext cx="860725" cy="81893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72853" y="1854049"/>
              <a:ext cx="860725" cy="21383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972853" y="3992386"/>
              <a:ext cx="860725" cy="5307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72853" y="4523178"/>
              <a:ext cx="860725" cy="101608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929214" y="1854049"/>
              <a:ext cx="860725" cy="22778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929214" y="4131920"/>
              <a:ext cx="860725" cy="55133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929214" y="4683252"/>
              <a:ext cx="860725" cy="85601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885575" y="1854049"/>
              <a:ext cx="860725" cy="23646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885575" y="4218731"/>
              <a:ext cx="860725" cy="55278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885575" y="4771513"/>
              <a:ext cx="860725" cy="76775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692484" y="54954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484" y="45741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484" y="365286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484" y="273156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2484" y="1810257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969160" y="5539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69160" y="4617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69160" y="3696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69160" y="2775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69160" y="185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577771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34132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490493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46854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403216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359577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315938" y="57235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435561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2009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91922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348283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304644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61005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217366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73728" y="578310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289692" y="5923695"/>
              <a:ext cx="314325" cy="10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Year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381529" y="3646624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8028933" y="3087912"/>
              <a:ext cx="588277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8098522" y="3165755"/>
              <a:ext cx="289768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smk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8098522" y="335799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107522" y="336699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098522" y="357744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07522" y="3586447"/>
              <a:ext cx="201455" cy="201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098522" y="3796903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107522" y="3805903"/>
              <a:ext cx="201455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098522" y="401635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107522" y="4025359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8387567" y="342698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387567" y="3644965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387567" y="3862838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387567" y="4085350"/>
              <a:ext cx="16005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508654">
                <a:tc>
                  <a:txBody>
                    <a:bodyPr/>
                    <a:lstStyle/>
                    <a:p>
                      <a:pPr algn="r"/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test</a:t>
                      </a:r>
                    </a:p>
                  </a:txBody>
                </a:tc>
              </a:tr>
              <a:tr h="1508654">
                <a:tc>
                  <a:txBody>
                    <a:bodyPr/>
                    <a:lstStyle/>
                    <a:p>
                      <a:pPr algn="r"/>
                      <a:r>
                        <a:t>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/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/>
                      </a:r>
                    </a:p>
                  </a:txBody>
                </a:tc>
              </a:tr>
              <a:tr h="1508654">
                <a:tc>
                  <a:txBody>
                    <a:bodyPr/>
                    <a:lstStyle/>
                    <a:p>
                      <a:pPr algn="r"/>
                      <a:r>
                        <a:t>119.96 (15.50)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126.56 (14.52)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122.77 (16.28)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0.079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/>
                      </a:r>
                    </a:p>
                  </a:txBody>
                </a:tc>
              </a:tr>
              <a:tr h="1508654">
                <a:tc>
                  <a:txBody>
                    <a:bodyPr/>
                    <a:lstStyle/>
                    <a:p>
                      <a:pPr algn="r"/>
                      <a:r>
                        <a:t>74.39 (10.05)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79.76 (10.01)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78.09 (10.84)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/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shhan</cp:lastModifiedBy>
  <cp:revision>3</cp:revision>
  <dcterms:created xsi:type="dcterms:W3CDTF">2017-02-13T16:18:36Z</dcterms:created>
  <dcterms:modified xsi:type="dcterms:W3CDTF">2023-12-19T15:55:07Z</dcterms:modified>
  <cp:category/>
</cp:coreProperties>
</file>