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6/3/2024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0700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6/3/2024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187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6/3/2024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1843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6/3/2024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5469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6/3/2024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198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6/3/2024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2506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6/3/2024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7654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6/3/2024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346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6/3/2024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967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6/3/2024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21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6/3/2024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8459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6/3/2024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92942836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p:grpSpPr>
        <p:grpSp>
          <p:nvGrpSpPr>
            <p:cNvPr id="29" name="Group 28">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rgbClr val="FFFFFF"/>
            </a:solidFill>
          </p:grpSpPr>
          <p:sp>
            <p:nvSpPr>
              <p:cNvPr id="33" name="Freeform: Shape 3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0" name="Group 29">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chemeClr val="tx1"/>
            </a:solidFill>
          </p:grpSpPr>
          <p:sp>
            <p:nvSpPr>
              <p:cNvPr id="31" name="Freeform: Shape 30">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36" name="Group 35">
            <a:extLst>
              <a:ext uri="{FF2B5EF4-FFF2-40B4-BE49-F238E27FC236}">
                <a16:creationId xmlns:a16="http://schemas.microsoft.com/office/drawing/2014/main" id="{BB7A900B-006E-46F4-831E-5AABAEE45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492" y="1103896"/>
            <a:ext cx="4965868" cy="4598497"/>
            <a:chOff x="1674895" y="1345036"/>
            <a:chExt cx="5428610" cy="4210939"/>
          </a:xfrm>
        </p:grpSpPr>
        <p:sp>
          <p:nvSpPr>
            <p:cNvPr id="37" name="Rectangle 3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0" name="Rectangle 39">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2C622-5E19-B2B9-3F72-400169BCC0F9}"/>
              </a:ext>
            </a:extLst>
          </p:cNvPr>
          <p:cNvSpPr>
            <a:spLocks noGrp="1"/>
          </p:cNvSpPr>
          <p:nvPr>
            <p:ph type="ctrTitle"/>
          </p:nvPr>
        </p:nvSpPr>
        <p:spPr>
          <a:xfrm>
            <a:off x="838200" y="1254952"/>
            <a:ext cx="4324642" cy="2939655"/>
          </a:xfrm>
        </p:spPr>
        <p:txBody>
          <a:bodyPr>
            <a:normAutofit/>
          </a:bodyPr>
          <a:lstStyle/>
          <a:p>
            <a:r>
              <a:rPr lang="en-US" dirty="0"/>
              <a:t>Video Games</a:t>
            </a:r>
          </a:p>
        </p:txBody>
      </p:sp>
      <p:sp>
        <p:nvSpPr>
          <p:cNvPr id="3" name="Subtitle 2">
            <a:extLst>
              <a:ext uri="{FF2B5EF4-FFF2-40B4-BE49-F238E27FC236}">
                <a16:creationId xmlns:a16="http://schemas.microsoft.com/office/drawing/2014/main" id="{7F17DCC0-2A97-EFBC-E17F-C9ACCF6081F3}"/>
              </a:ext>
            </a:extLst>
          </p:cNvPr>
          <p:cNvSpPr>
            <a:spLocks noGrp="1"/>
          </p:cNvSpPr>
          <p:nvPr>
            <p:ph type="subTitle" idx="1"/>
          </p:nvPr>
        </p:nvSpPr>
        <p:spPr>
          <a:xfrm>
            <a:off x="838200" y="4286683"/>
            <a:ext cx="4324642" cy="1199392"/>
          </a:xfrm>
        </p:spPr>
        <p:txBody>
          <a:bodyPr>
            <a:normAutofit/>
          </a:bodyPr>
          <a:lstStyle/>
          <a:p>
            <a:r>
              <a:rPr lang="en-US" dirty="0"/>
              <a:t>Sales trends over the years</a:t>
            </a:r>
          </a:p>
        </p:txBody>
      </p:sp>
      <p:sp>
        <p:nvSpPr>
          <p:cNvPr id="42" name="Freeform: Shape 4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Freeform: Shape 43">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Oval 4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EE5E6426-B3A0-007C-6A29-B066867CF492}"/>
              </a:ext>
            </a:extLst>
          </p:cNvPr>
          <p:cNvPicPr>
            <a:picLocks noChangeAspect="1"/>
          </p:cNvPicPr>
          <p:nvPr/>
        </p:nvPicPr>
        <p:blipFill rotWithShape="1">
          <a:blip r:embed="rId2"/>
          <a:srcRect l="4602" r="-1" b="-1"/>
          <a:stretch/>
        </p:blipFill>
        <p:spPr>
          <a:xfrm>
            <a:off x="6094114" y="1321031"/>
            <a:ext cx="5428611" cy="4210940"/>
          </a:xfrm>
          <a:prstGeom prst="rect">
            <a:avLst/>
          </a:prstGeom>
          <a:ln w="28575">
            <a:noFill/>
          </a:ln>
        </p:spPr>
      </p:pic>
      <p:grpSp>
        <p:nvGrpSpPr>
          <p:cNvPr id="5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51" name="Freeform: Shape 5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57"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58" name="Freeform: Shape 57">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303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D1A96-70D9-A0A7-43C0-5A19BA60820E}"/>
              </a:ext>
            </a:extLst>
          </p:cNvPr>
          <p:cNvPicPr>
            <a:picLocks noChangeAspect="1"/>
          </p:cNvPicPr>
          <p:nvPr/>
        </p:nvPicPr>
        <p:blipFill>
          <a:blip r:embed="rId2"/>
          <a:stretch>
            <a:fillRect/>
          </a:stretch>
        </p:blipFill>
        <p:spPr>
          <a:xfrm>
            <a:off x="194623" y="1762271"/>
            <a:ext cx="8516758" cy="4540206"/>
          </a:xfrm>
          <a:prstGeom prst="rect">
            <a:avLst/>
          </a:prstGeom>
        </p:spPr>
      </p:pic>
      <p:sp>
        <p:nvSpPr>
          <p:cNvPr id="4" name="TextBox 3">
            <a:extLst>
              <a:ext uri="{FF2B5EF4-FFF2-40B4-BE49-F238E27FC236}">
                <a16:creationId xmlns:a16="http://schemas.microsoft.com/office/drawing/2014/main" id="{FBA89089-BC9E-F27F-8898-AA03721AA587}"/>
              </a:ext>
            </a:extLst>
          </p:cNvPr>
          <p:cNvSpPr txBox="1"/>
          <p:nvPr/>
        </p:nvSpPr>
        <p:spPr>
          <a:xfrm>
            <a:off x="9389806" y="2090172"/>
            <a:ext cx="2163097" cy="2677656"/>
          </a:xfrm>
          <a:prstGeom prst="rect">
            <a:avLst/>
          </a:prstGeom>
          <a:noFill/>
        </p:spPr>
        <p:txBody>
          <a:bodyPr wrap="square" rtlCol="0">
            <a:spAutoFit/>
          </a:bodyPr>
          <a:lstStyle/>
          <a:p>
            <a:r>
              <a:rPr lang="en-US" sz="2400" dirty="0"/>
              <a:t>Here is a general overview of the video game sale trends from 1980-2020.</a:t>
            </a:r>
          </a:p>
        </p:txBody>
      </p:sp>
    </p:spTree>
    <p:extLst>
      <p:ext uri="{BB962C8B-B14F-4D97-AF65-F5344CB8AC3E}">
        <p14:creationId xmlns:p14="http://schemas.microsoft.com/office/powerpoint/2010/main" val="37457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8419A-3ABB-2C8E-D707-4ED435196E81}"/>
              </a:ext>
            </a:extLst>
          </p:cNvPr>
          <p:cNvPicPr>
            <a:picLocks noChangeAspect="1"/>
          </p:cNvPicPr>
          <p:nvPr/>
        </p:nvPicPr>
        <p:blipFill>
          <a:blip r:embed="rId2"/>
          <a:stretch>
            <a:fillRect/>
          </a:stretch>
        </p:blipFill>
        <p:spPr>
          <a:xfrm>
            <a:off x="1430488" y="216310"/>
            <a:ext cx="9331023" cy="4955896"/>
          </a:xfrm>
          <a:prstGeom prst="rect">
            <a:avLst/>
          </a:prstGeom>
        </p:spPr>
      </p:pic>
      <p:sp>
        <p:nvSpPr>
          <p:cNvPr id="4" name="TextBox 3">
            <a:extLst>
              <a:ext uri="{FF2B5EF4-FFF2-40B4-BE49-F238E27FC236}">
                <a16:creationId xmlns:a16="http://schemas.microsoft.com/office/drawing/2014/main" id="{B2B226AC-2568-D875-585B-FC4F1BBDFCE1}"/>
              </a:ext>
            </a:extLst>
          </p:cNvPr>
          <p:cNvSpPr txBox="1"/>
          <p:nvPr/>
        </p:nvSpPr>
        <p:spPr>
          <a:xfrm>
            <a:off x="1091381" y="5712542"/>
            <a:ext cx="9409471" cy="646331"/>
          </a:xfrm>
          <a:prstGeom prst="rect">
            <a:avLst/>
          </a:prstGeom>
          <a:noFill/>
        </p:spPr>
        <p:txBody>
          <a:bodyPr wrap="square" rtlCol="0">
            <a:spAutoFit/>
          </a:bodyPr>
          <a:lstStyle/>
          <a:p>
            <a:r>
              <a:rPr lang="en-US" dirty="0"/>
              <a:t>Here I have provided each Genre by popularity with Action being a strong number 1 followed by Sports in the number 2 spot. </a:t>
            </a:r>
          </a:p>
        </p:txBody>
      </p:sp>
    </p:spTree>
    <p:extLst>
      <p:ext uri="{BB962C8B-B14F-4D97-AF65-F5344CB8AC3E}">
        <p14:creationId xmlns:p14="http://schemas.microsoft.com/office/powerpoint/2010/main" val="292177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50574-AFCC-685D-2EFD-55C6B2DB0CEC}"/>
              </a:ext>
            </a:extLst>
          </p:cNvPr>
          <p:cNvPicPr>
            <a:picLocks noChangeAspect="1"/>
          </p:cNvPicPr>
          <p:nvPr/>
        </p:nvPicPr>
        <p:blipFill>
          <a:blip r:embed="rId2"/>
          <a:stretch>
            <a:fillRect/>
          </a:stretch>
        </p:blipFill>
        <p:spPr>
          <a:xfrm>
            <a:off x="703006" y="85895"/>
            <a:ext cx="10785987" cy="5810760"/>
          </a:xfrm>
          <a:prstGeom prst="rect">
            <a:avLst/>
          </a:prstGeom>
        </p:spPr>
      </p:pic>
      <p:sp>
        <p:nvSpPr>
          <p:cNvPr id="4" name="TextBox 3">
            <a:extLst>
              <a:ext uri="{FF2B5EF4-FFF2-40B4-BE49-F238E27FC236}">
                <a16:creationId xmlns:a16="http://schemas.microsoft.com/office/drawing/2014/main" id="{0DFA4EF1-8DB0-F38C-B4B4-D7359389F114}"/>
              </a:ext>
            </a:extLst>
          </p:cNvPr>
          <p:cNvSpPr txBox="1"/>
          <p:nvPr/>
        </p:nvSpPr>
        <p:spPr>
          <a:xfrm>
            <a:off x="599768" y="6292645"/>
            <a:ext cx="9891251" cy="369332"/>
          </a:xfrm>
          <a:prstGeom prst="rect">
            <a:avLst/>
          </a:prstGeom>
          <a:noFill/>
        </p:spPr>
        <p:txBody>
          <a:bodyPr wrap="square" rtlCol="0">
            <a:spAutoFit/>
          </a:bodyPr>
          <a:lstStyle/>
          <a:p>
            <a:r>
              <a:rPr lang="en-US" dirty="0"/>
              <a:t>Here we have a representation of the sales by platforms and genre.  </a:t>
            </a:r>
          </a:p>
        </p:txBody>
      </p:sp>
    </p:spTree>
    <p:extLst>
      <p:ext uri="{BB962C8B-B14F-4D97-AF65-F5344CB8AC3E}">
        <p14:creationId xmlns:p14="http://schemas.microsoft.com/office/powerpoint/2010/main" val="427694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5F49D-B768-DAA1-C646-467DAEFFAE3A}"/>
              </a:ext>
            </a:extLst>
          </p:cNvPr>
          <p:cNvPicPr>
            <a:picLocks noChangeAspect="1"/>
          </p:cNvPicPr>
          <p:nvPr/>
        </p:nvPicPr>
        <p:blipFill>
          <a:blip r:embed="rId2"/>
          <a:stretch>
            <a:fillRect/>
          </a:stretch>
        </p:blipFill>
        <p:spPr>
          <a:xfrm>
            <a:off x="88490" y="207110"/>
            <a:ext cx="12015019" cy="6168475"/>
          </a:xfrm>
          <a:prstGeom prst="rect">
            <a:avLst/>
          </a:prstGeom>
        </p:spPr>
      </p:pic>
    </p:spTree>
    <p:extLst>
      <p:ext uri="{BB962C8B-B14F-4D97-AF65-F5344CB8AC3E}">
        <p14:creationId xmlns:p14="http://schemas.microsoft.com/office/powerpoint/2010/main" val="36460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D0D316-FD3F-5BBE-40E1-0E032892FFC7}"/>
              </a:ext>
            </a:extLst>
          </p:cNvPr>
          <p:cNvSpPr>
            <a:spLocks noGrp="1"/>
          </p:cNvSpPr>
          <p:nvPr>
            <p:ph type="body" idx="1"/>
          </p:nvPr>
        </p:nvSpPr>
        <p:spPr>
          <a:xfrm>
            <a:off x="1087489" y="1826599"/>
            <a:ext cx="10515600" cy="2666743"/>
          </a:xfrm>
        </p:spPr>
        <p:txBody>
          <a:bodyPr>
            <a:normAutofit/>
          </a:bodyPr>
          <a:lstStyle/>
          <a:p>
            <a:r>
              <a:rPr lang="en-US" dirty="0"/>
              <a:t>In conclusion, we need to focus on the Action genre in order to create an engaging game that will have the most likelihood of generating the most sales since that is overall our most popular genre of video games!</a:t>
            </a:r>
          </a:p>
          <a:p>
            <a:endParaRPr lang="en-US" dirty="0"/>
          </a:p>
          <a:p>
            <a:endParaRPr lang="en-US" dirty="0"/>
          </a:p>
          <a:p>
            <a:pPr algn="ctr"/>
            <a:r>
              <a:rPr lang="en-US" dirty="0"/>
              <a:t>PLAY ON!</a:t>
            </a:r>
          </a:p>
        </p:txBody>
      </p:sp>
    </p:spTree>
    <p:extLst>
      <p:ext uri="{BB962C8B-B14F-4D97-AF65-F5344CB8AC3E}">
        <p14:creationId xmlns:p14="http://schemas.microsoft.com/office/powerpoint/2010/main" val="330271338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51</TotalTime>
  <Words>102</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Source Sans Pro</vt:lpstr>
      <vt:lpstr>FunkyShapesDarkVTI</vt:lpstr>
      <vt:lpstr>Video Games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Games</dc:title>
  <dc:creator>Amy Webb</dc:creator>
  <cp:lastModifiedBy>Amy Webb</cp:lastModifiedBy>
  <cp:revision>1</cp:revision>
  <dcterms:created xsi:type="dcterms:W3CDTF">2024-05-08T21:56:38Z</dcterms:created>
  <dcterms:modified xsi:type="dcterms:W3CDTF">2024-06-03T22:12:54Z</dcterms:modified>
</cp:coreProperties>
</file>