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4" r:id="rId16"/>
    <p:sldId id="275" r:id="rId17"/>
    <p:sldId id="276" r:id="rId18"/>
    <p:sldId id="273" r:id="rId19"/>
    <p:sldId id="277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AF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123" d="100"/>
          <a:sy n="123" d="100"/>
        </p:scale>
        <p:origin x="80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0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1429 688 11072 0 0,'13'-5'358'0'0,"-3"3"-129"0"0,0-1-1 0 0,0-1 0 0 0,-1 0 1 0 0,1 0-1 0 0,-1-1 1 0 0,0 0-1 0 0,7-6-228 0 0,-13 9 337 0 0,0 0 1 0 0,0-1-1 0 0,0 1 0 0 0,-1-1 1 0 0,1 1-1 0 0,-1-1 0 0 0,1 0 1 0 0,-1 0-1 0 0,0 0 0 0 0,0-1 0 0 0,0 1 1 0 0,-1 0-1 0 0,1-1 0 0 0,-1 1 1 0 0,0-1-1 0 0,1-1-337 0 0,-2 3 136 0 0,0 0 1 0 0,1 0-1 0 0,-1 0 0 0 0,1 0 0 0 0,-1 0 0 0 0,1 0 1 0 0,0 0-1 0 0,-1 1 0 0 0,1-1 0 0 0,1-2-136 0 0,-1 3 90 0 0,0-1 0 0 0,0 0 1 0 0,0 0-1 0 0,0 0 0 0 0,0 0 0 0 0,-1 0 0 0 0,1 0 0 0 0,-1 0 0 0 0,1 0 0 0 0,-1 0 0 0 0,0-1-90 0 0,0-2 143 0 0,0-1 0 0 0,-1 1 0 0 0,0-1 0 0 0,0 1 0 0 0,-1-1 0 0 0,1 1 0 0 0,-1 0 0 0 0,0 0 0 0 0,-1 0 0 0 0,-1-4-143 0 0,-13-30 244 0 0,13 27-186 0 0,-1 0 0 0 0,0 1 1 0 0,-1 0-1 0 0,0-1 1 0 0,-1 2-1 0 0,0-1 0 0 0,-1 1 1 0 0,-1 0-59 0 0,-16-18 257 0 0,-1 1 0 0 0,-6-3-257 0 0,14 15-52 0 0,-1 1 0 0 0,0 1-1 0 0,-1 0 1 0 0,0 1 0 0 0,-1 2 0 0 0,0 0 0 0 0,-7-1 52 0 0,-6-1 172 0 0,0 1 1 0 0,-1 2 0 0 0,-1 1-1 0 0,-12 0-172 0 0,-2 1 234 0 0,-1 3 0 0 0,0 2 0 0 0,0 2-1 0 0,0 2 1 0 0,1 3 0 0 0,-1 2 0 0 0,1 2-1 0 0,0 2 1 0 0,-37 14-234 0 0,75-20 19 0 0,0 0 0 0 0,1 0 0 0 0,0 2 0 0 0,0-1 0 0 0,0 1 0 0 0,1 1-1 0 0,0 0 1 0 0,0 0 0 0 0,1 1 0 0 0,0 0 0 0 0,1 1 0 0 0,0 0 0 0 0,0 0 0 0 0,1 1 0 0 0,0 0-1 0 0,1 0 1 0 0,0 0 0 0 0,-3 13-19 0 0,1-4-67 0 0,2 0 0 0 0,1 0-1 0 0,1 1 1 0 0,0 0 0 0 0,2-1 0 0 0,0 1-1 0 0,1 1 1 0 0,1-1 0 0 0,2 0-1 0 0,0 0 1 0 0,1 4 67 0 0,5 15-27 0 0,1 0-1 0 0,2 0 0 0 0,2-1 0 0 0,2-1 1 0 0,1 0-1 0 0,2-1 0 0 0,1-1 1 0 0,2 0-1 0 0,2-2 0 0 0,1 0 1 0 0,2-2-1 0 0,0-1 0 0 0,31 27 28 0 0,-31-34-66 0 0,-10-8 5 0 0,0-1 0 0 0,1-1 0 0 0,1-1 0 0 0,12 7 61 0 0,19 13-117 0 0,-35-22 65 0 0,0-2-1 0 0,1 0 1 0 0,7 3 52 0 0,7 1-60 0 0,2 0 1 0 0,-1-2-1 0 0,2-2 0 0 0,-1-1 0 0 0,10 1 60 0 0,-19-6-23 0 0,0 0 0 0 0,0-2 0 0 0,0 0 0 0 0,0-1 0 0 0,0-1 0 0 0,0-2 1 0 0,0 0-1 0 0,7-2 23 0 0,3-4-263 0 0,30-10 263 0 0,-51 14-32 0 0,1 0 0 0 0,-1 0 1 0 0,0-1-1 0 0,0-1 0 0 0,-1 0 0 0 0,8-7 32 0 0,-4 3-26 0 0,0-1 0 0 0,-1-1 0 0 0,-1 0-1 0 0,0 0 1 0 0,-1-1 0 0 0,-1-1-1 0 0,0 0 1 0 0,-1 0 0 0 0,0-1 0 0 0,-1 0-1 0 0,-1-1 1 0 0,-1 0 0 0 0,2-7 26 0 0,-1-6 39 0 0,-1 0-1 0 0,-2-1 1 0 0,0 0 0 0 0,-3 0-1 0 0,0 0 1 0 0,-2 0 0 0 0,-2-10-39 0 0,2 30 1 0 0,-1 0 1 0 0,0 0 0 0 0,0 0-1 0 0,-1 0 1 0 0,0 1-1 0 0,-1-1 1 0 0,0 1 0 0 0,-1 0-1 0 0,-3-5-1 0 0,0 3-63 0 0,-1 1 0 0 0,0 0-1 0 0,0 0 1 0 0,-1 1 0 0 0,-1 0 0 0 0,0 1-1 0 0,-9-6 64 0 0,-18-11-1314 0 0,-31-14 1314 0 0,53 31-163 0 0,-250-149-566 0 0,237 140 763 0 0,-44-28 107 0 0,-1 3-1 0 0,-43-15-140 0 0,95 48 28 0 0,-1 1 0 0 0,0 1 0 0 0,0 1 0 0 0,-1 1 0 0 0,0 1 0 0 0,0 1 0 0 0,0 1 0 0 0,-1 1 0 0 0,1 2 0 0 0,0 0 0 0 0,-5 2-28 0 0,18-1 31 0 0,0 1-1 0 0,0 1 1 0 0,0-1 0 0 0,0 2 0 0 0,0 0 0 0 0,1 0 0 0 0,0 1-1 0 0,0 0 1 0 0,0 1 0 0 0,0 0 0 0 0,1 0 0 0 0,0 1 0 0 0,0 0 0 0 0,1 1-1 0 0,0 0 1 0 0,0 0 0 0 0,1 1 0 0 0,-3 4-31 0 0,1 1-126 0 0,1-1 1 0 0,1 1-1 0 0,0 0 0 0 0,1 1 0 0 0,1-1 1 0 0,0 1-1 0 0,1 1 0 0 0,0-1 1 0 0,1 0-1 0 0,1 1 0 0 0,0 0 1 0 0,2-1-1 0 0,0 3 126 0 0,0 2-63 0 0,1 0 0 0 0,1 0-1 0 0,1 0 1 0 0,0-1 0 0 0,2 1 0 0 0,0-1 0 0 0,2 0-1 0 0,0 0 1 0 0,1 0 0 0 0,0-1 0 0 0,2-1 0 0 0,0 1-1 0 0,1-2 1 0 0,1 1 0 0 0,8 9 63 0 0,18 14 205 0 0,0-2-1 0 0,3-1 0 0 0,1-2 1 0 0,2-2-1 0 0,0-2 1 0 0,47 23-205 0 0,-55-38-3 0 0,1-1 0 0 0,0-2 1 0 0,12 2 2 0 0,-34-12-53 0 0,1 0 1 0 0,-1 0-1 0 0,1-2 1 0 0,0 0-1 0 0,0-1 1 0 0,-1 0-1 0 0,1-1 1 0 0,6-2 52 0 0,2-1-107 0 0,0-1 1 0 0,0-1 0 0 0,0-1 0 0 0,-1-1 0 0 0,2-1 106 0 0,-3-2-32 0 0,0-1 0 0 0,-1-1-1 0 0,0-1 1 0 0,-1 0 0 0 0,0-2 0 0 0,-2 0-1 0 0,0-1 1 0 0,0-1 0 0 0,5-10 32 0 0,-4 6 76 0 0,-2-1 0 0 0,-1-1 0 0 0,0-1 0 0 0,-2 0 0 0 0,-1-1-1 0 0,-1 0 1 0 0,6-22-76 0 0,-14 37 4 0 0,-1-1 0 0 0,0 1 0 0 0,-1 0 0 0 0,0-1 0 0 0,-1 1 0 0 0,0-1 0 0 0,-1 0 0 0 0,0 0-4 0 0,-1 5 12 0 0,0 0 0 0 0,0 0 0 0 0,0 1 0 0 0,-1-1 0 0 0,0 0 0 0 0,-1 1 0 0 0,1 0 0 0 0,-1-1 0 0 0,0 1 0 0 0,-1 0 0 0 0,1 1 0 0 0,-2-1-12 0 0,-8-13 120 0 0,-2 0 0 0 0,-15-14-120 0 0,1 3 97 0 0,-2 2 0 0 0,-1 2 0 0 0,-1 1 0 0 0,-30-17-97 0 0,-3 4-49 0 0,-1 2 0 0 0,-15-2 49 0 0,-11-1-185 0 0,-3 5 1 0 0,0 4 0 0 0,-2 4 0 0 0,-1 4-1 0 0,-34 0 185 0 0,101 17 61 0 0,0 2-1 0 0,-1 1 1 0 0,1 1-1 0 0,-31 4-60 0 0,52-2 68 0 0,-1 1 0 0 0,0 1 0 0 0,1 0 0 0 0,0 0 0 0 0,0 1 0 0 0,0 1 0 0 0,-2 0-68 0 0,7-1-11 0 0,0-1 1 0 0,0 1-1 0 0,0 0 0 0 0,1 1 0 0 0,-1-1 0 0 0,1 1 0 0 0,0 0 1 0 0,1 0-1 0 0,-1 1 0 0 0,1-1 0 0 0,0 1 0 0 0,-1 2 11 0 0,-12 32-188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0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1429 688 11072 0 0,'13'-5'358'0'0,"-3"3"-129"0"0,0-1-1 0 0,0-1 0 0 0,-1 0 1 0 0,1 0-1 0 0,-1-1 1 0 0,0 0-1 0 0,7-6-228 0 0,-13 9 337 0 0,0 0 1 0 0,0-1-1 0 0,0 1 0 0 0,-1-1 1 0 0,1 1-1 0 0,-1-1 0 0 0,1 0 1 0 0,-1 0-1 0 0,0 0 0 0 0,0-1 0 0 0,0 1 1 0 0,-1 0-1 0 0,1-1 0 0 0,-1 1 1 0 0,0-1-1 0 0,1-1-337 0 0,-2 3 136 0 0,0 0 1 0 0,1 0-1 0 0,-1 0 0 0 0,1 0 0 0 0,-1 0 0 0 0,1 0 1 0 0,0 0-1 0 0,-1 1 0 0 0,1-1 0 0 0,1-2-136 0 0,-1 3 90 0 0,0-1 0 0 0,0 0 1 0 0,0 0-1 0 0,0 0 0 0 0,0 0 0 0 0,-1 0 0 0 0,1 0 0 0 0,-1 0 0 0 0,1 0 0 0 0,-1 0 0 0 0,0-1-90 0 0,0-2 143 0 0,0-1 0 0 0,-1 1 0 0 0,0-1 0 0 0,0 1 0 0 0,-1-1 0 0 0,1 1 0 0 0,-1 0 0 0 0,0 0 0 0 0,-1 0 0 0 0,-1-4-143 0 0,-13-30 244 0 0,13 27-186 0 0,-1 0 0 0 0,0 1 1 0 0,-1 0-1 0 0,0-1 1 0 0,-1 2-1 0 0,0-1 0 0 0,-1 1 1 0 0,-1 0-59 0 0,-16-18 257 0 0,-1 1 0 0 0,-6-3-257 0 0,14 15-52 0 0,-1 1 0 0 0,0 1-1 0 0,-1 0 1 0 0,0 1 0 0 0,-1 2 0 0 0,0 0 0 0 0,-7-1 52 0 0,-6-1 172 0 0,0 1 1 0 0,-1 2 0 0 0,-1 1-1 0 0,-12 0-172 0 0,-2 1 234 0 0,-1 3 0 0 0,0 2 0 0 0,0 2-1 0 0,0 2 1 0 0,1 3 0 0 0,-1 2 0 0 0,1 2-1 0 0,0 2 1 0 0,-37 14-234 0 0,75-20 19 0 0,0 0 0 0 0,1 0 0 0 0,0 2 0 0 0,0-1 0 0 0,0 1 0 0 0,1 1-1 0 0,0 0 1 0 0,0 0 0 0 0,1 1 0 0 0,0 0 0 0 0,1 1 0 0 0,0 0 0 0 0,0 0 0 0 0,1 1 0 0 0,0 0-1 0 0,1 0 1 0 0,0 0 0 0 0,-3 13-19 0 0,1-4-67 0 0,2 0 0 0 0,1 0-1 0 0,1 1 1 0 0,0 0 0 0 0,2-1 0 0 0,0 1-1 0 0,1 1 1 0 0,1-1 0 0 0,2 0-1 0 0,0 0 1 0 0,1 4 67 0 0,5 15-27 0 0,1 0-1 0 0,2 0 0 0 0,2-1 0 0 0,2-1 1 0 0,1 0-1 0 0,2-1 0 0 0,1-1 1 0 0,2 0-1 0 0,2-2 0 0 0,1 0 1 0 0,2-2-1 0 0,0-1 0 0 0,31 27 28 0 0,-31-34-66 0 0,-10-8 5 0 0,0-1 0 0 0,1-1 0 0 0,1-1 0 0 0,12 7 61 0 0,19 13-117 0 0,-35-22 65 0 0,0-2-1 0 0,1 0 1 0 0,7 3 52 0 0,7 1-60 0 0,2 0 1 0 0,-1-2-1 0 0,2-2 0 0 0,-1-1 0 0 0,10 1 60 0 0,-19-6-23 0 0,0 0 0 0 0,0-2 0 0 0,0 0 0 0 0,0-1 0 0 0,0-1 0 0 0,0-2 1 0 0,0 0-1 0 0,7-2 23 0 0,3-4-263 0 0,30-10 263 0 0,-51 14-32 0 0,1 0 0 0 0,-1 0 1 0 0,0-1-1 0 0,0-1 0 0 0,-1 0 0 0 0,8-7 32 0 0,-4 3-26 0 0,0-1 0 0 0,-1-1 0 0 0,-1 0-1 0 0,0 0 1 0 0,-1-1 0 0 0,-1-1-1 0 0,0 0 1 0 0,-1 0 0 0 0,0-1 0 0 0,-1 0-1 0 0,-1-1 1 0 0,-1 0 0 0 0,2-7 26 0 0,-1-6 39 0 0,-1 0-1 0 0,-2-1 1 0 0,0 0 0 0 0,-3 0-1 0 0,0 0 1 0 0,-2 0 0 0 0,-2-10-39 0 0,2 30 1 0 0,-1 0 1 0 0,0 0 0 0 0,0 0-1 0 0,-1 0 1 0 0,0 1-1 0 0,-1-1 1 0 0,0 1 0 0 0,-1 0-1 0 0,-3-5-1 0 0,0 3-63 0 0,-1 1 0 0 0,0 0-1 0 0,0 0 1 0 0,-1 1 0 0 0,-1 0 0 0 0,0 1-1 0 0,-9-6 64 0 0,-18-11-1314 0 0,-31-14 1314 0 0,53 31-163 0 0,-250-149-566 0 0,237 140 763 0 0,-44-28 107 0 0,-1 3-1 0 0,-43-15-140 0 0,95 48 28 0 0,-1 1 0 0 0,0 1 0 0 0,0 1 0 0 0,-1 1 0 0 0,0 1 0 0 0,0 1 0 0 0,0 1 0 0 0,-1 1 0 0 0,1 2 0 0 0,0 0 0 0 0,-5 2-28 0 0,18-1 31 0 0,0 1-1 0 0,0 1 1 0 0,0-1 0 0 0,0 2 0 0 0,0 0 0 0 0,1 0 0 0 0,0 1-1 0 0,0 0 1 0 0,0 1 0 0 0,0 0 0 0 0,1 0 0 0 0,0 1 0 0 0,0 0 0 0 0,1 1-1 0 0,0 0 1 0 0,0 0 0 0 0,1 1 0 0 0,-3 4-31 0 0,1 1-126 0 0,1-1 1 0 0,1 1-1 0 0,0 0 0 0 0,1 1 0 0 0,1-1 1 0 0,0 1-1 0 0,1 1 0 0 0,0-1 1 0 0,1 0-1 0 0,1 1 0 0 0,0 0 1 0 0,2-1-1 0 0,0 3 126 0 0,0 2-63 0 0,1 0 0 0 0,1 0-1 0 0,1 0 1 0 0,0-1 0 0 0,2 1 0 0 0,0-1 0 0 0,2 0-1 0 0,0 0 1 0 0,1 0 0 0 0,0-1 0 0 0,2-1 0 0 0,0 1-1 0 0,1-2 1 0 0,1 1 0 0 0,8 9 63 0 0,18 14 205 0 0,0-2-1 0 0,3-1 0 0 0,1-2 1 0 0,2-2-1 0 0,0-2 1 0 0,47 23-205 0 0,-55-38-3 0 0,1-1 0 0 0,0-2 1 0 0,12 2 2 0 0,-34-12-53 0 0,1 0 1 0 0,-1 0-1 0 0,1-2 1 0 0,0 0-1 0 0,0-1 1 0 0,-1 0-1 0 0,1-1 1 0 0,6-2 52 0 0,2-1-107 0 0,0-1 1 0 0,0-1 0 0 0,0-1 0 0 0,-1-1 0 0 0,2-1 106 0 0,-3-2-32 0 0,0-1 0 0 0,-1-1-1 0 0,0-1 1 0 0,-1 0 0 0 0,0-2 0 0 0,-2 0-1 0 0,0-1 1 0 0,0-1 0 0 0,5-10 32 0 0,-4 6 76 0 0,-2-1 0 0 0,-1-1 0 0 0,0-1 0 0 0,-2 0 0 0 0,-1-1-1 0 0,-1 0 1 0 0,6-22-76 0 0,-14 37 4 0 0,-1-1 0 0 0,0 1 0 0 0,-1 0 0 0 0,0-1 0 0 0,-1 1 0 0 0,0-1 0 0 0,-1 0 0 0 0,0 0-4 0 0,-1 5 12 0 0,0 0 0 0 0,0 0 0 0 0,0 1 0 0 0,-1-1 0 0 0,0 0 0 0 0,-1 1 0 0 0,1 0 0 0 0,-1-1 0 0 0,0 1 0 0 0,-1 0 0 0 0,1 1 0 0 0,-2-1-12 0 0,-8-13 120 0 0,-2 0 0 0 0,-15-14-120 0 0,1 3 97 0 0,-2 2 0 0 0,-1 2 0 0 0,-1 1 0 0 0,-30-17-97 0 0,-3 4-49 0 0,-1 2 0 0 0,-15-2 49 0 0,-11-1-185 0 0,-3 5 1 0 0,0 4 0 0 0,-2 4 0 0 0,-1 4-1 0 0,-34 0 185 0 0,101 17 61 0 0,0 2-1 0 0,-1 1 1 0 0,1 1-1 0 0,-31 4-60 0 0,52-2 68 0 0,-1 1 0 0 0,0 1 0 0 0,1 0 0 0 0,0 0 0 0 0,0 1 0 0 0,0 1 0 0 0,-2 0-68 0 0,7-1-11 0 0,0-1 1 0 0,0 1-1 0 0,0 0 0 0 0,1 1 0 0 0,-1-1 0 0 0,1 1 0 0 0,0 0 1 0 0,1 0-1 0 0,-1 1 0 0 0,1-1 0 0 0,0 1 0 0 0,-1 2 11 0 0,-12 32-188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13.1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1238 472 19063 0 0,'-2'1'432'0'0,"-8"5"-266"0"0,0 0 0 0 0,1 0-1 0 0,-1 1 1 0 0,1 0-1 0 0,1 1 1 0 0,-1 0 0 0 0,1 0-1 0 0,1 1 1 0 0,-1 0-1 0 0,0 2-165 0 0,3-4-14 0 0,0 0-1 0 0,1 1 1 0 0,0-1-1 0 0,0 1 0 0 0,0 0 1 0 0,1 0-1 0 0,0 0 1 0 0,1 0-1 0 0,-1 2 15 0 0,3-6-11 0 0,-1-1 0 0 0,0 1 0 0 0,1 0 1 0 0,0 0-1 0 0,0 0 0 0 0,0-1 0 0 0,1 1 0 0 0,-1 0 0 0 0,1 0 0 0 0,0 0 0 0 0,0-1 0 0 0,0 1 1 0 0,0 0-1 0 0,1-1 0 0 0,-1 1 0 0 0,1-1 0 0 0,0 0 0 0 0,0 1 0 0 0,0-1 0 0 0,1 0 1 0 0,-1 0-1 0 0,1 0 11 0 0,7 6-125 0 0,-1-2 0 0 0,1 1 0 0 0,1-2 1 0 0,-1 1-1 0 0,1-1 0 0 0,0-1 0 0 0,1 0 1 0 0,-1 0-1 0 0,1-1 0 0 0,12 2 125 0 0,12 2-351 0 0,0-2 0 0 0,1-1-1 0 0,1-2 352 0 0,-21-2-34 0 0,0-1 0 0 0,-1-1-1 0 0,1 0 1 0 0,0-2-1 0 0,-1 1 1 0 0,0-2 0 0 0,0 0-1 0 0,0-2 1 0 0,0 1-1 0 0,-1-2 1 0 0,0 0 0 0 0,0 0-1 0 0,-1-2 1 0 0,0 0-1 0 0,13-10 35 0 0,-20 11 4 0 0,1-1-1 0 0,-1 0 1 0 0,-1 0-1 0 0,0-1 1 0 0,0 0-1 0 0,0-2-3 0 0,-1 3-1 0 0,-2 4 33 0 0,0 0-1 0 0,0 0 1 0 0,-1 0-1 0 0,0 0 1 0 0,0 0-1 0 0,0-1 1 0 0,-1 1-1 0 0,0-1 1 0 0,0 1-1 0 0,0-1 1 0 0,-1 0-1 0 0,1 1 1 0 0,-2-1-1 0 0,1 1 1 0 0,0-1-1 0 0,-1 0 1 0 0,0 1-1 0 0,0-1 0 0 0,-1 1 1 0 0,0 0-1 0 0,0-1 1 0 0,0 1-1 0 0,0 0 1 0 0,-1 0-1 0 0,0 0 1 0 0,0 0-1 0 0,0 1 1 0 0,-2-3-32 0 0,-5-4 116 0 0,-1 1 1 0 0,1 0 0 0 0,-2 1-1 0 0,1 0 1 0 0,-1 0-1 0 0,0 1 1 0 0,-1 1 0 0 0,0 0-1 0 0,0 1 1 0 0,-15-5-117 0 0,-14-3 196 0 0,0 1 0 0 0,-38-6-196 0 0,19 9 32 0 0,-1 2 0 0 0,0 2-1 0 0,-1 4 1 0 0,1 2-1 0 0,0 3 1 0 0,0 2 0 0 0,-49 12-32 0 0,78-11 25 0 0,0 2 0 0 0,0 2 0 0 0,-21 9-25 0 0,41-14 6 0 0,0 1 0 0 0,0 0 0 0 0,1 1 1 0 0,0 0-1 0 0,0 1 0 0 0,1 1 0 0 0,0 0 0 0 0,1 0 0 0 0,-8 9-6 0 0,15-14 0 0 0,0-1 0 0 0,0 1 0 0 0,1 0 0 0 0,0 0 0 0 0,-1 0 0 0 0,1 0 0 0 0,1 1 0 0 0,-1-1 0 0 0,1 1 0 0 0,0-1 0 0 0,0 1 0 0 0,0-1 0 0 0,0 1 0 0 0,1-1 0 0 0,0 1 0 0 0,0 0 0 0 0,0 1 0 0 0,1 2 0 0 0,0-1 0 0 0,1 0 0 0 0,0 1 0 0 0,0-1 0 0 0,1 0 0 0 0,0 0 0 0 0,0 0 0 0 0,0-1 0 0 0,4 6 0 0 0,4 4-14 0 0,0-2 0 0 0,1 1 0 0 0,1-2 0 0 0,0 1-1 0 0,1-2 1 0 0,0 0 0 0 0,14 9 14 0 0,5 1-64 0 0,0-2 0 0 0,2-1 1 0 0,8 2 63 0 0,-21-12-145 0 0,1-1 0 0 0,0-1 0 0 0,0 0 0 0 0,1-2 1 0 0,-1-1-1 0 0,1-1 0 0 0,0-1 0 0 0,3-1 145 0 0,27-1-247 0 0,0-3-1 0 0,-1-1 0 0 0,3-4 248 0 0,-44 7 18 0 0,0-1-1 0 0,0-1 0 0 0,0 0 0 0 0,0 0 0 0 0,-1-1 1 0 0,1-1-1 0 0,-1 0 0 0 0,0 0 0 0 0,-1-1 0 0 0,1-1 1 0 0,-1 0-1 0 0,0 0 0 0 0,-1-1 0 0 0,0 0 0 0 0,0 0 1 0 0,-1-1-1 0 0,0-1 0 0 0,0 1 0 0 0,-1-1 0 0 0,3-6-17 0 0,-6 8 36 0 0,-1-1 0 0 0,0 1 0 0 0,0-1 0 0 0,-1 1 0 0 0,0-1 0 0 0,-1 0-1 0 0,0 0 1 0 0,0 0 0 0 0,-1-1-36 0 0,0 4 4 0 0,0 0 0 0 0,-1 0-1 0 0,1 0 1 0 0,-1 0 0 0 0,-1 1 0 0 0,1-1-1 0 0,-1 0 1 0 0,0 1 0 0 0,0-1-1 0 0,0 1 1 0 0,-1 0 0 0 0,0 0 0 0 0,0 0-1 0 0,0 0 1 0 0,-4-3-4 0 0,-3-4 150 0 0,0 1 0 0 0,-1 1 1 0 0,-1-1-1 0 0,0 2 0 0 0,-7-5-150 0 0,-15-8 679 0 0,-31-16-679 0 0,41 25 95 0 0,19 10-79 0 0,-12-6 14 0 0,0 0 0 0 0,0 0 0 0 0,-1 2 0 0 0,-5-1-30 0 0,-1 0 22 0 0,0 1 0 0 0,0 2 0 0 0,-1 0 0 0 0,0 1 0 0 0,0 2-1 0 0,0 0 1 0 0,-14 2-22 0 0,27 1 50 0 0,0 0-1 0 0,0 0 1 0 0,0 2-1 0 0,0-1 0 0 0,1 1 1 0 0,-1 1-1 0 0,1 0 1 0 0,0 1-1 0 0,0 0 1 0 0,0 0-1 0 0,1 1 1 0 0,0 1-1 0 0,0 0 0 0 0,1 0 1 0 0,-1 1-1 0 0,-6 8-49 0 0,-3 4 72 0 0,1 1 0 0 0,1 1 0 0 0,1 1 0 0 0,-11 21-72 0 0,23-38-34 0 0,1 0-1 0 0,-1 0 0 0 0,1 1 0 0 0,1-1 1 0 0,-1 1-1 0 0,1-1 0 0 0,1 1 0 0 0,-1 0 1 0 0,1 0-1 0 0,0 0 0 0 0,1 0 0 0 0,-1 0 1 0 0,1 0-1 0 0,1 0 0 0 0,-1-1 0 0 0,1 1 1 0 0,1 0-1 0 0,-1 0 0 0 0,1 0 0 0 0,0-1 1 0 0,0 1-1 0 0,1-1 0 0 0,0 1 0 0 0,0-1 1 0 0,1 0-1 0 0,0 0 0 0 0,0-1 0 0 0,0 1 1 0 0,1-1-1 0 0,-1 0 0 0 0,1 0 0 0 0,1 1 35 0 0,8 5-112 0 0,1 0-1 0 0,0-1 1 0 0,0 0-1 0 0,1-1 1 0 0,0-1-1 0 0,0 0 1 0 0,1-2-1 0 0,0 0 1 0 0,1 0-1 0 0,-1-2 1 0 0,1 0-1 0 0,0-1 1 0 0,0-1-1 0 0,0 0 1 0 0,0-2-1 0 0,4 0 113 0 0,14-2 89 0 0,1-1 0 0 0,-1-2 0 0 0,0-2 0 0 0,-1-1 0 0 0,1-1 0 0 0,-1-2 0 0 0,-1-2 0 0 0,2-2-89 0 0,-22 10 25 0 0,-1-1 0 0 0,0 0 0 0 0,0-1 0 0 0,-1-1 0 0 0,1 1 0 0 0,-2-2 0 0 0,1 0-1 0 0,-1 0 1 0 0,6-8-25 0 0,-13 12 0 0 0,-1 0 0 0 0,0 0 0 0 0,0 0 0 0 0,0-1 0 0 0,0 1 0 0 0,-1-1 0 0 0,0 0 0 0 0,0 0 0 0 0,0 0 0 0 0,-1 0 0 0 0,0 0 0 0 0,0 0 0 0 0,-1 0 0 0 0,1 0 0 0 0,-1 0 0 0 0,-1-1 0 0 0,1 1 0 0 0,-2 1 0 0 0,0 0 0 0 0,0 0 0 0 0,0 0 0 0 0,0 0 0 0 0,-1 0 0 0 0,0 0 0 0 0,0 1 0 0 0,0 0 0 0 0,0-1 0 0 0,-1 1 0 0 0,0 0 0 0 0,1 1 0 0 0,-2-1 0 0 0,-3-2 0 0 0,4 2 0 0 0,-17-13-1 0 0,-1 0-1 0 0,0 2 0 0 0,-2 0 0 0 0,0 1 2 0 0,-100-48-70 0 0,83 44 173 0 0,-1 1 0 0 0,0 3 0 0 0,-8-1-103 0 0,37 12 44 0 0,1 1 0 0 0,-2 0 0 0 0,1 1 0 0 0,0 1 0 0 0,0 0 0 0 0,0 0 0 0 0,0 1 0 0 0,0 1 0 0 0,-7 2-44 0 0,1 0 65 0 0,-1 2 0 0 0,1 0 0 0 0,0 1 0 0 0,0 1-1 0 0,-10 6-64 0 0,24-11 0 0 0,0 1 0 0 0,0-1 0 0 0,1 0 0 0 0,0 1 0 0 0,0 0 0 0 0,0 0 0 0 0,0 0 0 0 0,0 1 0 0 0,1-1 0 0 0,0 1 0 0 0,0 0 0 0 0,-2 5 0 0 0,1-2 0 0 0,0 1 0 0 0,1 0 0 0 0,0 0 0 0 0,1 0 0 0 0,-1 0 0 0 0,2 1 0 0 0,-1 0 0 0 0,2-1 0 0 0,0 0 0 0 0,0-1 0 0 0,0 1 0 0 0,1 0 0 0 0,1 0 0 0 0,-1 0 0 0 0,1-1 0 0 0,1 1 0 0 0,5 14 0 0 0,0-1 0 0 0,7 11 0 0 0,-7-17 0 0 0,1-1 0 0 0,1 0 0 0 0,0 0 0 0 0,0-1 0 0 0,2-1 0 0 0,0 0 0 0 0,0 0 0 0 0,4 2 0 0 0,-3-4-34 0 0,0 0 0 0 0,1-1-1 0 0,0 0 1 0 0,1-1 0 0 0,0-1-1 0 0,0 0 1 0 0,1-1 0 0 0,2 0 34 0 0,13 4-105 0 0,0-2 0 0 0,0-2 0 0 0,23 3 105 0 0,-34-7-22 0 0,1 0 0 0 0,-1-2 0 0 0,0 0 1 0 0,0-1-1 0 0,0-2 0 0 0,1 0 0 0 0,-1 0 0 0 0,0-2 0 0 0,-1-1 0 0 0,3-1 22 0 0,-16 4 9 0 0,0-1-1 0 0,0 0 1 0 0,-1 0-1 0 0,1-1 0 0 0,-1 0 1 0 0,0 1-1 0 0,0-2 1 0 0,-1 1-1 0 0,1 0 1 0 0,-1-1-1 0 0,0 0 0 0 0,1-1-8 0 0,9-10 66 0 0,-8 8 12 0 0,1-1 0 0 0,-1 0-1 0 0,0 0 1 0 0,-1-1 0 0 0,1-1-78 0 0,-4 8 20 0 0,11-22 85 0 0,-1 1 0 0 0,8-26-105 0 0,-16 38 6 0 0,0-1-1 0 0,-1 0 1 0 0,-1 0-1 0 0,0 0 0 0 0,0 0 1 0 0,-2 0-1 0 0,1 0 1 0 0,-2-2-6 0 0,0-5 78 0 0,0 0 0 0 0,-2-1 0 0 0,-1 1 0 0 0,0 0 0 0 0,-2 1 0 0 0,0-1 0 0 0,-1 1 0 0 0,-1 0 0 0 0,0 1 0 0 0,-2 0 0 0 0,-2-3-78 0 0,6 14 0 0 0,1 1 0 0 0,-2 0 0 0 0,1 0 0 0 0,-1 0 0 0 0,1 1 0 0 0,-2 0 0 0 0,1 0 0 0 0,0 0 0 0 0,-1 1 0 0 0,0 1 0 0 0,-5-3 0 0 0,3 2 0 0 0,-17-7 0 0 0,-1 1 0 0 0,0 2 0 0 0,0 1 0 0 0,-1 1 0 0 0,0 1 0 0 0,0 2 0 0 0,-1 1 0 0 0,1 1 0 0 0,0 1 0 0 0,-9 3 0 0 0,30-3 0 0 0,-1 2 0 0 0,1-1 0 0 0,-1 1 0 0 0,1 0 0 0 0,0 0 0 0 0,0 1 0 0 0,0 0 0 0 0,0 1 0 0 0,1 0 0 0 0,-1 0 0 0 0,1 0 0 0 0,0 1 0 0 0,0 0 0 0 0,1 0 0 0 0,-1 1 0 0 0,1 0 0 0 0,0 0 0 0 0,1 1 0 0 0,0-1 0 0 0,-1 2 0 0 0,1 1 0 0 0,-1 0 0 0 0,2 0 0 0 0,-1 1 0 0 0,2-1 0 0 0,-1 1 0 0 0,1 0 0 0 0,1 0 0 0 0,0 0 0 0 0,0 0 0 0 0,1 1 0 0 0,0-1 0 0 0,0 0 0 0 0,2 1 0 0 0,-1-1 0 0 0,2 10 0 0 0,-2-20 0 0 0,2 10 0 0 0,-1 1 0 0 0,1-1 0 0 0,1 0 0 0 0,0 1 0 0 0,1-1 0 0 0,-1 0 0 0 0,2-1 0 0 0,0 1 0 0 0,0 0 0 0 0,6 9 0 0 0,-3-4 0 0 0,0 0 0 0 0,1-1 0 0 0,1 0 0 0 0,0 0 0 0 0,1-1 0 0 0,1-1 0 0 0,1 2 0 0 0,2-2 0 0 0,0 1 0 0 0,0-2 0 0 0,1 0 0 0 0,14 6 0 0 0,-27-15 0 0 0,0-1 0 0 0,1 1 0 0 0,-1-1 0 0 0,1 0 0 0 0,-1 0 0 0 0,1-1 0 0 0,-1 1 0 0 0,1-1 0 0 0,0 0 0 0 0,22 3-193 0 0,-1-2-1 0 0,1-1 0 0 0,0 0 0 0 0,5-3 194 0 0,-21 2-57 0 0,0-1-1 0 0,0 1 1 0 0,0-2-1 0 0,0 0 1 0 0,-1 0-1 0 0,1 0 1 0 0,-1-1-1 0 0,0-1 1 0 0,0 0-1 0 0,0 0 1 0 0,-1-1-1 0 0,1 1 1 0 0,-1-2-1 0 0,0 0 58 0 0,3-3 14 0 0,-1-2 0 0 0,0 0 0 0 0,-1 0 0 0 0,0-1 0 0 0,0 0 0 0 0,-1 0 0 0 0,-1-1 0 0 0,-1 0 0 0 0,0 0-1 0 0,0 0 1 0 0,-2-1 0 0 0,1 0 0 0 0,-2 0 0 0 0,0 0 0 0 0,-1-1 0 0 0,-1 1 0 0 0,0-1 0 0 0,-1 1 0 0 0,-1 0-1 0 0,0-1 1 0 0,-2-8-14 0 0,0 13 23 0 0,-1 1-1 0 0,0 0 0 0 0,0 0 1 0 0,-1 1-1 0 0,0-1 0 0 0,-1 1 1 0 0,0 0-1 0 0,0 0 0 0 0,-1 1 1 0 0,0 0-1 0 0,-1 0 0 0 0,-1 0-22 0 0,-20-18 71 0 0,-1 1-1 0 0,-18-11-70 0 0,47 36 1 0 0,-14-11 9 0 0,-4-3-9 0 0,0 1 1 0 0,-1 1-1 0 0,-12-5-1 0 0,-4 0 0 0 0,-1 2 0 0 0,0 1 0 0 0,-1 2 0 0 0,-1 1 0 0 0,0 3 0 0 0,0 1 0 0 0,0 1 0 0 0,-11 2 0 0 0,42 4 0 0 0,0-1 0 0 0,0 2 0 0 0,-1-1 0 0 0,1 1 0 0 0,0 0 0 0 0,0 1 0 0 0,0 0 0 0 0,0 0 0 0 0,0 1 0 0 0,1 0 0 0 0,-1 0 0 0 0,1 1 0 0 0,0 0 0 0 0,0 0 0 0 0,0 0 0 0 0,0 1 0 0 0,1 0 0 0 0,0 1 0 0 0,0 0 0 0 0,0-1 0 0 0,-2 5 0 0 0,3-1 0 0 0,0 0 0 0 0,1 0 0 0 0,0 1 0 0 0,1 0 0 0 0,0 0 0 0 0,0-1 0 0 0,1 2 0 0 0,0-1 0 0 0,1 0 0 0 0,0 0 0 0 0,1 0 0 0 0,0 3 0 0 0,1 0 0 0 0,0 1 0 0 0,1-1 0 0 0,1 0 0 0 0,0 0 0 0 0,0 0 0 0 0,1 0 0 0 0,2 3 0 0 0,11 35 0 0 0,-14-42 0 0 0,0 0 0 0 0,1 1 0 0 0,0-1 0 0 0,0-1 0 0 0,1 1 0 0 0,0-1 0 0 0,1 1 0 0 0,0-1 0 0 0,0-1 0 0 0,1 1 0 0 0,0-1 0 0 0,6 5 0 0 0,0-1 0 0 0,0 0 0 0 0,1-1 0 0 0,1-1 0 0 0,12 7 0 0 0,-11-7 0 0 0,1-1 0 0 0,1 0 0 0 0,-1-1 0 0 0,1-1 0 0 0,1-1 0 0 0,-1-1 0 0 0,11 1 0 0 0,-14-3 0 0 0,1-1 0 0 0,-1 0 0 0 0,0-1 0 0 0,1-1 0 0 0,-1-1 0 0 0,11-2 0 0 0,-17 3 0 0 0,14-4 0 0 0,-1 0 0 0 0,-1-1 0 0 0,1-1 0 0 0,13-7 0 0 0,-4 2 0 0 0,-14 6-71 0 0,0-1-1 0 0,-1-1 0 0 0,0-1 0 0 0,0 0 0 0 0,12-10 72 0 0,-22 14-30 0 0,1 0-1 0 0,-1 0 1 0 0,0-1-1 0 0,-1 0 1 0 0,1 0-1 0 0,-1 0 1 0 0,-1-1-1 0 0,1 0 1 0 0,-1 0-1 0 0,0 0 0 0 0,-1 0 1 0 0,1-1-1 0 0,0-4 31 0 0,-3 9-11 0 0,0-1 0 0 0,-1 1 0 0 0,1-1 0 0 0,-1 1-1 0 0,0-1 1 0 0,1 1 0 0 0,-2-1 0 0 0,1 0-1 0 0,0 1 1 0 0,-1-1 0 0 0,0 1 0 0 0,0-1 0 0 0,0 1-1 0 0,-1-3 12 0 0,-1 0 17 0 0,0 0 1 0 0,0 0-1 0 0,-1 1 0 0 0,1-1 0 0 0,-1 1 0 0 0,-1 0 0 0 0,1 0 0 0 0,-1 0-17 0 0,-12-9 114 0 0,-1-1 0 0 0,0 2 1 0 0,-1 1-1 0 0,-7-4-114 0 0,22 14 9 0 0,-50-27 1 0 0,-1 4 0 0 0,-2 1 0 0 0,-17-2-10 0 0,52 18 0 0 0,-11-4 0 0 0,-31-6 0 0 0,38 11 0 0 0,-1 2 0 0 0,1 1 0 0 0,-1 1 0 0 0,0 1 0 0 0,0 2 0 0 0,-17 1 0 0 0,36 0 6 0 0,1 0 0 0 0,-1 0-1 0 0,1 0 1 0 0,0 1 0 0 0,-1 0-1 0 0,1 0 1 0 0,0 1 0 0 0,1 0-1 0 0,-1 0 1 0 0,0 1 0 0 0,1 0-1 0 0,0 0 1 0 0,-1 0 0 0 0,2 1-1 0 0,-3 2-5 0 0,2-1 23 0 0,0 1 0 0 0,0 0-1 0 0,1 0 1 0 0,0 1 0 0 0,1-1 0 0 0,-1 1-1 0 0,1 0 1 0 0,1 0 0 0 0,0 1-1 0 0,0-1 1 0 0,0 1 0 0 0,1-1-1 0 0,0 2-22 0 0,0 2 160 0 0,0 0-1 0 0,1 1 1 0 0,0-1 0 0 0,1 0-1 0 0,1 1 1 0 0,0 2-160 0 0,1 12 85 0 0,2 0 1 0 0,1 0-1 0 0,1-1 1 0 0,1 0-1 0 0,2 0 1 0 0,0 0-1 0 0,7 11-85 0 0,-9-23 1 0 0,53 112 22 0 0,-45-96-11 0 0,2-2 0 0 0,1 1 0 0 0,9 8-12 0 0,-21-30 23 0 0,0 1 1 0 0,0-2-1 0 0,1 1 0 0 0,-1-1 0 0 0,1 0 0 0 0,1 0 1 0 0,-1-1-1 0 0,1 0 0 0 0,0 0 0 0 0,0-1-23 0 0,-3-2-3 0 0,0 0 1 0 0,0-1-1 0 0,0 0 0 0 0,0 0 0 0 0,-1 0 1 0 0,1-1-1 0 0,1 1 0 0 0,-1-1 1 0 0,0 0-1 0 0,0-1 0 0 0,0 1 0 0 0,0-1 1 0 0,-1 0-1 0 0,1 0 0 0 0,0-1 0 0 0,0 1 1 0 0,0-1-1 0 0,-1 0 0 0 0,5-3 3 0 0,3 0-15 0 0,0-2 0 0 0,0 0 0 0 0,-1 0 0 0 0,0-1 0 0 0,0 0 0 0 0,0-1 0 0 0,-1-1 0 0 0,-1 1 0 0 0,0-1 0 0 0,0-1 0 0 0,0-1 15 0 0,0-2-304 0 0,-1 0 0 0 0,-1-1 0 0 0,0 0 0 0 0,-1 0 1 0 0,0-1-1 0 0,-1 0 0 0 0,-1 0 0 0 0,-1 0 0 0 0,0 0 0 0 0,0-14 304 0 0,-2 18-59 0 0,-1 0 0 0 0,-1 1 0 0 0,0-1 1 0 0,-1 0-1 0 0,0 1 0 0 0,0-1 0 0 0,-1 1 0 0 0,-1 0 0 0 0,0 0 0 0 0,0 0 0 0 0,-1 0 0 0 0,0 1 0 0 0,-1 0 0 0 0,-1 0 0 0 0,-5-8 59 0 0,-9-5 72 0 0,-1 0 0 0 0,-1 2 0 0 0,-1 0 0 0 0,0 2 0 0 0,-2 1 0 0 0,0 0 0 0 0,-1 2 0 0 0,-1 1 0 0 0,0 2 0 0 0,-1 0 0 0 0,0 2 0 0 0,-2 1-72 0 0,-1-1 50 0 0,-3 0 17 0 0,0 0 0 0 0,-1 3-67 0 0,-4 0 30 0 0,0 2-1 0 0,0 2 0 0 0,-37 1-29 0 0,66 4 2 0 0,-1 0 0 0 0,1 1-1 0 0,0 0 1 0 0,0 1-1 0 0,0 1 1 0 0,0-1 0 0 0,1 2-1 0 0,-2 0-1 0 0,-8 3 65 0 0,6-1 98 0 0,-1 0 1 0 0,2 1 0 0 0,-1 1-1 0 0,1 0 1 0 0,0 0-1 0 0,1 1 1 0 0,0 1-1 0 0,1 0 1 0 0,0 1 0 0 0,1 0-1 0 0,0 0 1 0 0,1 1-1 0 0,0 1 1 0 0,1 0 0 0 0,0 0-1 0 0,1 0 1 0 0,-3 12-164 0 0,-3 10 155 0 0,2 1-1 0 0,1 0 1 0 0,2 1 0 0 0,2 0-1 0 0,1 0 1 0 0,0 30-155 0 0,6-40 46 0 0,0-1 0 0 0,2 0 0 0 0,1 0 0 0 0,1 0 1 0 0,1 0-1 0 0,1-1 0 0 0,2 0 0 0 0,0 0 0 0 0,2-1 0 0 0,5 8-46 0 0,-8-19 1 0 0,0-1 0 0 0,1 0-1 0 0,1 0 1 0 0,3 2-1 0 0,10 14-24 0 0,-11-14-39 0 0,1 0-1 0 0,0-1 1 0 0,1-1 0 0 0,1 0 0 0 0,0 0 0 0 0,0-2-1 0 0,18 10 64 0 0,-27-18-29 0 0,1 0 0 0 0,0 0 0 0 0,0 0 0 0 0,0-1 0 0 0,1 0 0 0 0,-1 0 0 0 0,0-1 0 0 0,1 0 0 0 0,-1 0 0 0 0,1-1 0 0 0,0 0-1 0 0,-1 0 1 0 0,1-1 0 0 0,-1 0 0 0 0,1 0 29 0 0,9-3-81 0 0,1 0 1 0 0,-1-1-1 0 0,-1-1 0 0 0,1 0 0 0 0,13-8 81 0 0,-11 4 0 0 0,0 0 0 0 0,-1-1 0 0 0,9-6 0 0 0,-20 11 0 0 0,-1 0 0 0 0,1 0 0 0 0,-1-1 0 0 0,-1 0 0 0 0,1 0 0 0 0,-1 0 0 0 0,0-1 0 0 0,-1 1 0 0 0,2-4 0 0 0,5-10-22 0 0,0 2-83 0 0,-2 0 0 0 0,0 0 0 0 0,-1-1 0 0 0,1-7 105 0 0,-8 21-21 0 0,1-1 1 0 0,-1 1 0 0 0,0-1-1 0 0,0 0 1 0 0,-1 1 0 0 0,0-1-1 0 0,0 0 1 0 0,-1 1 0 0 0,0-1-1 0 0,0 1 1 0 0,0-1 0 0 0,-1 1-1 0 0,0-1 1 0 0,0 1 0 0 0,-1 0-1 0 0,0-2 21 0 0,-3-1 6 0 0,1-1-1 0 0,-2 2 1 0 0,1-1-1 0 0,-1 0 1 0 0,0 1-1 0 0,-1 1 0 0 0,0-1 1 0 0,0 1-1 0 0,-1 1 1 0 0,0-1-1 0 0,0 1 1 0 0,0 1-1 0 0,-1 0 1 0 0,-6-3-6 0 0,1 2 12 0 0,1 1 0 0 0,-1 1 0 0 0,0 0 1 0 0,-1 1-1 0 0,1 0 0 0 0,-1 1 0 0 0,1 1 1 0 0,-1 0-1 0 0,1 1 0 0 0,-13 2-12 0 0,9 0 17 0 0,0 1 0 0 0,1 1 0 0 0,0 0 0 0 0,0 2 0 0 0,-13 5-17 0 0,21-7 3 0 0,0 1 1 0 0,1 0-1 0 0,0 0 1 0 0,-1 1 0 0 0,2 0-1 0 0,-1 1 1 0 0,1 0-1 0 0,0 1 1 0 0,1-1-1 0 0,-1 1 1 0 0,-3 6-4 0 0,-1 4 80 0 0,1 1 0 0 0,0 0 0 0 0,1 0 0 0 0,1 1 0 0 0,1 0 0 0 0,1 1 0 0 0,0-1 0 0 0,2 1 0 0 0,0 1 0 0 0,2-1 1 0 0,0 1-1 0 0,2-1 0 0 0,0 18-80 0 0,2-8 109 0 0,2 0 1 0 0,1-1 0 0 0,2 0 0 0 0,0 0 0 0 0,2 0 0 0 0,2-1 0 0 0,0 0-1 0 0,2-1 1 0 0,8 13-110 0 0,-13-28 4 0 0,1-1 0 0 0,0 0 0 0 0,0 0 0 0 0,2-1 0 0 0,-1 0 0 0 0,1-1 0 0 0,1 0 0 0 0,4 3-4 0 0,14 9 16 0 0,0-2 0 0 0,25 13-16 0 0,-38-24-24 0 0,1-1 0 0 0,1-1 0 0 0,-1 0 0 0 0,1-2 0 0 0,0 0 0 0 0,0-1 0 0 0,1 0 0 0 0,0-2 0 0 0,-1 0 0 0 0,1-1 0 0 0,0-1 0 0 0,-1-1 0 0 0,1-1 0 0 0,0 0 0 0 0,1-1 24 0 0,-16 1-8 0 0,0 1-1 0 0,0-1 0 0 0,0 1 0 0 0,0-1 1 0 0,0 0-1 0 0,0 0 0 0 0,0-1 0 0 0,0 1 1 0 0,-1-1-1 0 0,0 0 0 0 0,3-3 9 0 0,16-13-39 0 0,-1-1 0 0 0,-1-1 0 0 0,13-18 39 0 0,-24 26-83 0 0,0 0 0 0 0,0 0 0 0 0,-1-1 0 0 0,-1-1 0 0 0,0 1 0 0 0,-1-1 0 0 0,-1 0 0 0 0,0-1 0 0 0,1-9 83 0 0,-4 16-53 0 0,0 0-1 0 0,-1 0 0 0 0,0 0 1 0 0,0 0-1 0 0,-1 0 0 0 0,0 0 0 0 0,-1 0 1 0 0,0 0-1 0 0,0 0 0 0 0,-1 0 1 0 0,-2-7 53 0 0,-2-1-7 0 0,0 1 0 0 0,-1 0 1 0 0,-1 0-1 0 0,-1 1 0 0 0,0 0 1 0 0,-10-12 6 0 0,8 15 79 0 0,0 0-1 0 0,0 1 1 0 0,-1 0 0 0 0,0 1 0 0 0,-1 0 0 0 0,0 1 0 0 0,0 0 0 0 0,-1 1 0 0 0,-5-1-79 0 0,9 4 45 0 0,0 1 0 0 0,0 1 0 0 0,-1 0 1 0 0,1 0-1 0 0,-1 1 0 0 0,1 0 0 0 0,-1 1 0 0 0,0 0 0 0 0,1 1 1 0 0,-1 0-1 0 0,0 1 0 0 0,0 0 0 0 0,1 1 0 0 0,-7 1-45 0 0,-7 3-2 0 0,16-5 5 0 0,1 0-1 0 0,0 1 1 0 0,0 0 0 0 0,0 0 0 0 0,0 1 0 0 0,0 0 0 0 0,-6 3-3 0 0,5 0 24 0 0,0-1 0 0 0,0 1 1 0 0,1 1-1 0 0,0 0 0 0 0,0-1 1 0 0,0 2-1 0 0,1-1 0 0 0,0 1 0 0 0,0 0 1 0 0,1 1-1 0 0,0-1 0 0 0,0 1 1 0 0,1 0-1 0 0,0 0 0 0 0,1 0 1 0 0,0 1-1 0 0,1-1 0 0 0,0 1 1 0 0,0 0-1 0 0,1-1 0 0 0,0 1-24 0 0,-1 18 23 0 0,2-1 0 0 0,1 0 0 0 0,1 1 0 0 0,4 15-23 0 0,-2-26-26 0 0,0 0-1 0 0,1-1 1 0 0,0 1-1 0 0,1-1 1 0 0,1-1-1 0 0,1 1 1 0 0,8 11 26 0 0,-4-10-43 0 0,0 0 0 0 0,1-1 0 0 0,1-1 0 0 0,1 0 0 0 0,0-1-1 0 0,1 0 1 0 0,0-2 0 0 0,3 2 43 0 0,19 10-275 0 0,1-2 0 0 0,1-1-1 0 0,8 2 276 0 0,-29-15-70 0 0,1 0 0 0 0,1-1-1 0 0,-1-1 1 0 0,1-1 0 0 0,0-1-1 0 0,2-1 71 0 0,-12-2-23 0 0,0 0-1 0 0,-1 0 1 0 0,1-2-1 0 0,0 1 1 0 0,0-1-1 0 0,-1-1 1 0 0,1 1-1 0 0,-1-2 1 0 0,1 0-1 0 0,-1 0 1 0 0,0-1-1 0 0,8-4 24 0 0,-11 4 0 0 0,0-1 0 0 0,0 0 0 0 0,-1-1 0 0 0,0 0 0 0 0,0 1 0 0 0,-1-2 0 0 0,1 1 0 0 0,-1-1 0 0 0,-1 0 0 0 0,1 0 0 0 0,-1 0 0 0 0,-1 0 0 0 0,1-1 0 0 0,7-17 0 0 0,-2-1 0 0 0,0 1 0 0 0,-1-3 0 0 0,-4 12 0 0 0,0-1 0 0 0,-1 1 0 0 0,-1-1 0 0 0,0 0 0 0 0,-2 1 0 0 0,0-1 0 0 0,0 0 0 0 0,-4-14 0 0 0,0 8 0 0 0,-1 0 0 0 0,-2 1 0 0 0,0 0 0 0 0,-1 0 0 0 0,-11-19 0 0 0,10 25 80 0 0,0 1 0 0 0,-1 0-1 0 0,0 0 1 0 0,-1 1-1 0 0,-1 0 1 0 0,0 1-1 0 0,-1 1 1 0 0,-1 0 0 0 0,0 0-1 0 0,-11-6-79 0 0,5 5 130 0 0,0 1 0 0 0,-1 0-1 0 0,0 2 1 0 0,-1 1 0 0 0,0 0 0 0 0,-1 2-1 0 0,-22-5-129 0 0,30 9 25 0 0,-1 1 0 0 0,0 0 0 0 0,1 1 0 0 0,-1 1 0 0 0,0 0 0 0 0,1 1 0 0 0,-1 1 0 0 0,0 1 0 0 0,1 0 0 0 0,0 0 0 0 0,0 2 0 0 0,-7 2-25 0 0,-3 5 83 0 0,0 0 0 0 0,0 2 0 0 0,-15 12-83 0 0,32-20 26 0 0,0 0 0 0 0,1 0 0 0 0,-1 1-1 0 0,1 0 1 0 0,1 1 0 0 0,-1 0-1 0 0,1 0 1 0 0,1 0 0 0 0,-1 0 0 0 0,2 1-1 0 0,-5 9-25 0 0,1 0 29 0 0,1 1 0 0 0,1 0 0 0 0,1 1-1 0 0,0 0 1 0 0,0 12-29 0 0,0 19 82 0 0,3 1-1 0 0,2 29-81 0 0,2-50 92 0 0,2-1 0 0 0,0 1 1 0 0,3-1-1 0 0,0 0 0 0 0,2-1-92 0 0,2 8 68 0 0,-7-20-51 0 0,1 0 0 0 0,1-1 0 0 0,1 0-1 0 0,0 0 1 0 0,4 6-17 0 0,6 4-13 0 0,1-1 1 0 0,0 0-1 0 0,2-1 0 0 0,12 10 13 0 0,-18-20-23 0 0,0-2 0 0 0,1 0 1 0 0,1 0-1 0 0,0-1 0 0 0,0-1 0 0 0,1-1 1 0 0,16 7 22 0 0,-14-10-126 0 0,0 0 0 0 0,0-1 0 0 0,0-1 0 0 0,1 0 1 0 0,0-2-1 0 0,0 0 0 0 0,0-1 0 0 0,-1-1 0 0 0,1-1 1 0 0,0-1-1 0 0,0-1 0 0 0,-1 0 0 0 0,1-2 0 0 0,-1 0 1 0 0,0-1-1 0 0,0-1 0 0 0,-1-1 0 0 0,0 0 0 0 0,0-1 1 0 0,-1-1-1 0 0,0-1 0 0 0,-1-1 0 0 0,6-5 126 0 0,21-18-58 0 0,-1-2-1 0 0,-2-2 0 0 0,22-29 59 0 0,-54 58 0 0 0,11-11 0 0 0,-1-1 0 0 0,-2-1 0 0 0,0 0 0 0 0,-1-1 0 0 0,-2-1 0 0 0,7-18 0 0 0,-12 24 30 0 0,-2 0-1 0 0,0-1 0 0 0,-1 1 1 0 0,-1-1-1 0 0,-1 0 0 0 0,0-14-29 0 0,-2 28 12 0 0,-1-1-1 0 0,0 0 1 0 0,0 0-1 0 0,-1 1 1 0 0,0-1-1 0 0,0 0 1 0 0,-1 1-1 0 0,1-1 1 0 0,-1 1-1 0 0,-1 0 1 0 0,1-1-1 0 0,-1 1 1 0 0,0 0-1 0 0,-1 0 0 0 0,1 1 1 0 0,-1-1-1 0 0,0 1 1 0 0,-1 0-1 0 0,1 0 1 0 0,-1 0-1 0 0,0 0 1 0 0,0 1-1 0 0,-1 0-11 0 0,-8-6 100 0 0,-1 2 0 0 0,1 0 0 0 0,-2 1 0 0 0,1 0 1 0 0,-1 1-1 0 0,-6-1-100 0 0,11 4 27 0 0,1 1 1 0 0,-1 0-1 0 0,1 1 1 0 0,-1 0-1 0 0,0 1 1 0 0,1 0 0 0 0,-1 0-1 0 0,0 1 1 0 0,1 1-1 0 0,-7 1-27 0 0,5 0 41 0 0,-1 1-1 0 0,1 0 1 0 0,0 0-1 0 0,0 1 1 0 0,1 1 0 0 0,0 0-1 0 0,0 1 1 0 0,-9 6-41 0 0,13-7 56 0 0,1 0 0 0 0,-1 0 0 0 0,1 1 0 0 0,0 0 1 0 0,1 0-1 0 0,-1 0 0 0 0,1 1 0 0 0,1 0 0 0 0,0-1 0 0 0,0 2 1 0 0,0-1-1 0 0,1 0 0 0 0,0 1-56 0 0,-1 7 54 0 0,0-1 0 0 0,1 1 0 0 0,1 0 1 0 0,0 1-1 0 0,1-1 0 0 0,1 0 0 0 0,0 0 1 0 0,2 0-1 0 0,-1 0 0 0 0,2 0 0 0 0,0 0 0 0 0,1 0 1 0 0,1 0-1 0 0,0-1 0 0 0,1 0 0 0 0,1 0 0 0 0,0-1 1 0 0,1 0-1 0 0,1 0 0 0 0,0 0-54 0 0,4 4-64 0 0,1 0 0 0 0,1-1 0 0 0,0-1 0 0 0,1 0 0 0 0,1-1 0 0 0,1-1 1 0 0,0-1-1 0 0,1 0 0 0 0,0-2 0 0 0,0 0 0 0 0,2-1 0 0 0,-1 0 0 0 0,1-2 0 0 0,5 1 64 0 0,-3-2-61 0 0,0-1-1 0 0,0-1 1 0 0,1-1-1 0 0,0-1 1 0 0,0-1-1 0 0,-1-1 1 0 0,1-1-1 0 0,4-2 62 0 0,-14 0-29 0 0,0 0-1 0 0,0 0 1 0 0,0-2 0 0 0,-1 0-1 0 0,0 0 1 0 0,0-1-1 0 0,0-1 1 0 0,0 0-1 0 0,-1-1 1 0 0,0 0 0 0 0,0-1-1 0 0,-1-1 1 0 0,0 1-1 0 0,6-8 30 0 0,-2 1-14 0 0,-1-1 0 0 0,-1-1 0 0 0,0 1 0 0 0,-1-2 0 0 0,-1 0 0 0 0,-1 0 0 0 0,7-18 14 0 0,-5 8-23 0 0,-3-1 0 0 0,0 1 0 0 0,-1-2 0 0 0,-2 1 0 0 0,0-6 23 0 0,3-35-122 0 0,-2 0 0 0 0,-4-4 122 0 0,-3 44-30 0 0,-1 0-1 0 0,-2 1 0 0 0,-1-1 0 0 0,-1 1 1 0 0,-1 0-1 0 0,-5-8 31 0 0,2 8 93 0 0,-1 1-1 0 0,-2 0 1 0 0,-1 1 0 0 0,-1 1-1 0 0,-2 0 1 0 0,0 0 0 0 0,-1 2-1 0 0,-2 0 1 0 0,-1 1 0 0 0,0 1-1 0 0,-2 1 1 0 0,0 1 0 0 0,-1 1-1 0 0,-24-15-92 0 0,37 28 9 0 0,-1 1 1 0 0,0 0-1 0 0,0 1 0 0 0,0 0 0 0 0,0 0 0 0 0,-1 2 1 0 0,1-1-1 0 0,-1 1 0 0 0,1 1 0 0 0,-1 0 0 0 0,0 1 1 0 0,0 0-1 0 0,0 0 0 0 0,1 2 0 0 0,-1-1 0 0 0,0 2 1 0 0,1-1-1 0 0,0 1 0 0 0,-1 1 0 0 0,1 0 0 0 0,1 1 1 0 0,-1 0-1 0 0,1 1 0 0 0,-5 2-9 0 0,6-2-7 0 0,0 0-1 0 0,1 1 1 0 0,0-1-1 0 0,0 2 1 0 0,0-1-1 0 0,1 1 1 0 0,0 0-1 0 0,0 1 1 0 0,1-1-1 0 0,0 1 0 0 0,1 1 1 0 0,-2 3 7 0 0,3-5 5 0 0,1 1 0 0 0,0-1 0 0 0,1 1 1 0 0,0-1-1 0 0,0 1 0 0 0,1 0 0 0 0,0 0 0 0 0,0-1 0 0 0,1 1 1 0 0,1 0-1 0 0,-1 0 0 0 0,1 0 0 0 0,1 0 0 0 0,0-1 0 0 0,0 1 1 0 0,0-1-6 0 0,3 6-60 0 0,0-1 0 0 0,1 0 0 0 0,1-1 1 0 0,0 0-1 0 0,0 0 0 0 0,1 0 1 0 0,1-1-1 0 0,0 0 0 0 0,6 5 60 0 0,6 5-141 0 0,1-1 0 0 0,1-2 0 0 0,0 0 0 0 0,3 0 141 0 0,-12-11-37 0 0,1 1 0 0 0,0-2-1 0 0,0 0 1 0 0,0-1 0 0 0,0-1 0 0 0,12 2 37 0 0,-23-5-1 0 0,5 1-12 0 0,-1 0-1 0 0,1-1 0 0 0,0-1 1 0 0,0 1-1 0 0,0-1 0 0 0,0-1 1 0 0,0 0-1 0 0,0 0 0 0 0,0-1 1 0 0,0 0-1 0 0,-1 0 0 0 0,1-1 1 0 0,-1 0-1 0 0,1 0 0 0 0,-1-1 1 0 0,0-1-1 0 0,-1 1 1 0 0,1-1-1 0 0,-1 0 0 0 0,0-1 1 0 0,6-5 13 0 0,13-14-85 0 0,-2-1 0 0 0,0-1 1 0 0,-2-2-1 0 0,16-26 85 0 0,-24 34-7 0 0,5-5 82 0 0,-2-1 1 0 0,-1-1-1 0 0,-2 0 0 0 0,0-1 0 0 0,1-10-75 0 0,-1 4 136 0 0,-6 17 5 0 0,-1-1-1 0 0,4-18-140 0 0,-10 32 28 0 0,0-1 0 0 0,0 1 0 0 0,-1-1 0 0 0,1 0 0 0 0,-1 1 0 0 0,-1-1 0 0 0,1 0 0 0 0,-1 1 0 0 0,0-1-1 0 0,0 1 1 0 0,0-1 0 0 0,-1-1-28 0 0,-2-3 14 0 0,0 0-1 0 0,-1 1 1 0 0,0 0-1 0 0,0 0 1 0 0,-1 0-1 0 0,0 1 1 0 0,-1-1-1 0 0,-6-6-13 0 0,0 4 7 0 0,0 0 1 0 0,-1 0-1 0 0,0 1 0 0 0,0 1 0 0 0,-4-1-7 0 0,-9-5-19 0 0,-2 1 0 0 0,1 1 0 0 0,-2 1 0 0 0,-7 0 19 0 0,21 7-8 0 0,0 1-1 0 0,0 0 1 0 0,0 2-1 0 0,-1 0 1 0 0,1 0 0 0 0,-1 2-1 0 0,0 0 1 0 0,1 1-1 0 0,-1 0 9 0 0,13 0 6 0 0,0 0-1 0 0,0-1 1 0 0,0 1 0 0 0,0 1-1 0 0,0-1 1 0 0,0 1-1 0 0,1-1 1 0 0,-1 1 0 0 0,0 0-1 0 0,1 0 1 0 0,-1 1-1 0 0,1-1 1 0 0,0 1-1 0 0,0-1 1 0 0,0 1 0 0 0,0 0-1 0 0,0 0 1 0 0,0 2-6 0 0,0 0 19 0 0,1 0-1 0 0,-1-1 1 0 0,1 1 0 0 0,0 1 0 0 0,1-1-1 0 0,-1 0 1 0 0,1 0 0 0 0,0 1 0 0 0,0-1 0 0 0,1 1-1 0 0,-1-1 1 0 0,1 4-19 0 0,2 11 53 0 0,0-1 0 0 0,1 1 0 0 0,1 0 0 0 0,1-1 0 0 0,1 0-1 0 0,1 0 1 0 0,0-1-53 0 0,14 35 31 0 0,3-1 0 0 0,1-2-1 0 0,26 36-30 0 0,3-5-209 0 0,29 30 209 0 0,-50-72-30 0 0,1-2 0 0 0,2-1-1 0 0,25 19 31 0 0,-54-50 2 0 0,0 1 0 0 0,1-1 0 0 0,-1-1-1 0 0,1 1 1 0 0,0-1 0 0 0,0 0 0 0 0,1-1 0 0 0,-1 0 0 0 0,1-1-1 0 0,-1 1 1 0 0,1-2 0 0 0,8 2-2 0 0,-13-3 7 0 0,-1 0-1 0 0,1 0 1 0 0,0 0-1 0 0,0-1 1 0 0,0 1 0 0 0,0-1-1 0 0,0 0 1 0 0,0 0-1 0 0,-1 0 1 0 0,1-1 0 0 0,0 1-1 0 0,-1-1 1 0 0,1 0-1 0 0,-1 0 1 0 0,0 0 0 0 0,0-1-1 0 0,1 1 1 0 0,-2-1-1 0 0,1 1 1 0 0,0-1 0 0 0,0 0-1 0 0,-1 0 1 0 0,0-1 0 0 0,1 1-1 0 0,-1 0 1 0 0,0-1-1 0 0,-1 1 1 0 0,1-1 0 0 0,0-2-7 0 0,2-6 1 0 0,0 0 1 0 0,-1 0-1 0 0,0-1 0 0 0,-1 0 1 0 0,-1 0-1 0 0,0 1 1 0 0,-1-1-1 0 0,0 0 1 0 0,-1-2-2 0 0,-2-21-1 0 0,-2 0-1 0 0,-7-21 2 0 0,1 19-5 0 0,-1 0 0 0 0,-2 1 1 0 0,-19-33 4 0 0,7 20-88 0 0,-23-31 88 0 0,13 22-39 0 0,5 12 10 0 0,-2 1 1 0 0,-2 2 0 0 0,-1 1-1 0 0,-3 2 1 0 0,-1 2-1 0 0,-16-11 29 0 0,42 38-30 0 0,-1 1-1 0 0,1 0 1 0 0,-2 1-1 0 0,-11-6 31 0 0,22 14-2 0 0,0-1 0 0 0,0 1 0 0 0,0 0 0 0 0,0 0 0 0 0,0 1 1 0 0,0-1-1 0 0,0 1 0 0 0,-1 0 0 0 0,1 0 0 0 0,0 1 0 0 0,-1 0 0 0 0,1 0 0 0 0,-1 0 0 0 0,1 0 0 0 0,0 1 0 0 0,-1 0 1 0 0,-3 1 1 0 0,7 0-7 0 0,-1 0 0 0 0,0-1 0 0 0,0 1 0 0 0,1 1 0 0 0,-1-1 0 0 0,1 0 0 0 0,0 0 0 0 0,0 1 0 0 0,0-1 0 0 0,0 1 0 0 0,0 0 0 0 0,0 0 0 0 0,0 0 0 0 0,1 0 0 0 0,0 0 0 0 0,0 0 0 0 0,0 0 0 0 0,0 0 0 0 0,0 0 0 0 0,0 0 0 0 0,1 1 0 0 0,-1 0 7 0 0,0 9-67 0 0,-1 1-1 0 0,2-1 0 0 0,0 0 1 0 0,1 12 67 0 0,2-8-210 0 0,1 0 0 0 0,1 0 1 0 0,0-1-1 0 0,1 0 0 0 0,1 0 1 0 0,1 0-1 0 0,0-1 1 0 0,1 0-1 0 0,3 4 210 0 0,18 21-1309 0 0,3-1 0 0 0,0-1 0 0 0,38 31 1309 0 0,-70-68-30 0 0,7 8-156 0 0,1-1-1 0 0,-1-1 0 0 0,2 0 0 0 0,-1 0 0 0 0,8 3 187 0 0,-16-9 6 0 0,1 0-1 0 0,0 0 1 0 0,0 0-1 0 0,0 0 0 0 0,0 0 1 0 0,0 0-1 0 0,0-1 0 0 0,0 1 1 0 0,0-1-1 0 0,0 0 1 0 0,0 0-1 0 0,1 0 0 0 0,-1 0 1 0 0,0 0-1 0 0,0 0 0 0 0,0 0 1 0 0,0 0-1 0 0,0-1 1 0 0,0 1-1 0 0,0-1 0 0 0,0 0 1 0 0,0 0-1 0 0,0 1 0 0 0,0-1 1 0 0,0-1-1 0 0,0 1 1 0 0,0 0-1 0 0,-1 0 0 0 0,1-1 1 0 0,-1 1-1 0 0,1 0 0 0 0,-1-1 1 0 0,1 0-1 0 0,-1 1-5 0 0,5-8 182 0 0,0-1-1 0 0,0 1 0 0 0,-1-1 1 0 0,-1 0-1 0 0,0 0 0 0 0,0 0 1 0 0,-1-1-1 0 0,0 1 1 0 0,-1-1-1 0 0,0 0 0 0 0,-1 1 1 0 0,0-1-1 0 0,0-3-181 0 0,-1 1 179 0 0,0 0 0 0 0,-1-1 0 0 0,0 1 0 0 0,-1 0 0 0 0,-1 0 0 0 0,0 0 0 0 0,-1 0 0 0 0,0 1 0 0 0,-1-1 0 0 0,-4-6-179 0 0,4 8 111 0 0,0 1 1 0 0,0-1 0 0 0,-1 1 0 0 0,0 0-1 0 0,-1 0 1 0 0,0 1 0 0 0,0 0 0 0 0,-1 0 0 0 0,0 1-1 0 0,-1-1 1 0 0,-2 0-112 0 0,-10-6 174 0 0,0 0 0 0 0,-2 1 0 0 0,0 1-1 0 0,0 1 1 0 0,-1 2 0 0 0,-1 0 0 0 0,1 1-1 0 0,-1 2 1 0 0,-3-1-174 0 0,-25-2 144 0 0,-41-2-144 0 0,70 10 23 0 0,0 1-1 0 0,-1 1 0 0 0,1 1 1 0 0,0 1-1 0 0,-1 2-22 0 0,19-3 17 0 0,0 0-1 0 0,0 1 0 0 0,0-1 1 0 0,0 1-1 0 0,0 1 0 0 0,1-1 1 0 0,-1 1-1 0 0,1 0 0 0 0,-1 0 1 0 0,1 1-1 0 0,0-1 0 0 0,0 1 1 0 0,1 0-1 0 0,-1 1 0 0 0,1-1 1 0 0,0 1-1 0 0,0 0 0 0 0,0 0 1 0 0,1 0-1 0 0,-1 0 0 0 0,1 1 1 0 0,1-1-1 0 0,-1 1 0 0 0,1 0 1 0 0,0 0-1 0 0,0 0 0 0 0,1 0 1 0 0,0 0-1 0 0,0 0 0 0 0,0 0 1 0 0,1 1-1 0 0,-1-1 1 0 0,2 0-1 0 0,-1 0 0 0 0,1 1-16 0 0,2 15 58 0 0,0 0 0 0 0,2 0 0 0 0,0 0 0 0 0,2-1 0 0 0,0 0 0 0 0,2 0 0 0 0,0-1 0 0 0,1 0-1 0 0,11 15-57 0 0,21 29-210 0 0,3-1 0 0 0,12 8 210 0 0,-45-57-51 0 0,34 40-248 0 0,2-2 0 0 0,2-2 0 0 0,3-3 0 0 0,21 13 299 0 0,-59-48-33 0 0,0-1 1 0 0,2 0 0 0 0,-1-1 0 0 0,1-1-1 0 0,1-1 1 0 0,-1 0 0 0 0,8 1 32 0 0,-19-7 7 0 0,0 0 0 0 0,0-1 0 0 0,0 0 0 0 0,1 0-1 0 0,-1 0 1 0 0,0-1 0 0 0,1 0 0 0 0,-1 0 0 0 0,1 0 0 0 0,-1-1 0 0 0,0 0 0 0 0,0-1 0 0 0,1 1 0 0 0,-1-1 0 0 0,0 0 0 0 0,0-1-1 0 0,-1 1 1 0 0,1-1 0 0 0,0 0 0 0 0,-1-1 0 0 0,0 1 0 0 0,1-1 0 0 0,2-3-7 0 0,2-3 13 0 0,0 0 1 0 0,-1-1-1 0 0,0 0 0 0 0,-1 0 1 0 0,0-1-1 0 0,2-6-13 0 0,8-16 71 0 0,7-25-71 0 0,-19 44 2 0 0,3-8-15 0 0,-2-1 0 0 0,0 0-1 0 0,-2-1 1 0 0,-1 0 0 0 0,-1 1-1 0 0,0-1 1 0 0,-2-1 0 0 0,-2 1-1 0 0,0 0 1 0 0,-2-10 13 0 0,0 23-3 0 0,0 0 1 0 0,0 1-1 0 0,-1 0 0 0 0,0 0 1 0 0,-1 0-1 0 0,-1 0 0 0 0,0 1 1 0 0,-4-7 2 0 0,5 10 7 0 0,0 0 0 0 0,-1 0 0 0 0,0 0 0 0 0,0 1 0 0 0,0 0 0 0 0,-1 0 0 0 0,0 1 1 0 0,0 0-1 0 0,0 0 0 0 0,-1 0 0 0 0,0 1 0 0 0,0 0 0 0 0,0 1 0 0 0,-8-3-7 0 0,2 2 12 0 0,-1 0 0 0 0,1 1 0 0 0,-1 0 0 0 0,0 1 0 0 0,0 1 0 0 0,0 0-1 0 0,0 1 1 0 0,-3 1-12 0 0,12 0 0 0 0,0 0 0 0 0,1 0 0 0 0,-1 0 0 0 0,1 1-1 0 0,-1 0 1 0 0,1 0 0 0 0,0 0 0 0 0,0 1 0 0 0,0 0 0 0 0,0 0 0 0 0,0 0-1 0 0,1 1 1 0 0,-1-1 0 0 0,1 1 0 0 0,0 0 0 0 0,0 0 0 0 0,0 1 0 0 0,1-1-1 0 0,-2 3 1 0 0,-5 9 46 0 0,0 1 0 0 0,1 0 0 0 0,0 1 0 0 0,2 0 0 0 0,-1 1-46 0 0,2 1 24 0 0,1-1 0 0 0,1 1 1 0 0,0 0-1 0 0,2 0 0 0 0,0 1 1 0 0,1-1-1 0 0,1 0 0 0 0,1 0 1 0 0,1 5-25 0 0,6 38 73 0 0,3-1 0 0 0,8 21-73 0 0,-9-39-81 0 0,2-1 0 0 0,3 0 0 0 0,1 0 0 0 0,2-2 0 0 0,1 0-1 0 0,3-1 1 0 0,8 9 81 0 0,-19-34 0 0 0,1-2 0 0 0,1 1 0 0 0,0-2 0 0 0,0 0 0 0 0,8 4 0 0 0,-17-13-8 0 0,1 0 0 0 0,0 0-1 0 0,0-1 1 0 0,0 1 0 0 0,0-1-1 0 0,0-1 1 0 0,0 1 0 0 0,1-1-1 0 0,-1 0 1 0 0,1 0 0 0 0,-1 0 0 0 0,1-1-1 0 0,-1 0 1 0 0,1 0 0 0 0,-1 0-1 0 0,6-2 9 0 0,11-1-54 0 0,0-2-1 0 0,0 0 0 0 0,10-5 55 0 0,-25 8-4 0 0,3-1-19 0 0,0-1 0 0 0,-1 0 0 0 0,1 0 0 0 0,-1-1 0 0 0,-1 0 0 0 0,1 0 0 0 0,-1-1 0 0 0,1 0 0 0 0,-2-1 0 0 0,1 0 0 0 0,-1 0 0 0 0,0-1 0 0 0,0 1-1 0 0,-1-1 1 0 0,0-1 0 0 0,-1 1 0 0 0,0-1 0 0 0,3-7 23 0 0,-5 8-22 0 0,1-1-1 0 0,-2 1 0 0 0,1-1 0 0 0,-1 0 1 0 0,-1 0-1 0 0,1 0 0 0 0,-2 0 0 0 0,1 0 1 0 0,-1-1-1 0 0,-1 1 0 0 0,1 0 1 0 0,-1 0-1 0 0,-1 0 0 0 0,0 0 0 0 0,0 0 1 0 0,-1 0-1 0 0,0 1 0 0 0,-1-1 0 0 0,1 1 1 0 0,-5-7 22 0 0,-1 1 78 0 0,-1 1 1 0 0,0-1-1 0 0,0 1 1 0 0,-1 1-1 0 0,-1 0 1 0 0,0 1 0 0 0,-1 0-1 0 0,-10-6-78 0 0,-5-2 203 0 0,-1 1 1 0 0,-1 1-1 0 0,-25-8-203 0 0,1 4 100 0 0,-1 2-1 0 0,-1 3 0 0 0,-1 2 1 0 0,0 3-1 0 0,0 2 0 0 0,-3 2-99 0 0,36 5 55 0 0,0 1 0 0 0,0 1-1 0 0,0 1 1 0 0,0 2 0 0 0,0 0-1 0 0,0 1 1 0 0,0 1 0 0 0,1 2-1 0 0,-18 7-54 0 0,28-10 25 0 0,1 2 0 0 0,1-1 1 0 0,-1 2-1 0 0,1-1 0 0 0,0 1 0 0 0,0 1 0 0 0,1 0 0 0 0,0 1 0 0 0,1 0 0 0 0,0 0 0 0 0,0 1 1 0 0,1 0-1 0 0,0 1 0 0 0,1 0 0 0 0,0 0 0 0 0,1 0 0 0 0,0 1 0 0 0,-3 9-25 0 0,5-7-52 0 0,1 0-1 0 0,0 0 1 0 0,1 0 0 0 0,0 0-1 0 0,2 0 1 0 0,-1 0 0 0 0,2 0-1 0 0,0 1 1 0 0,2 10 52 0 0,3 5-151 0 0,0 0 0 0 0,2 0 0 0 0,1-1 1 0 0,2 1 150 0 0,-2-9-226 0 0,0-1 0 0 0,13 20 226 0 0,-21-39-6 0 0,3 6-23 0 0,0-1 0 0 0,1 0 0 0 0,0 0 0 0 0,0 0 0 0 0,0 0-1 0 0,1-1 1 0 0,2 2 29 0 0,190 150-432 0 0,-195-153 388 0 0,1-1 0 0 0,0 0 0 0 0,0 0 0 0 0,0 0-1 0 0,0-1 1 0 0,1 1 0 0 0,-1-1 0 0 0,1 0 0 0 0,-1 0-1 0 0,1-1 1 0 0,0 1 0 0 0,0-1 44 0 0,-3-1-10 0 0,-1 0-1 0 0,0 0 1 0 0,0 0-1 0 0,0 0 1 0 0,0-1 0 0 0,0 1-1 0 0,1 0 1 0 0,-1 0-1 0 0,0-1 1 0 0,0 1-1 0 0,0-1 1 0 0,0 1 0 0 0,0-1-1 0 0,0 0 1 0 0,0 1-1 0 0,0-1 1 0 0,0 0 10 0 0,1-2 5 0 0,0 1 0 0 0,0 0 0 0 0,0 0 0 0 0,-1-1 1 0 0,1 1-1 0 0,-1-1 0 0 0,0 0 0 0 0,1 1 0 0 0,-1-2-5 0 0,0-2 88 0 0,1 0 0 0 0,-1 1 0 0 0,0-1-1 0 0,-1 0 1 0 0,1-1 0 0 0,-1 1 0 0 0,0 0 0 0 0,-1 0 0 0 0,0 0 0 0 0,0 0 0 0 0,0 1 0 0 0,0-1-1 0 0,-1 0 1 0 0,0 0 0 0 0,0 1 0 0 0,-1-1 0 0 0,0 1 0 0 0,0-1 0 0 0,0 1 0 0 0,-2-2-88 0 0,0-1 101 0 0,-1 0 1 0 0,0 0-1 0 0,-1 0 1 0 0,0 1-1 0 0,0 0 1 0 0,0 1-1 0 0,-1 0 1 0 0,0 0-1 0 0,0 0 1 0 0,0 1-1 0 0,-1 0 1 0 0,-2 0-102 0 0,1 1 39 0 0,-1 0 0 0 0,0 1 0 0 0,0 1 0 0 0,0 0 0 0 0,-1 0 0 0 0,1 1 0 0 0,0 1 0 0 0,-1 0 0 0 0,1 0 0 0 0,0 1 0 0 0,-1 1 0 0 0,-4 1-39 0 0,1 0-15 0 0,-1 2 0 0 0,1 0 1 0 0,0 0-1 0 0,1 2 0 0 0,-1-1 1 0 0,1 2-1 0 0,0 0 1 0 0,-8 8 14 0 0,-9 9-90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20.6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92 1600 0 0,'0'0'0'0'0</inkml:trace>
  <inkml:trace contextRef="#ctx0" brushRef="#br0" timeOffset="2013.485">123 106 7600 0 0,'0'0'277'0'0,"0"0"-70"0"0,0 0 377 0 0,0 0 184 0 0,0 0 37 0 0,0 0-30 0 0,0 0-169 0 0,-9-2-195 0 0,5 0 1164 0 0,6 0 6092 0 0,62-8-7504 0 0,32 1-163 0 0,-18 2 1 0 0,-71 6-1 0 0,1 1 0 0 0,0 0 0 0 0,0 1 0 0 0,0 0 0 0 0,-1 0 0 0 0,3 1 0 0 0,12 1 0 0 0,62 9 1264 0 0,-69-10-991 0 0,-1 1 0 0 0,1 1-1 0 0,12 6-272 0 0,29 6 689 0 0,6-3 165 0 0,31 6-527 0 0,-6-12-103 0 0,82-4-224 0 0,-129-3 48 0 0,12-2-34 0 0,27-6-14 0 0,-28 3-30 0 0,29 1 30 0 0,-23 4 115 0 0,-1-3 0 0 0,10-3-115 0 0,8-4 710 0 0,-20 5-501 0 0,-1-4 0 0 0,48-13-209 0 0,-80 17 44 0 0,1 0 1 0 0,16 0-45 0 0,-23 3 7 0 0,-2 1 104 0 0,-12 1-89 0 0,1 0 0 0 0,0 0-1 0 0,-1 0 1 0 0,1 0-1 0 0,0-1 1 0 0,-1 1-1 0 0,1 0 1 0 0,-1-1-1 0 0,1 0 1 0 0,-1 1 0 0 0,1-1-1 0 0,0 0-21 0 0,6-2 20 0 0,0 0 0 0 0,1 1-1 0 0,-1 0 1 0 0,1 1 0 0 0,0 0-1 0 0,6 0-19 0 0,24-5 18 0 0,29-6-138 0 0,39-1 120 0 0,-57 8 39 0 0,1 3 0 0 0,-1 2 0 0 0,44 5-39 0 0,-35-1-268 0 0,10 1 435 0 0,-52-3-136 0 0,0-1 0 0 0,0-1-1 0 0,0 0 1 0 0,3-2-31 0 0,-1 1-9 0 0,-1 0 0 0 0,0 2 0 0 0,13 1 9 0 0,15 2-58 0 0,40-1 58 0 0,23 2 9 0 0,28 3-13 0 0,-64-1 57 0 0,-62-5-53 0 0,14 3 0 0 0,0-1 0 0 0,1-2 0 0 0,0 0 0 0 0,0-2 0 0 0,9-1 0 0 0,62-4 0 0 0,-62 3 0 0 0,-1 1 0 0 0,0 1 0 0 0,0 2 0 0 0,11 3 0 0 0,-18-2 0 0 0,-26-3 0 0 0,16 2 0 0 0,-1 0 0 0 0,1-2 0 0 0,0 0 0 0 0,13-2 0 0 0,-9 0 0 0 0,0 1 0 0 0,1 0 0 0 0,6 3 0 0 0,14-1 0 0 0,-30 0 0 0 0,1 1 0 0 0,-1 0 0 0 0,1 1 0 0 0,-1 1 0 0 0,0 0 0 0 0,0 0 0 0 0,-1 1 0 0 0,1 1 0 0 0,5 3 0 0 0,-16-8 0 0 0,36 22 46 0 0,-11-5-28 0 0,-17-13-18 0 0,-2-4 0 0 0,-7-1 0 0 0,1 0 0 0 0,0 0 0 0 0,0 0 0 0 0,-1 0 0 0 0,1 0 0 0 0,0 1 0 0 0,0-1 0 0 0,-1 0 0 0 0,1 0 0 0 0,0 1 0 0 0,0-1 0 0 0,-1 0 0 0 0,1 1 0 0 0,0-1 0 0 0,-1 0 0 0 0,1 1 0 0 0,-1-1 0 0 0,1 1 0 0 0,0-1 0 0 0,-1 1 0 0 0,1 0 0 0 0,-1-1 0 0 0,0 1 0 0 0,5 2 0 0 0,4 0 0 0 0,-1 0 0 0 0,0 1 0 0 0,1-1 0 0 0,-2 2 0 0 0,1-1 0 0 0,13 7 0 0 0,-17-8 0 0 0,1-1 2 0 0,0 0 0 0 0,-1 1 0 0 0,1 0 0 0 0,-1 0 0 0 0,0 0 0 0 0,0 0-1 0 0,2 2-1 0 0,-6-4 40 0 0,0-1-65 0 0,0 0 81 0 0,-1 1-49 0 0,0 0 0 0 0,0 1-1 0 0,0-1 1 0 0,0 0 0 0 0,0 0-1 0 0,0 0 1 0 0,-1 0 0 0 0,1 0-1 0 0,0-1 1 0 0,-1 1 0 0 0,1 0-1 0 0,-1-1 1 0 0,1 1 0 0 0,-1-1 0 0 0,1 1-1 0 0,-2-1-6 0 0,-6 4-127 0 0,-27 15 90 0 0,12-5 24 0 0,-2-1-1 0 0,-4 0 14 0 0,11-6 51 0 0,-1-1 1 0 0,0-1-1 0 0,0-1 0 0 0,-14 1-51 0 0,-62 1 46 0 0,34-3-208 0 0,10 1 135 0 0,-207 19-35 0 0,216-19 62 0 0,1-2 0 0 0,-9-3 0 0 0,11 1 0 0 0,-22-1 56 0 0,0-3 0 0 0,-50-9-56 0 0,72 8 237 0 0,23 3-245 0 0,1 0 0 0 0,0-1 0 0 0,0-1 0 0 0,-6-2 8 0 0,-3-3-75 0 0,0 2 0 0 0,0 0-1 0 0,0 2 1 0 0,-8 0 75 0 0,-13-6 100 0 0,36 8-44 0 0,0 1-1 0 0,0 0 1 0 0,0 0-1 0 0,0 1 0 0 0,-3 0-55 0 0,-6 0 238 0 0,1-1 0 0 0,-1-1 0 0 0,-12-3-238 0 0,-31-5 438 0 0,-60 2-44 0 0,-90 8-394 0 0,119 1 37 0 0,-58-8-37 0 0,126 6 0 0 0,-1 0 0 0 0,-18-5 0 0 0,-8 0 0 0 0,-150-22 43 0 0,87 11-11 0 0,91 14-22 0 0,0-2 1 0 0,1 0 0 0 0,-1-2-1 0 0,2 0 1 0 0,-5-3-11 0 0,19 8 0 0 0,0 0 0 0 0,0 1 0 0 0,0 0 0 0 0,0 1 0 0 0,-3 0 0 0 0,-27-7 0 0 0,-21-6 0 0 0,0 3 0 0 0,-20 1 0 0 0,-105-4 0 0 0,84 7 0 0 0,-54 5 0 0 0,138 2 0 0 0,0-1 0 0 0,0 0 0 0 0,-15-3 0 0 0,-8-1 0 0 0,13 1-13 0 0,-1-2 0 0 0,-6-2 13 0 0,-26-6-38 0 0,-74-1-1614 0 0,69 9-8353 0 0,59 6 3503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17.7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0 141 8592 0 0,'0'0'250'0'0,"0"0"4"0"0,0 0-134 0 0,0 0 26 0 0,0 0 29 0 0,0 0 8 0 0,0 0-17 0 0,0 0-71 0 0,0 0-23 0 0,0 0 61 0 0,6 5 977 0 0,22 25 2892 0 0,-27-29-3535 0 0,36 14 1223 0 0,45 1-844 0 0,-43-8-343 0 0,-24-5-51 0 0,1 0 0 0 0,-1 0-1 0 0,15-1-451 0 0,155 2 0 0 0,-149-4 0 0 0,-15 0 0 0 0,17-4 0 0 0,-12 4 0 0 0,-17-1 0 0 0,-4-2 0 0 0,18 2 0 0 0,-16 0 0 0 0,21-1 0 0 0,-9-3 0 0 0,-4 5 0 0 0,-1 0 0 0 0,-5-1 0 0 0,36-6 0 0 0,-20 3 437 0 0,-1 3 0 0 0,1 0-1 0 0,-1 1-436 0 0,-15 0 18 0 0,23-3-18 0 0,3 7 0 0 0,-22-2 0 0 0,21 3 0 0 0,-1-2 0 0 0,1-1 0 0 0,14-1 0 0 0,-9-1 0 0 0,-18-5 0 0 0,84-14 552 0 0,-89 14-610 0 0,-13 3 30 0 0,0 1 0 0 0,0 0-1 0 0,0 0 1 0 0,0 0 0 0 0,0 1 0 0 0,0-1-1 0 0,4 0 29 0 0,51-4 1336 0 0,-28 5-928 0 0,9 2-541 0 0,20 3 133 0 0,-20-1-81 0 0,19-1 81 0 0,75 6 110 0 0,52-4 18 0 0,-169-5-125 0 0,8 0 18 0 0,-1-1-1 0 0,1 0 0 0 0,6-3-20 0 0,-18 3 8 0 0,0 0-1 0 0,1 1 0 0 0,-1 0 1 0 0,0 1-1 0 0,4 1-7 0 0,-5-1 7 0 0,0 0 0 0 0,0 0 0 0 0,0-1 0 0 0,0-1 0 0 0,5-1-7 0 0,-7 2 0 0 0,-1 0 0 0 0,1 1 0 0 0,-1-1 0 0 0,0 1 0 0 0,0 1 0 0 0,1 0 0 0 0,4 2 0 0 0,13 2 4 0 0,0-1-1 0 0,0-1 1 0 0,0-2 0 0 0,5 0-4 0 0,109-2 29 0 0,-58-2-11 0 0,180-1-192 0 0,-242-3 174 0 0,-4 1 0 0 0,240 5-8 0 0,-226-1 217 0 0,24-4-209 0 0,-24 1 227 0 0,25 1-227 0 0,-51 3 11 0 0,12 0 75 0 0,1 0 1 0 0,-1-1-1 0 0,1-1 0 0 0,11-3-86 0 0,-20 4 54 0 0,0 0 0 0 0,0 0 0 0 0,0 1 0 0 0,0 0 0 0 0,0 1-1 0 0,0-1 1 0 0,0 2 0 0 0,5 0-54 0 0,33 4 188 0 0,12 1-178 0 0,-23-1 47 0 0,-13-1-44 0 0,6 1-16 0 0,-11-6 25 0 0,0 1-1 0 0,1 0 0 0 0,13 4-21 0 0,14-2 29 0 0,-36-3-20 0 0,-1 1 0 0 0,1-1-1 0 0,-1 1 1 0 0,9 3-9 0 0,-8-3 12 0 0,-1 0 0 0 0,1 0-1 0 0,-1 0 1 0 0,1-1 0 0 0,5-1-12 0 0,34 3 59 0 0,-32 0-37 0 0,0-1 0 0 0,0-1 0 0 0,5-1-22 0 0,9 0 20 0 0,26-5 77 0 0,-27 1-70 0 0,-12 3-19 0 0,43-4 59 0 0,-40 7-58 0 0,-1 1 0 0 0,1 0 0 0 0,-1 1-1 0 0,1 2 1 0 0,-1 0 0 0 0,11 5-9 0 0,-4-2 1 0 0,0-1 0 0 0,1-1 0 0 0,8 1-1 0 0,-22-6 0 0 0,1 0 1 0 0,-1 0-1 0 0,1-1 0 0 0,-1-1 1 0 0,0 0-1 0 0,1-1 1 0 0,8-2-1 0 0,31-8 143 0 0,-15 3 212 0 0,18-6-355 0 0,-46 12-9 0 0,-1 1 0 0 0,1 1 0 0 0,0-1-1 0 0,6 1 10 0 0,28-4-27 0 0,-36 4-12 0 0,0 0 0 0 0,0 0 0 0 0,1 1 0 0 0,-1 0 0 0 0,0 0 0 0 0,0 1 39 0 0,1 0-45 0 0,0-1 1 0 0,-1 0 0 0 0,1 0 0 0 0,0-1-1 0 0,3-1 45 0 0,28-4 0 0 0,0 1 0 0 0,0 2 0 0 0,39 3 0 0 0,-18-5 0 0 0,-10-2 0 0 0,-5 0 0 0 0,43-2 0 0 0,-62 9 36 0 0,0 1-1 0 0,0 1 1 0 0,9 3-36 0 0,-9 0 203 0 0,-11-2 214 0 0,1 0 0 0 0,14 6-417 0 0,21 4 0 0 0,10-4 0 0 0,6 0 44 0 0,-30-5-24 0 0,-23-3-20 0 0,1 0 0 0 0,0-1 0 0 0,-1-1 0 0 0,1-1 0 0 0,8-2 0 0 0,13-1 0 0 0,33-7 0 0 0,-11 2 0 0 0,-27 5 0 0 0,-1-1 0 0 0,12-4 0 0 0,-30 6 0 0 0,1 2 0 0 0,-1 0 0 0 0,0 0 0 0 0,1 1 0 0 0,-1 0 0 0 0,1 2 0 0 0,0-1 0 0 0,1 2 0 0 0,61 15-64 0 0,34 10 64 0 0,-86-24 0 0 0,0-1 0 0 0,1 0 0 0 0,-1-2 0 0 0,0-1 0 0 0,0 0 0 0 0,5-3 0 0 0,84-10-13 0 0,-86 11-63 0 0,11-2-48 0 0,-4 1 111 0 0,-6 1 15 0 0,-4-2-250 0 0,0 2 0 0 0,1 0 0 0 0,-1 1 0 0 0,1 2 0 0 0,-1 1 0 0 0,19 2 248 0 0,-10 1-1232 0 0,0-2 0 0 0,0-1 0 0 0,1-2 0 0 0,17-3 1232 0 0,-30 3-784 0 0</inkml:trace>
  <inkml:trace contextRef="#ctx0" brushRef="#br0" timeOffset="2349.761">7091 58 2368 0 0,'0'0'208'0'0,"0"0"469"0"0,0 0 202 0 0,0 0 38 0 0,0 0-26 0 0,0 0-150 0 0,0 0-62 0 0,0 0-9 0 0,0 0-31 0 0,0 0-114 0 0,0 0-49 0 0,0 0-10 0 0,0 0 11 0 0,-17 0 3924 0 0,-10-5-857 0 0,-12-13-2701 0 0,32 15-427 0 0,-6-1 266 0 0,12 4-664 0 0,0 0 0 0 0,0 0 0 0 0,0 0 0 0 0,1 0 1 0 0,-1 0-1 0 0,0 0 0 0 0,0-1 0 0 0,1 1 0 0 0,-1 0 0 0 0,0-1 0 0 0,1 1 1 0 0,-1 0-1 0 0,0-1 0 0 0,1 1 0 0 0,-1-1 0 0 0,0 1 0 0 0,1-1-18 0 0,-1 1 12 0 0,1 0 0 0 0,-1-1-1 0 0,1 1 1 0 0,0 0 0 0 0,-1 0-1 0 0,1 0 1 0 0,-1-1 0 0 0,1 1-1 0 0,-1 0 1 0 0,1 0 0 0 0,-1 0-1 0 0,1 0 1 0 0,-1 0-1 0 0,1 0 1 0 0,-1 0 0 0 0,1 0-1 0 0,-1 0 1 0 0,1 0 0 0 0,-1 0-1 0 0,1 0 1 0 0,0 0 0 0 0,-1 1-1 0 0,1-1-11 0 0,-13-1 220 0 0,9 0-158 0 0,-1 0-1 0 0,0 0 0 0 0,0 0 1 0 0,0 0-1 0 0,0 1 0 0 0,0 0 0 0 0,0 0 1 0 0,0 0-1 0 0,0 1 0 0 0,0-1 1 0 0,-4 2-62 0 0,-22 1 281 0 0,-73 2 939 0 0,-234-1 426 0 0,306-6-1473 0 0,-1-1 1 0 0,-3-2-174 0 0,-20-2 231 0 0,20 4-90 0 0,0 1 0 0 0,-1 2-1 0 0,1 1 1 0 0,-35 6-141 0 0,-54 8 143 0 0,39-7 37 0 0,13-5 22 0 0,9-2-130 0 0,45 1-35 0 0,-30 3 265 0 0,-16-3-302 0 0,-8 3 216 0 0,-54-5-99 0 0,49 6-64 0 0,-59-6 86 0 0,65-6-75 0 0,-25-7 0 0 0,5 18 124 0 0,40-3 94 0 0,-21 4-282 0 0,20 0 135 0 0,-20-3-135 0 0,47-3 1 0 0,-24 0 42 0 0,-1-1-1 0 0,-18-6-42 0 0,-69-6 53 0 0,112 10-32 0 0,-1 2 0 0 0,0 1-1 0 0,-8 2-20 0 0,7-1 26 0 0,-1-1-1 0 0,1-1 1 0 0,-2-1-26 0 0,-32-3 207 0 0,1 2 1 0 0,-20 4-208 0 0,15 0 287 0 0,-26-7-80 0 0,39-4-382 0 0,42 7 103 0 0,0 0-1 0 0,-1 1 1 0 0,1 0 0 0 0,-10 1 72 0 0,17 1-25 0 0,-8-2 25 0 0,3-1 1 0 0,-3 1-1 0 0,0 1 0 0 0,1 0 0 0 0,-1 1 0 0 0,0 1 0 0 0,-5 0 0 0 0,-16 0 0 0 0,4-1 9 0 0,4-1 12 0 0,-1 2 0 0 0,0 1 0 0 0,0 1-21 0 0,-56 6 106 0 0,1-4-1 0 0,-1-2 1 0 0,-2-5-106 0 0,-1 1 7 0 0,32 8-209 0 0,40-4 237 0 0,1-1 1 0 0,0-1-1 0 0,-7 0-35 0 0,-57 8 220 0 0,64-9-220 0 0,1 1 0 0 0,0 0 0 0 0,-1 0 0 0 0,-4 3 0 0 0,-51 2 0 0 0,22-1 0 0 0,1-2 0 0 0,-1-1 0 0 0,0-2 0 0 0,1-3 0 0 0,-13-3 0 0 0,6 2 0 0 0,0 1 0 0 0,-33 4 0 0 0,22-1 0 0 0,1 5 0 0 0,-15 1 0 0 0,-129-3 117 0 0,61 2-42 0 0,128-5-75 0 0,-5 0 0 0 0,-1 0 0 0 0,1 2 0 0 0,-1 1 0 0 0,-86 10 124 0 0,90-10-94 0 0,-1-2 0 0 0,0 0 0 0 0,-3-1-30 0 0,13 0 2 0 0,-130 0-2 0 0,2-4-53 0 0,22-10 42 0 0,25 9 11 0 0,72 6 0 0 0,9 0 0 0 0,-1-1 0 0 0,0 0 0 0 0,1-1 0 0 0,-1 0 0 0 0,0 0 0 0 0,-5-2 0 0 0,12 1 0 0 0,-25 3 0 0 0,12-1-10 0 0,8 1-6 0 0,0-1 0 0 0,0 0 0 0 0,0 0 0 0 0,0-1 0 0 0,0 0 0 0 0,0-1-1 0 0,0 1 1 0 0,-3-3 16 0 0,7 3-15 0 0,0 0 0 0 0,1 0-1 0 0,-1 0 1 0 0,0 1 0 0 0,0-1-1 0 0,0 1 1 0 0,0 0 15 0 0,-7-1-37 0 0,1-1 3 0 0,0-1-1 0 0,1 0 0 0 0,0 0 1 0 0,0-1-1 0 0,0 0 35 0 0,1 1-32 0 0,0-1 1 0 0,0 1-1 0 0,0 1 0 0 0,0-1 1 0 0,0 1-1 0 0,-1 1 0 0 0,1 0 1 0 0,-2 0 31 0 0,-41-4-158 0 0,49 5 68 0 0,2 0-8 0 0,0 0 9 0 0,0 0-24 0 0,-12-5-379 0 0,9 6-3607 0 0,5 2 3675 0 0,0 0-1 0 0,0 0 0 0 0,0 0 1 0 0,1 0-1 0 0,-1 0 0 0 0,1-1 1 0 0,-1 1-1 0 0,1-1 0 0 0,0 0 1 0 0,2 2 424 0 0,5 5-2018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26.1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56 5744 0 0,'0'0'342'0'0,"0"0"432"0"0,0 0 186 0 0,0 0 37 0 0,0 0-9 0 0,0 0-79 0 0,0 0-39 0 0,0 0-6 0 0,0 0-31 0 0,0 0-129 0 0,0 0-57 0 0,0 0-9 0 0,0 0-56 0 0,0 0-220 0 0,0 0-90 0 0,0 0-16 0 0,0 0-17 0 0,0 0-47 0 0,0 0-22 0 0,0 0-2 0 0,12 0-93 0 0,11 3 509 0 0,-20-2-328 0 0,0 0 0 0 0,0 0-1 0 0,1 0 1 0 0,-1-1 0 0 0,0 0 0 0 0,0 1-1 0 0,1-1 1 0 0,-1-1 0 0 0,0 1 0 0 0,1 0-1 0 0,2-1-255 0 0,2-1 69 0 0,1 1 0 0 0,-1 0 0 0 0,1 1-1 0 0,-1 0 1 0 0,1 0 0 0 0,5 1-69 0 0,13 1 83 0 0,203 6 915 0 0,-188-5-677 0 0,75 3 840 0 0,-47-1-529 0 0,78 4-234 0 0,-137-9-309 0 0,0 1 1 0 0,0 1-1 0 0,-1-1 1 0 0,2 2-90 0 0,-2-1 89 0 0,-1 0-1 0 0,1-1 1 0 0,10 1-89 0 0,53 8 106 0 0,123-1-50 0 0,1-1-65 0 0,146-11 293 0 0,-113 15 289 0 0,-165-10-573 0 0,-35-1 15 0 0,0 0 1 0 0,30-4-16 0 0,103-11 47 0 0,-133 8-37 0 0,-23 4-3 0 0,0 0 1 0 0,0 1-1 0 0,0 0 1 0 0,1 0 0 0 0,0 1-8 0 0,-6 0 4 0 0,39 0 222 0 0,-1 1 0 0 0,20 5-226 0 0,51 3-1272 0 0,-80-6 2032 0 0,0 0 1 0 0,21-3-761 0 0,-44 0-35 0 0,1-1 1 0 0,-1 0 0 0 0,1-1-1 0 0,3-1 35 0 0,-4 1-53 0 0,0 1 0 0 0,1-1-1 0 0,-1 1 1 0 0,4 1 53 0 0,40-9 18 0 0,147 9 8 0 0,-80 9 162 0 0,-72-5-218 0 0,-35-2 18 0 0,0-1 1 0 0,0 0-1 0 0,0-1 1 0 0,0 0-1 0 0,3-1 12 0 0,39-6 15 0 0,-29 4 1 0 0,-1 0 1 0 0,0-2-1 0 0,18-5-16 0 0,-15 0 25 0 0,0 2 1 0 0,1 1-1 0 0,0 1 0 0 0,0 1 0 0 0,0 2 0 0 0,1 1 1 0 0,-1 1-1 0 0,1 2 0 0 0,-1 0 0 0 0,20 5-25 0 0,5 1-23 0 0,0-1 0 0 0,0-3 0 0 0,0-2-1 0 0,0-3 1 0 0,26-4 23 0 0,-48 3-21 0 0,1 1 1 0 0,-1 2-1 0 0,1 1 0 0 0,14 3 21 0 0,22 11-27 0 0,-50-11 20 0 0,-1 1 1 0 0,1-2 0 0 0,1-1-1 0 0,11 1 7 0 0,63 2 0 0 0,-54-5 2 0 0,-2 1-10 0 0,1-2 1 0 0,16-3 7 0 0,12-2-200 0 0,48 2-232 0 0,-116 6 529 0 0,-7 4-85 0 0,7-4-60 0 0,0-1-1 0 0,0 1 1 0 0,0-1-1 0 0,0 0 1 0 0,-1 1-1 0 0,1-1 1 0 0,0 0-1 0 0,-1 0 1 0 0,1-1-1 0 0,-1 1 1 0 0,1-1-1 0 0,-3 1 49 0 0,-4 0-227 0 0,-19 5 544 0 0,-1-2 0 0 0,-19 1-317 0 0,30-4 47 0 0,-110 9-475 0 0,92-7 590 0 0,0-3 0 0 0,1 0 0 0 0,-29-6-162 0 0,-47 0 156 0 0,-81 6 296 0 0,37-4-574 0 0,103 1 122 0 0,0-2 0 0 0,0-3 0 0 0,-34-9 0 0 0,73 14 0 0 0,-103-29 117 0 0,52 23 3 0 0,-1 3 0 0 0,1 3-1 0 0,-34 3-119 0 0,60 0 100 0 0,-1 0 12 0 0,0-2 0 0 0,0-2 0 0 0,-30-7-112 0 0,3 2 124 0 0,51 7-97 0 0,0 0-1 0 0,-1 1 1 0 0,1 1 0 0 0,0 1-1 0 0,-3 0-26 0 0,-21 1 10 0 0,-266-2 494 0 0,173-8-365 0 0,92 5-121 0 0,-11-2 1 0 0,-36-2 26 0 0,-677 7 499 0 0,461 12-8 0 0,155-19-811 0 0,91 3 452 0 0,0 2 0 0 0,0 2 0 0 0,-12 4-177 0 0,10 4 124 0 0,21-3-74 0 0,0-1 0 0 0,-12-1-50 0 0,-205 0 36 0 0,162 2 944 0 0,68-1-980 0 0,17-3 0 0 0,1 1 0 0 0,-1-1 0 0 0,1-1 0 0 0,-1 1 0 0 0,1-1 0 0 0,-45 13 0 0 0,42-12 0 0 0,4 4 0 0 0,-5 0 0 0 0,-39 13 2 0 0,38-12-37 0 0,1-1-14 0 0,9-5 23 0 0,1 1 0 0 0,-1-1 0 0 0,0 1 0 0 0,0 0 0 0 0,1 0-1 0 0,-1 0 1 0 0,0 0 0 0 0,1 0 0 0 0,-1 0 0 0 0,1 0 0 0 0,-1 0 0 0 0,1 1-1 0 0,0-1 1 0 0,-1 1 0 0 0,1-1 0 0 0,-1 2 26 0 0,1-1-316 0 0,1-2 28 0 0,0 0 280 0 0,0 0-1 0 0,0 0 0 0 0,0 0 1 0 0,-1-1-1 0 0,1 1 1 0 0,0 0-1 0 0,0 0 1 0 0,0 0-1 0 0,-1 0 1 0 0,1 0-1 0 0,0 0 1 0 0,0 0-1 0 0,0 0 1 0 0,-1 0-1 0 0,1 0 1 0 0,0 0-1 0 0,0 0 1 0 0,0 0-1 0 0,0 0 0 0 0,-1 1 1 0 0,1-1-1 0 0,0 0 1 0 0,0 0-1 0 0,0 0 1 0 0,-1 0-1 0 0,1 0 1 0 0,0 0-1 0 0,0 0 1 0 0,0 1-1 0 0,0-1 1 0 0,0 0-1 0 0,-1 0 1 0 0,1 0-1 0 0,0 0 1 0 0,0 0-1 0 0,0 1 0 0 0,0-1 1 0 0,0 0-1 0 0,0 0 1 0 0,0 0-1 0 0,0 1 1 0 0,0-1-1 0 0,-1 0 1 0 0,1 0 8 0 0,8 8-461 0 0,11 3-1096 0 0,11-6-9027 0 0,-14-1 4234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3:37.53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62 1 3456 0 0,'-3'0'69'0'0,"-1"0"-59"0"0,-1-1 0 0 0,1 1 0 0 0,0 0 1 0 0,0 0-1 0 0,0 1 0 0 0,0-1 0 0 0,0 1 0 0 0,0 0 0 0 0,0 0 0 0 0,-2 1-10 0 0,-3 1 61 0 0,8-2 4 0 0,1-1-1 0 0,0 0 35 0 0,0 0 145 0 0,-1 9 84 0 0,6 18 353 0 0,4 21 5893 0 0,-8-46-6196 0 0,-1-2-137 0 0,-1 3-112 0 0,1-2-118 0 0,-1-1 1 0 0,1 1-1 0 0,0-1 1 0 0,0 1-1 0 0,0-1 1 0 0,0 1-1 0 0,0-1 1 0 0,0 1-1 0 0,0-1 1 0 0,0 1-1 0 0,0 0 0 0 0,0-1 1 0 0,0 1-1 0 0,0-1 1 0 0,1 1-1 0 0,-1-1 1 0 0,0 1-1 0 0,0-1 1 0 0,0 1-1 0 0,1-1 1 0 0,-1 1-1 0 0,0-1 1 0 0,1 1-1 0 0,-1-1 0 0 0,0 1 1 0 0,1-1-1 0 0,-1 0 1 0 0,1 1-1 0 0,-1-1 1 0 0,0 0-1 0 0,1 1 1 0 0,-1-1-1 0 0,1 0 1 0 0,0 0-12 0 0,16 17 172 0 0,-11-11 14 0 0,1 0 0 0 0,0 0 1 0 0,0 0-1 0 0,0-1 1 0 0,6 3-187 0 0,-11-7 280 0 0,-2-1 0 0 0,0 0 0 0 0,0 0 0 0 0,0 0-28 0 0,25 3 40 0 0,-16-3-283 0 0,0-1-1 0 0,0 1 1 0 0,0-2 0 0 0,0 1 0 0 0,0-1 0 0 0,0-1 0 0 0,0 1 0 0 0,1-2-9 0 0,30-7 11 0 0,-26 10 164 0 0,0 1 0 0 0,0 0 0 0 0,0 1 0 0 0,-1 1 1 0 0,1 0-1 0 0,0 1 0 0 0,-1 0 0 0 0,0 1 0 0 0,6 3-175 0 0,-11-4 175 0 0,51 14 890 0 0,-51-16-905 0 0,0 0-65 0 0,0 0 1 0 0,0 1-1 0 0,0 0 0 0 0,0 0 0 0 0,0 1 1 0 0,0 0-1 0 0,-1 0-95 0 0,14 4 1 0 0,1 0 1 0 0,-1-2 0 0 0,1-1-1 0 0,0 0 1 0 0,0-2 0 0 0,0 0-1 0 0,0-1-1 0 0,28 3-1 0 0,1-7 21 0 0,-42 2-8 0 0,0 0 0 0 0,1 1 0 0 0,-1-1-1 0 0,0 2 1 0 0,1 0 0 0 0,0 0-12 0 0,19 5 70 0 0,-8-1 29 0 0,-1-1 1 0 0,0-2-1 0 0,1 0 1 0 0,0 0-100 0 0,-11-2 75 0 0,-1 1 1 0 0,1 0-1 0 0,-1 1 1 0 0,0 0-1 0 0,1 1-75 0 0,-1 0 50 0 0,0-1-1 0 0,1 0 1 0 0,-1-1 0 0 0,0 0-1 0 0,1 0-49 0 0,88 8 158 0 0,-75-6-153 0 0,0 1 0 0 0,18 5-5 0 0,-34-7 0 0 0,1 0 0 0 0,0-1 0 0 0,0 0 0 0 0,0-1 0 0 0,0 0 0 0 0,4 0 0 0 0,26 1 0 0 0,-20 3 3 0 0,12 1 17 0 0,-1 0 1 0 0,1-2-1 0 0,8-1-20 0 0,-36-2 0 0 0,0 0 0 0 0,0 0 0 0 0,0 1 0 0 0,0-1 0 0 0,0 0 0 0 0,0 1 0 0 0,0 0 0 0 0,0-1 0 0 0,0 1 0 0 0,0 0 0 0 0,0 0 0 0 0,13 5 0 0 0,34 6 0 0 0,13 1 0 0 0,-2-2 0 0 0,-56-10 0 0 0,0 0 0 0 0,0-1 0 0 0,0 0 0 0 0,0 0 0 0 0,1 0 0 0 0,-1 0 0 0 0,0-1 0 0 0,0 0 0 0 0,0 0 0 0 0,0 0 0 0 0,0 0 0 0 0,2-2 0 0 0,-2 2 0 0 0,0 0 0 0 0,-1-1 0 0 0,1 1 0 0 0,0 1 0 0 0,0-1 0 0 0,-1 0 0 0 0,1 1 0 0 0,0 0 0 0 0,0 0 0 0 0,0 0 0 0 0,0 1 0 0 0,10 0 68 0 0,1-1-1 0 0,0 0 0 0 0,0-1 0 0 0,0 0 0 0 0,-1-1 1 0 0,4-2-68 0 0,39-3 202 0 0,149 2-176 0 0,-163 6-26 0 0,-25 0 0 0 0,-1-1 0 0 0,16-3 0 0 0,-15 0 0 0 0,-15 2 0 0 0,0 0 0 0 0,0 0 0 0 0,0 1 0 0 0,0-1 0 0 0,0 1 0 0 0,0 0 0 0 0,0 0 0 0 0,1 0 0 0 0,-1 0 0 0 0,0 1 0 0 0,0-1 0 0 0,0 1 0 0 0,0 0 0 0 0,0-1 0 0 0,0 2 0 0 0,2 0 0 0 0,11 6 0 0 0,1-2 0 0 0,13 5 0 0 0,-24-10 0 0 0,1 1 0 0 0,-1-1 0 0 0,1 0 0 0 0,0-1 0 0 0,-1 0 0 0 0,1 0 0 0 0,0 0 0 0 0,-1-1 0 0 0,2 0 0 0 0,75-1 320 0 0,-70 0-286 0 0,-1-1 7 0 0,0 1 0 0 0,0 1 0 0 0,0 0 0 0 0,1 0-1 0 0,-1 1 1 0 0,0 1 0 0 0,8 1-41 0 0,7 6-3 0 0,-24-7 5 0 0,0 0 0 0 0,-1 0 0 0 0,1-1 0 0 0,0 1 0 0 0,0 0 1 0 0,0-1-1 0 0,0 0 0 0 0,1 0-2 0 0,118-8 248 0 0,14-6-238 0 0,-93 10-10 0 0,-38 2 0 0 0,0 2 0 0 0,0-1 0 0 0,1 0 0 0 0,-1 1 0 0 0,0 0 0 0 0,0 0 0 0 0,1 1 0 0 0,3 0 0 0 0,0 0 0 0 0,-1 0 0 0 0,0 0 0 0 0,0-1 0 0 0,1-1 0 0 0,-1 0 0 0 0,2 0 0 0 0,25-2 0 0 0,67-5 0 0 0,-101 8 0 0 0,1 0 0 0 0,-1 0 0 0 0,1 0 0 0 0,-1 0 0 0 0,0 1 0 0 0,1-1 0 0 0,-1 0 0 0 0,1 1 0 0 0,-1-1 0 0 0,0 1 0 0 0,1 0 0 0 0,-1-1 0 0 0,0 1 0 0 0,1 0 0 0 0,9 5 0 0 0,-4-4 0 0 0,-1-1 0 0 0,1 1 0 0 0,-1-2 0 0 0,1 1 0 0 0,-1-1 0 0 0,1 0 0 0 0,5 0 0 0 0,11-1 0 0 0,-23 1 0 0 0,0 0 0 0 0,1 1 0 0 0,-1-1 0 0 0,1 0 0 0 0,-1 0 0 0 0,1 0 0 0 0,-1 0 0 0 0,1 0 0 0 0,-1 0 0 0 0,1 0 0 0 0,-1 0 0 0 0,1 0 0 0 0,-1 0 0 0 0,1-1 0 0 0,-1 1 0 0 0,1 0 0 0 0,-1 0 0 0 0,1 0 0 0 0,-1 0 0 0 0,0-1 0 0 0,1 1 0 0 0,-1 0 0 0 0,1-1 0 0 0,-1 1 0 0 0,0 0 0 0 0,1-1 0 0 0,-1 1 0 0 0,1-1 0 0 0,6-5 0 0 0,25-5 0 0 0,-27 10 0 0 0,-2 0 0 0 0,17 2 0 0 0,-11-3 0 0 0,12-10 0 0 0,-18 11 0 0 0,15-9 0 0 0,4 1 0 0 0,19-8-898 0 0,-27 7-1276 0 0,-14 10 1598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3:41.4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7144 0 0,'0'0'257'0'0,"0"0"-132"0"0,0 0 58 0 0,0 0 45 0 0,1 2 11 0 0,2 2-147 0 0,-1 0 0 0 0,0-1 0 0 0,0 1-1 0 0,-1 0 1 0 0,1 1 0 0 0,-1-1 0 0 0,0 2-92 0 0,9 20 1237 0 0,-9-24-811 0 0,-1-2 20 0 0,0 0-33 0 0,0 0-145 0 0,0 0-63 0 0,0 0-11 0 0,0 0-2 0 0,0 0 0 0 0,14 14 944 0 0,24-10-971 0 0,-31-5-146 0 0,15-1-19 0 0,-16 1 0 0 0,41-6 225 0 0,-32 8 15 0 0,81 4 2198 0 0,-5-4-1094 0 0,79 11-1344 0 0,-97 3 50 0 0,-56-10-8 0 0,1-1 0 0 0,0-1 0 0 0,0 0 0 0 0,13-1-42 0 0,48 3 566 0 0,-48-3-267 0 0,1 0 0 0 0,15-3-299 0 0,131-15 157 0 0,-170 16-148 0 0,0 0 0 0 0,0 1 1 0 0,0 0-1 0 0,-1 1 0 0 0,1-1 0 0 0,4 3-9 0 0,-4-2 13 0 0,0 0 0 0 0,1-1 0 0 0,-1 1 0 0 0,7-1-13 0 0,-13-1-1 0 0,15-1 30 0 0,1 2 0 0 0,-1 0 0 0 0,0 1-1 0 0,16 3-28 0 0,28 4 212 0 0,71 19 172 0 0,-119-25-366 0 0,0-1 0 0 0,0 0-1 0 0,8-1-17 0 0,23 4 23 0 0,32 4-23 0 0,16 0 54 0 0,63 23 170 0 0,-120-29-214 0 0,-29-3-2 0 0,0 0 0 0 0,0 1-1 0 0,0-1 1 0 0,0 1-1 0 0,0 0 1 0 0,0 1 0 0 0,4 1-8 0 0,0 0 10 0 0,0 0 0 0 0,1 0-1 0 0,-1-1 1 0 0,1-1 0 0 0,0 1 0 0 0,0-2 0 0 0,0 0 0 0 0,8 0-10 0 0,-1-1 3 0 0,-16 1-3 0 0,64 1 0 0 0,55 6 0 0 0,-58-1 20 0 0,-34-4 2 0 0,0 1 0 0 0,20 6-22 0 0,-41-8 0 0 0,-1 0 0 0 0,1 0 0 0 0,-1 0 0 0 0,1-1 0 0 0,2-1 0 0 0,-2 1 0 0 0,1 0 0 0 0,-1 0 0 0 0,0 1 0 0 0,1 0 0 0 0,7 3 0 0 0,-5-2 0 0 0,0-1 0 0 0,0 0 0 0 0,1-1 0 0 0,-1 0 0 0 0,0 0 0 0 0,5-2 0 0 0,31 0 0 0 0,-41 2 0 0 0,1-1 0 0 0,-1 0 0 0 0,0 0 0 0 0,0 0 0 0 0,3-1 0 0 0,18-4 0 0 0,-21 8 0 0 0,-1 2 0 0 0,3-2 0 0 0,0-1 0 0 0,0 0 0 0 0,1-1 0 0 0,-1 1 0 0 0,7-2 0 0 0,28 2 0 0 0,126 18 752 0 0,-104-16-558 0 0,2-1-132 0 0,-48-1-62 0 0,0 0 0 0 0,0-1 0 0 0,6-1 0 0 0,38 0 0 0 0,151 13 310 0 0,-202-13-298 0 0,-7 1-12 0 0,1-1 0 0 0,-1 1-1 0 0,1 0 1 0 0,-1 0 0 0 0,1 1 0 0 0,0-1 0 0 0,-1 1-1 0 0,1 1 1 0 0,34 1 40 0 0,-23-2-2 0 0,-1 1 0 0 0,0 0 1 0 0,5 3-39 0 0,33 5 19 0 0,1-2 1 0 0,0-2-1 0 0,0-3 0 0 0,32-3-19 0 0,1 9 0 0 0,31 0 0 0 0,212 1 182 0 0,-159-15-108 0 0,136 13-63 0 0,-269-8 47 0 0,-1-1-1 0 0,0-2 1 0 0,26-6-58 0 0,-36 6 8 0 0,2 0-8 0 0,-1 2 0 0 0,22 3 0 0 0,2-1 0 0 0,15 8 0 0 0,-22-4 18 0 0,-37-3-8 0 0,-1-1 0 0 0,0 0 0 0 0,1-1-1 0 0,0 1 1 0 0,7-2-10 0 0,63-8 13 0 0,-70 8-5 0 0,12-6 51 0 0,-12 4-49 0 0,1 0-1 0 0,-1 1 1 0 0,1 0 0 0 0,0 0-1 0 0,0 1 1 0 0,0 0 0 0 0,0 1-1 0 0,8 0-9 0 0,0 2 0 0 0,1-2 0 0 0,-1 0 0 0 0,0 0 0 0 0,3-2 0 0 0,-4 0 0 0 0,0 1 0 0 0,0 1 0 0 0,0 0 0 0 0,12 3 0 0 0,-21-2 0 0 0,1-1 0 0 0,0 0 0 0 0,0-1 0 0 0,0 0 0 0 0,-1 0 0 0 0,1 0 0 0 0,0-1 0 0 0,2-2 0 0 0,1 1 0 0 0,0 0 0 0 0,0 1 0 0 0,0 1 0 0 0,7-1 0 0 0,45-3 0 0 0,-47 2 0 0 0,1 2 0 0 0,-1 0 0 0 0,1 1 0 0 0,8 1 0 0 0,25-3 0 0 0,-2 0 0 0 0,-26 4 0 0 0,1-2 0 0 0,-1-1 0 0 0,1-1 0 0 0,18-4 0 0 0,22-2 0 0 0,29-3 0 0 0,-41 4 0 0 0,-1 2 0 0 0,3 3 0 0 0,-11-1-2 0 0,-34 1 5 0 0,0 1-1 0 0,1 1 1 0 0,-1 0-1 0 0,1 0 1 0 0,8 2-3 0 0,-3-1 18 0 0,-1 0 0 0 0,0-1 0 0 0,0-1 0 0 0,2 0-18 0 0,1 0 22 0 0,1 0 1 0 0,13 3-23 0 0,4 0-14 0 0,28-2 14 0 0,-40 0-12 0 0,1 0-1 0 0,0 1 1 0 0,0 2-1 0 0,18 3 13 0 0,-26-2 49 0 0,1-2 0 0 0,-1 0 0 0 0,5-1-49 0 0,-3 0 55 0 0,-1 1 0 0 0,1 1 0 0 0,0 0-55 0 0,22 4 158 0 0,0-1 0 0 0,1-2 0 0 0,0-2 0 0 0,14-2-158 0 0,0 2 0 0 0,-35-1 0 0 0,0 0 0 0 0,0-2 0 0 0,0 0 0 0 0,9-2 0 0 0,19 0 0 0 0,-38 3 0 0 0,0 0 0 0 0,0 0 0 0 0,0-2 0 0 0,0 1 0 0 0,1-1 0 0 0,4-1 0 0 0,0 0 0 0 0,1 1 0 0 0,12 1 0 0 0,-1-1 0 0 0,-16 2 0 0 0,1 0 0 0 0,-1 1 0 0 0,0 0 0 0 0,5 1 0 0 0,32 3 0 0 0,27-13 0 0 0,-34 14 0 0 0,-36-5 0 0 0,0 1 0 0 0,0-1 0 0 0,-1-1 0 0 0,1 1 0 0 0,0-1 0 0 0,0 1 0 0 0,0-1 0 0 0,0-1 0 0 0,0 1 0 0 0,0-1 0 0 0,4-1 0 0 0,-7 1 0 0 0,0 1-1 0 0,0-1 0 0 0,0 0 1 0 0,1 0-1 0 0,-1 1 1 0 0,0 0-1 0 0,0-1 0 0 0,0 1 1 0 0,1 0-1 0 0,-1 0 1 0 0,0 0-1 0 0,0 0 0 0 0,0 1 1 0 0,1-1-1 0 0,-1 0 1 0 0,0 1-1 0 0,0 0 0 0 0,0-1 1 0 0,0 1-1 0 0,0 0 1 0 0,0 0-5 0 0,0-1-1 0 0,0 0 1 0 0,1 0 0 0 0,-1 0-1 0 0,0 0 1 0 0,0 0-1 0 0,0 0 1 0 0,0-1-1 0 0,0 1 1 0 0,0-1 0 0 0,0 1-1 0 0,0-1 1 0 0,1-1 5 0 0,18-2-43 0 0,453 4 184 0 0,-407 10-141 0 0,28-14 0 0 0,-81 3 0 0 0,0 1 0 0 0,-1 1 0 0 0,3 1 0 0 0,24 0 0 0 0,9-2 0 0 0,0 2 0 0 0,0 2 0 0 0,31 8 0 0 0,-30-5-36 0 0,0-1 0 0 0,1-2 36 0 0,22 2-24 0 0,-14-3-45 0 0,18-2 69 0 0,-59-1-3 0 0,21-5 3 0 0,-33 3 0 0 0,1 1 0 0 0,-1 0 0 0 0,1 0 0 0 0,0 1 0 0 0,0 0 0 0 0,0 0 0 0 0,42 5 0 0 0,1-3 0 0 0,-1-1 0 0 0,49-7 0 0 0,-35 6 0 0 0,-50 1 0 0 0,0-1 0 0 0,0 0 0 0 0,0-1 0 0 0,0 0 0 0 0,-1-1 0 0 0,2-1 0 0 0,10-2 0 0 0,0 0 0 0 0,6 2 0 0 0,-6-1 0 0 0,7-2 0 0 0,-23 3 0 0 0,-1 2 0 0 0,1-1 0 0 0,-1 1 0 0 0,1 0 0 0 0,1 1 0 0 0,12-2 16 0 0,-1-2 0 0 0,1 0 0 0 0,-1-1 0 0 0,1-1 0 0 0,7-4-16 0 0,-23 9 3 0 0,16-7 50 0 0,15-2-53 0 0,27-3 0 0 0,-57 12 0 0 0,-1-1 0 0 0,0 1 0 0 0,0-1 0 0 0,0 0 0 0 0,0 0 0 0 0,1-2 0 0 0,0 1 0 0 0,1 0 0 0 0,-1 0 0 0 0,0 1 0 0 0,1 0 0 0 0,0 0 0 0 0,7-2 0 0 0,-9 3 0 0 0,0-1 0 0 0,0 1 0 0 0,1 0 0 0 0,-1 1 0 0 0,0-1 0 0 0,1 1 0 0 0,3 0 0 0 0,8-7 0 0 0,-8 6-12 0 0,-8 1-48 0 0,-1 0-12 0 0,12-5-210 0 0,-9 2 124 0 0,-2 2-587 0 0,-4 0-251 0 0,-10-6-47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13.1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1238 472 19063 0 0,'-2'1'432'0'0,"-8"5"-266"0"0,0 0 0 0 0,1 0-1 0 0,-1 1 1 0 0,1 0-1 0 0,1 1 1 0 0,-1 0 0 0 0,1 0-1 0 0,1 1 1 0 0,-1 0-1 0 0,0 2-165 0 0,3-4-14 0 0,0 0-1 0 0,1 1 1 0 0,0-1-1 0 0,0 1 0 0 0,0 0 1 0 0,1 0-1 0 0,0 0 1 0 0,1 0-1 0 0,-1 2 15 0 0,3-6-11 0 0,-1-1 0 0 0,0 1 0 0 0,1 0 1 0 0,0 0-1 0 0,0 0 0 0 0,0-1 0 0 0,1 1 0 0 0,-1 0 0 0 0,1 0 0 0 0,0 0 0 0 0,0-1 0 0 0,0 1 1 0 0,0 0-1 0 0,1-1 0 0 0,-1 1 0 0 0,1-1 0 0 0,0 0 0 0 0,0 1 0 0 0,0-1 0 0 0,1 0 1 0 0,-1 0-1 0 0,1 0 11 0 0,7 6-125 0 0,-1-2 0 0 0,1 1 0 0 0,1-2 1 0 0,-1 1-1 0 0,1-1 0 0 0,0-1 0 0 0,1 0 1 0 0,-1 0-1 0 0,1-1 0 0 0,12 2 125 0 0,12 2-351 0 0,0-2 0 0 0,1-1-1 0 0,1-2 352 0 0,-21-2-34 0 0,0-1 0 0 0,-1-1-1 0 0,1 0 1 0 0,0-2-1 0 0,-1 1 1 0 0,0-2 0 0 0,0 0-1 0 0,0-2 1 0 0,0 1-1 0 0,-1-2 1 0 0,0 0 0 0 0,0 0-1 0 0,-1-2 1 0 0,0 0-1 0 0,13-10 35 0 0,-20 11 4 0 0,1-1-1 0 0,-1 0 1 0 0,-1 0-1 0 0,0-1 1 0 0,0 0-1 0 0,0-2-3 0 0,-1 3-1 0 0,-2 4 33 0 0,0 0-1 0 0,0 0 1 0 0,-1 0-1 0 0,0 0 1 0 0,0 0-1 0 0,0-1 1 0 0,-1 1-1 0 0,0-1 1 0 0,0 1-1 0 0,0-1 1 0 0,-1 0-1 0 0,1 1 1 0 0,-2-1-1 0 0,1 1 1 0 0,0-1-1 0 0,-1 0 1 0 0,0 1-1 0 0,0-1 0 0 0,-1 1 1 0 0,0 0-1 0 0,0-1 1 0 0,0 1-1 0 0,0 0 1 0 0,-1 0-1 0 0,0 0 1 0 0,0 0-1 0 0,0 1 1 0 0,-2-3-32 0 0,-5-4 116 0 0,-1 1 1 0 0,1 0 0 0 0,-2 1-1 0 0,1 0 1 0 0,-1 0-1 0 0,0 1 1 0 0,-1 1 0 0 0,0 0-1 0 0,0 1 1 0 0,-15-5-117 0 0,-14-3 196 0 0,0 1 0 0 0,-38-6-196 0 0,19 9 32 0 0,-1 2 0 0 0,0 2-1 0 0,-1 4 1 0 0,1 2-1 0 0,0 3 1 0 0,0 2 0 0 0,-49 12-32 0 0,78-11 25 0 0,0 2 0 0 0,0 2 0 0 0,-21 9-25 0 0,41-14 6 0 0,0 1 0 0 0,0 0 0 0 0,1 1 1 0 0,0 0-1 0 0,0 1 0 0 0,1 1 0 0 0,0 0 0 0 0,1 0 0 0 0,-8 9-6 0 0,15-14 0 0 0,0-1 0 0 0,0 1 0 0 0,1 0 0 0 0,0 0 0 0 0,-1 0 0 0 0,1 0 0 0 0,1 1 0 0 0,-1-1 0 0 0,1 1 0 0 0,0-1 0 0 0,0 1 0 0 0,0-1 0 0 0,0 1 0 0 0,1-1 0 0 0,0 1 0 0 0,0 0 0 0 0,0 1 0 0 0,1 2 0 0 0,0-1 0 0 0,1 0 0 0 0,0 1 0 0 0,0-1 0 0 0,1 0 0 0 0,0 0 0 0 0,0 0 0 0 0,0-1 0 0 0,4 6 0 0 0,4 4-14 0 0,0-2 0 0 0,1 1 0 0 0,1-2 0 0 0,0 1-1 0 0,1-2 1 0 0,0 0 0 0 0,14 9 14 0 0,5 1-64 0 0,0-2 0 0 0,2-1 1 0 0,8 2 63 0 0,-21-12-145 0 0,1-1 0 0 0,0-1 0 0 0,0 0 0 0 0,1-2 1 0 0,-1-1-1 0 0,1-1 0 0 0,0-1 0 0 0,3-1 145 0 0,27-1-247 0 0,0-3-1 0 0,-1-1 0 0 0,3-4 248 0 0,-44 7 18 0 0,0-1-1 0 0,0-1 0 0 0,0 0 0 0 0,0 0 0 0 0,-1-1 1 0 0,1-1-1 0 0,-1 0 0 0 0,0 0 0 0 0,-1-1 0 0 0,1-1 1 0 0,-1 0-1 0 0,0 0 0 0 0,-1-1 0 0 0,0 0 0 0 0,0 0 1 0 0,-1-1-1 0 0,0-1 0 0 0,0 1 0 0 0,-1-1 0 0 0,3-6-17 0 0,-6 8 36 0 0,-1-1 0 0 0,0 1 0 0 0,0-1 0 0 0,-1 1 0 0 0,0-1 0 0 0,-1 0-1 0 0,0 0 1 0 0,0 0 0 0 0,-1-1-36 0 0,0 4 4 0 0,0 0 0 0 0,-1 0-1 0 0,1 0 1 0 0,-1 0 0 0 0,-1 1 0 0 0,1-1-1 0 0,-1 0 1 0 0,0 1 0 0 0,0-1-1 0 0,0 1 1 0 0,-1 0 0 0 0,0 0 0 0 0,0 0-1 0 0,0 0 1 0 0,-4-3-4 0 0,-3-4 150 0 0,0 1 0 0 0,-1 1 1 0 0,-1-1-1 0 0,0 2 0 0 0,-7-5-150 0 0,-15-8 679 0 0,-31-16-679 0 0,41 25 95 0 0,19 10-79 0 0,-12-6 14 0 0,0 0 0 0 0,0 0 0 0 0,-1 2 0 0 0,-5-1-30 0 0,-1 0 22 0 0,0 1 0 0 0,0 2 0 0 0,-1 0 0 0 0,0 1 0 0 0,0 2-1 0 0,0 0 1 0 0,-14 2-22 0 0,27 1 50 0 0,0 0-1 0 0,0 0 1 0 0,0 2-1 0 0,0-1 0 0 0,1 1 1 0 0,-1 1-1 0 0,1 0 1 0 0,0 1-1 0 0,0 0 1 0 0,0 0-1 0 0,1 1 1 0 0,0 1-1 0 0,0 0 0 0 0,1 0 1 0 0,-1 1-1 0 0,-6 8-49 0 0,-3 4 72 0 0,1 1 0 0 0,1 1 0 0 0,1 1 0 0 0,-11 21-72 0 0,23-38-34 0 0,1 0-1 0 0,-1 0 0 0 0,1 1 0 0 0,1-1 1 0 0,-1 1-1 0 0,1-1 0 0 0,1 1 0 0 0,-1 0 1 0 0,1 0-1 0 0,0 0 0 0 0,1 0 0 0 0,-1 0 1 0 0,1 0-1 0 0,1 0 0 0 0,-1-1 0 0 0,1 1 1 0 0,1 0-1 0 0,-1 0 0 0 0,1 0 0 0 0,0-1 1 0 0,0 1-1 0 0,1-1 0 0 0,0 1 0 0 0,0-1 1 0 0,1 0-1 0 0,0 0 0 0 0,0-1 0 0 0,0 1 1 0 0,1-1-1 0 0,-1 0 0 0 0,1 0 0 0 0,1 1 35 0 0,8 5-112 0 0,1 0-1 0 0,0-1 1 0 0,0 0-1 0 0,1-1 1 0 0,0-1-1 0 0,0 0 1 0 0,1-2-1 0 0,0 0 1 0 0,1 0-1 0 0,-1-2 1 0 0,1 0-1 0 0,0-1 1 0 0,0-1-1 0 0,0 0 1 0 0,0-2-1 0 0,4 0 113 0 0,14-2 89 0 0,1-1 0 0 0,-1-2 0 0 0,0-2 0 0 0,-1-1 0 0 0,1-1 0 0 0,-1-2 0 0 0,-1-2 0 0 0,2-2-89 0 0,-22 10 25 0 0,-1-1 0 0 0,0 0 0 0 0,0-1 0 0 0,-1-1 0 0 0,1 1 0 0 0,-2-2 0 0 0,1 0-1 0 0,-1 0 1 0 0,6-8-25 0 0,-13 12 0 0 0,-1 0 0 0 0,0 0 0 0 0,0 0 0 0 0,0-1 0 0 0,0 1 0 0 0,-1-1 0 0 0,0 0 0 0 0,0 0 0 0 0,0 0 0 0 0,-1 0 0 0 0,0 0 0 0 0,0 0 0 0 0,-1 0 0 0 0,1 0 0 0 0,-1 0 0 0 0,-1-1 0 0 0,1 1 0 0 0,-2 1 0 0 0,0 0 0 0 0,0 0 0 0 0,0 0 0 0 0,0 0 0 0 0,-1 0 0 0 0,0 0 0 0 0,0 1 0 0 0,0 0 0 0 0,0-1 0 0 0,-1 1 0 0 0,0 0 0 0 0,1 1 0 0 0,-2-1 0 0 0,-3-2 0 0 0,4 2 0 0 0,-17-13-1 0 0,-1 0-1 0 0,0 2 0 0 0,-2 0 0 0 0,0 1 2 0 0,-100-48-70 0 0,83 44 173 0 0,-1 1 0 0 0,0 3 0 0 0,-8-1-103 0 0,37 12 44 0 0,1 1 0 0 0,-2 0 0 0 0,1 1 0 0 0,0 1 0 0 0,0 0 0 0 0,0 0 0 0 0,0 1 0 0 0,0 1 0 0 0,-7 2-44 0 0,1 0 65 0 0,-1 2 0 0 0,1 0 0 0 0,0 1 0 0 0,0 1-1 0 0,-10 6-64 0 0,24-11 0 0 0,0 1 0 0 0,0-1 0 0 0,1 0 0 0 0,0 1 0 0 0,0 0 0 0 0,0 0 0 0 0,0 0 0 0 0,0 1 0 0 0,1-1 0 0 0,0 1 0 0 0,0 0 0 0 0,-2 5 0 0 0,1-2 0 0 0,0 1 0 0 0,1 0 0 0 0,0 0 0 0 0,1 0 0 0 0,-1 0 0 0 0,2 1 0 0 0,-1 0 0 0 0,2-1 0 0 0,0 0 0 0 0,0-1 0 0 0,0 1 0 0 0,1 0 0 0 0,1 0 0 0 0,-1 0 0 0 0,1-1 0 0 0,1 1 0 0 0,5 14 0 0 0,0-1 0 0 0,7 11 0 0 0,-7-17 0 0 0,1-1 0 0 0,1 0 0 0 0,0 0 0 0 0,0-1 0 0 0,2-1 0 0 0,0 0 0 0 0,0 0 0 0 0,4 2 0 0 0,-3-4-34 0 0,0 0 0 0 0,1-1-1 0 0,0 0 1 0 0,1-1 0 0 0,0-1-1 0 0,0 0 1 0 0,1-1 0 0 0,2 0 34 0 0,13 4-105 0 0,0-2 0 0 0,0-2 0 0 0,23 3 105 0 0,-34-7-22 0 0,1 0 0 0 0,-1-2 0 0 0,0 0 1 0 0,0-1-1 0 0,0-2 0 0 0,1 0 0 0 0,-1 0 0 0 0,0-2 0 0 0,-1-1 0 0 0,3-1 22 0 0,-16 4 9 0 0,0-1-1 0 0,0 0 1 0 0,-1 0-1 0 0,1-1 0 0 0,-1 0 1 0 0,0 1-1 0 0,0-2 1 0 0,-1 1-1 0 0,1 0 1 0 0,-1-1-1 0 0,0 0 0 0 0,1-1-8 0 0,9-10 66 0 0,-8 8 12 0 0,1-1 0 0 0,-1 0-1 0 0,0 0 1 0 0,-1-1 0 0 0,1-1-78 0 0,-4 8 20 0 0,11-22 85 0 0,-1 1 0 0 0,8-26-105 0 0,-16 38 6 0 0,0-1-1 0 0,-1 0 1 0 0,-1 0-1 0 0,0 0 0 0 0,0 0 1 0 0,-2 0-1 0 0,1 0 1 0 0,-2-2-6 0 0,0-5 78 0 0,0 0 0 0 0,-2-1 0 0 0,-1 1 0 0 0,0 0 0 0 0,-2 1 0 0 0,0-1 0 0 0,-1 1 0 0 0,-1 0 0 0 0,0 1 0 0 0,-2 0 0 0 0,-2-3-78 0 0,6 14 0 0 0,1 1 0 0 0,-2 0 0 0 0,1 0 0 0 0,-1 0 0 0 0,1 1 0 0 0,-2 0 0 0 0,1 0 0 0 0,0 0 0 0 0,-1 1 0 0 0,0 1 0 0 0,-5-3 0 0 0,3 2 0 0 0,-17-7 0 0 0,-1 1 0 0 0,0 2 0 0 0,0 1 0 0 0,-1 1 0 0 0,0 1 0 0 0,0 2 0 0 0,-1 1 0 0 0,1 1 0 0 0,0 1 0 0 0,-9 3 0 0 0,30-3 0 0 0,-1 2 0 0 0,1-1 0 0 0,-1 1 0 0 0,1 0 0 0 0,0 0 0 0 0,0 1 0 0 0,0 0 0 0 0,0 1 0 0 0,1 0 0 0 0,-1 0 0 0 0,1 0 0 0 0,0 1 0 0 0,0 0 0 0 0,1 0 0 0 0,-1 1 0 0 0,1 0 0 0 0,0 0 0 0 0,1 1 0 0 0,0-1 0 0 0,-1 2 0 0 0,1 1 0 0 0,-1 0 0 0 0,2 0 0 0 0,-1 1 0 0 0,2-1 0 0 0,-1 1 0 0 0,1 0 0 0 0,1 0 0 0 0,0 0 0 0 0,0 0 0 0 0,1 1 0 0 0,0-1 0 0 0,0 0 0 0 0,2 1 0 0 0,-1-1 0 0 0,2 10 0 0 0,-2-20 0 0 0,2 10 0 0 0,-1 1 0 0 0,1-1 0 0 0,1 0 0 0 0,0 1 0 0 0,1-1 0 0 0,-1 0 0 0 0,2-1 0 0 0,0 1 0 0 0,0 0 0 0 0,6 9 0 0 0,-3-4 0 0 0,0 0 0 0 0,1-1 0 0 0,1 0 0 0 0,0 0 0 0 0,1-1 0 0 0,1-1 0 0 0,1 2 0 0 0,2-2 0 0 0,0 1 0 0 0,0-2 0 0 0,1 0 0 0 0,14 6 0 0 0,-27-15 0 0 0,0-1 0 0 0,1 1 0 0 0,-1-1 0 0 0,1 0 0 0 0,-1 0 0 0 0,1-1 0 0 0,-1 1 0 0 0,1-1 0 0 0,0 0 0 0 0,22 3-193 0 0,-1-2-1 0 0,1-1 0 0 0,0 0 0 0 0,5-3 194 0 0,-21 2-57 0 0,0-1-1 0 0,0 1 1 0 0,0-2-1 0 0,0 0 1 0 0,-1 0-1 0 0,1 0 1 0 0,-1-1-1 0 0,0-1 1 0 0,0 0-1 0 0,0 0 1 0 0,-1-1-1 0 0,1 1 1 0 0,-1-2-1 0 0,0 0 58 0 0,3-3 14 0 0,-1-2 0 0 0,0 0 0 0 0,-1 0 0 0 0,0-1 0 0 0,0 0 0 0 0,-1 0 0 0 0,-1-1 0 0 0,-1 0 0 0 0,0 0-1 0 0,0 0 1 0 0,-2-1 0 0 0,1 0 0 0 0,-2 0 0 0 0,0 0 0 0 0,-1-1 0 0 0,-1 1 0 0 0,0-1 0 0 0,-1 1 0 0 0,-1 0-1 0 0,0-1 1 0 0,-2-8-14 0 0,0 13 23 0 0,-1 1-1 0 0,0 0 0 0 0,0 0 1 0 0,-1 1-1 0 0,0-1 0 0 0,-1 1 1 0 0,0 0-1 0 0,0 0 0 0 0,-1 1 1 0 0,0 0-1 0 0,-1 0 0 0 0,-1 0-22 0 0,-20-18 71 0 0,-1 1-1 0 0,-18-11-70 0 0,47 36 1 0 0,-14-11 9 0 0,-4-3-9 0 0,0 1 1 0 0,-1 1-1 0 0,-12-5-1 0 0,-4 0 0 0 0,-1 2 0 0 0,0 1 0 0 0,-1 2 0 0 0,-1 1 0 0 0,0 3 0 0 0,0 1 0 0 0,0 1 0 0 0,-11 2 0 0 0,42 4 0 0 0,0-1 0 0 0,0 2 0 0 0,-1-1 0 0 0,1 1 0 0 0,0 0 0 0 0,0 1 0 0 0,0 0 0 0 0,0 0 0 0 0,0 1 0 0 0,1 0 0 0 0,-1 0 0 0 0,1 1 0 0 0,0 0 0 0 0,0 0 0 0 0,0 0 0 0 0,0 1 0 0 0,1 0 0 0 0,0 1 0 0 0,0 0 0 0 0,0-1 0 0 0,-2 5 0 0 0,3-1 0 0 0,0 0 0 0 0,1 0 0 0 0,0 1 0 0 0,1 0 0 0 0,0 0 0 0 0,0-1 0 0 0,1 2 0 0 0,0-1 0 0 0,1 0 0 0 0,0 0 0 0 0,1 0 0 0 0,0 3 0 0 0,1 0 0 0 0,0 1 0 0 0,1-1 0 0 0,1 0 0 0 0,0 0 0 0 0,0 0 0 0 0,1 0 0 0 0,2 3 0 0 0,11 35 0 0 0,-14-42 0 0 0,0 0 0 0 0,1 1 0 0 0,0-1 0 0 0,0-1 0 0 0,1 1 0 0 0,0-1 0 0 0,1 1 0 0 0,0-1 0 0 0,0-1 0 0 0,1 1 0 0 0,0-1 0 0 0,6 5 0 0 0,0-1 0 0 0,0 0 0 0 0,1-1 0 0 0,1-1 0 0 0,12 7 0 0 0,-11-7 0 0 0,1-1 0 0 0,1 0 0 0 0,-1-1 0 0 0,1-1 0 0 0,1-1 0 0 0,-1-1 0 0 0,11 1 0 0 0,-14-3 0 0 0,1-1 0 0 0,-1 0 0 0 0,0-1 0 0 0,1-1 0 0 0,-1-1 0 0 0,11-2 0 0 0,-17 3 0 0 0,14-4 0 0 0,-1 0 0 0 0,-1-1 0 0 0,1-1 0 0 0,13-7 0 0 0,-4 2 0 0 0,-14 6-71 0 0,0-1-1 0 0,-1-1 0 0 0,0-1 0 0 0,0 0 0 0 0,12-10 72 0 0,-22 14-30 0 0,1 0-1 0 0,-1 0 1 0 0,0-1-1 0 0,-1 0 1 0 0,1 0-1 0 0,-1 0 1 0 0,-1-1-1 0 0,1 0 1 0 0,-1 0-1 0 0,0 0 0 0 0,-1 0 1 0 0,1-1-1 0 0,0-4 31 0 0,-3 9-11 0 0,0-1 0 0 0,-1 1 0 0 0,1-1 0 0 0,-1 1-1 0 0,0-1 1 0 0,1 1 0 0 0,-2-1 0 0 0,1 0-1 0 0,0 1 1 0 0,-1-1 0 0 0,0 1 0 0 0,0-1 0 0 0,0 1-1 0 0,-1-3 12 0 0,-1 0 17 0 0,0 0 1 0 0,0 0-1 0 0,-1 1 0 0 0,1-1 0 0 0,-1 1 0 0 0,-1 0 0 0 0,1 0 0 0 0,-1 0-17 0 0,-12-9 114 0 0,-1-1 0 0 0,0 2 1 0 0,-1 1-1 0 0,-7-4-114 0 0,22 14 9 0 0,-50-27 1 0 0,-1 4 0 0 0,-2 1 0 0 0,-17-2-10 0 0,52 18 0 0 0,-11-4 0 0 0,-31-6 0 0 0,38 11 0 0 0,-1 2 0 0 0,1 1 0 0 0,-1 1 0 0 0,0 1 0 0 0,0 2 0 0 0,-17 1 0 0 0,36 0 6 0 0,1 0 0 0 0,-1 0-1 0 0,1 0 1 0 0,0 1 0 0 0,-1 0-1 0 0,1 0 1 0 0,0 1 0 0 0,1 0-1 0 0,-1 0 1 0 0,0 1 0 0 0,1 0-1 0 0,0 0 1 0 0,-1 0 0 0 0,2 1-1 0 0,-3 2-5 0 0,2-1 23 0 0,0 1 0 0 0,0 0-1 0 0,1 0 1 0 0,0 1 0 0 0,1-1 0 0 0,-1 1-1 0 0,1 0 1 0 0,1 0 0 0 0,0 1-1 0 0,0-1 1 0 0,0 1 0 0 0,1-1-1 0 0,0 2-22 0 0,0 2 160 0 0,0 0-1 0 0,1 1 1 0 0,0-1 0 0 0,1 0-1 0 0,1 1 1 0 0,0 2-160 0 0,1 12 85 0 0,2 0 1 0 0,1 0-1 0 0,1-1 1 0 0,1 0-1 0 0,2 0 1 0 0,0 0-1 0 0,7 11-85 0 0,-9-23 1 0 0,53 112 22 0 0,-45-96-11 0 0,2-2 0 0 0,1 1 0 0 0,9 8-12 0 0,-21-30 23 0 0,0 1 1 0 0,0-2-1 0 0,1 1 0 0 0,-1-1 0 0 0,1 0 0 0 0,1 0 1 0 0,-1-1-1 0 0,1 0 0 0 0,0 0 0 0 0,0-1-23 0 0,-3-2-3 0 0,0 0 1 0 0,0-1-1 0 0,0 0 0 0 0,0 0 0 0 0,-1 0 1 0 0,1-1-1 0 0,1 1 0 0 0,-1-1 1 0 0,0 0-1 0 0,0-1 0 0 0,0 1 0 0 0,0-1 1 0 0,-1 0-1 0 0,1 0 0 0 0,0-1 0 0 0,0 1 1 0 0,0-1-1 0 0,-1 0 0 0 0,5-3 3 0 0,3 0-15 0 0,0-2 0 0 0,0 0 0 0 0,-1 0 0 0 0,0-1 0 0 0,0 0 0 0 0,0-1 0 0 0,-1-1 0 0 0,-1 1 0 0 0,0-1 0 0 0,0-1 0 0 0,0-1 15 0 0,0-2-304 0 0,-1 0 0 0 0,-1-1 0 0 0,0 0 0 0 0,-1 0 1 0 0,0-1-1 0 0,-1 0 0 0 0,-1 0 0 0 0,-1 0 0 0 0,0 0 0 0 0,0-14 304 0 0,-2 18-59 0 0,-1 0 0 0 0,-1 1 0 0 0,0-1 1 0 0,-1 0-1 0 0,0 1 0 0 0,0-1 0 0 0,-1 1 0 0 0,-1 0 0 0 0,0 0 0 0 0,0 0 0 0 0,-1 0 0 0 0,0 1 0 0 0,-1 0 0 0 0,-1 0 0 0 0,-5-8 59 0 0,-9-5 72 0 0,-1 0 0 0 0,-1 2 0 0 0,-1 0 0 0 0,0 2 0 0 0,-2 1 0 0 0,0 0 0 0 0,-1 2 0 0 0,-1 1 0 0 0,0 2 0 0 0,-1 0 0 0 0,0 2 0 0 0,-2 1-72 0 0,-1-1 50 0 0,-3 0 17 0 0,0 0 0 0 0,-1 3-67 0 0,-4 0 30 0 0,0 2-1 0 0,0 2 0 0 0,-37 1-29 0 0,66 4 2 0 0,-1 0 0 0 0,1 1-1 0 0,0 0 1 0 0,0 1-1 0 0,0 1 1 0 0,0-1 0 0 0,1 2-1 0 0,-2 0-1 0 0,-8 3 65 0 0,6-1 98 0 0,-1 0 1 0 0,2 1 0 0 0,-1 1-1 0 0,1 0 1 0 0,0 0-1 0 0,1 1 1 0 0,0 1-1 0 0,1 0 1 0 0,0 1 0 0 0,1 0-1 0 0,0 0 1 0 0,1 1-1 0 0,0 1 1 0 0,1 0 0 0 0,0 0-1 0 0,1 0 1 0 0,-3 12-164 0 0,-3 10 155 0 0,2 1-1 0 0,1 0 1 0 0,2 1 0 0 0,2 0-1 0 0,1 0 1 0 0,0 30-155 0 0,6-40 46 0 0,0-1 0 0 0,2 0 0 0 0,1 0 0 0 0,1 0 1 0 0,1 0-1 0 0,1-1 0 0 0,2 0 0 0 0,0 0 0 0 0,2-1 0 0 0,5 8-46 0 0,-8-19 1 0 0,0-1 0 0 0,1 0-1 0 0,1 0 1 0 0,3 2-1 0 0,10 14-24 0 0,-11-14-39 0 0,1 0-1 0 0,0-1 1 0 0,1-1 0 0 0,1 0 0 0 0,0 0 0 0 0,0-2-1 0 0,18 10 64 0 0,-27-18-29 0 0,1 0 0 0 0,0 0 0 0 0,0 0 0 0 0,0-1 0 0 0,1 0 0 0 0,-1 0 0 0 0,0-1 0 0 0,1 0 0 0 0,-1 0 0 0 0,1-1 0 0 0,0 0-1 0 0,-1 0 1 0 0,1-1 0 0 0,-1 0 0 0 0,1 0 29 0 0,9-3-81 0 0,1 0 1 0 0,-1-1-1 0 0,-1-1 0 0 0,1 0 0 0 0,13-8 81 0 0,-11 4 0 0 0,0 0 0 0 0,-1-1 0 0 0,9-6 0 0 0,-20 11 0 0 0,-1 0 0 0 0,1 0 0 0 0,-1-1 0 0 0,-1 0 0 0 0,1 0 0 0 0,-1 0 0 0 0,0-1 0 0 0,-1 1 0 0 0,2-4 0 0 0,5-10-22 0 0,0 2-83 0 0,-2 0 0 0 0,0 0 0 0 0,-1-1 0 0 0,1-7 105 0 0,-8 21-21 0 0,1-1 1 0 0,-1 1 0 0 0,0-1-1 0 0,0 0 1 0 0,-1 1 0 0 0,0-1-1 0 0,0 0 1 0 0,-1 1 0 0 0,0-1-1 0 0,0 1 1 0 0,0-1 0 0 0,-1 1-1 0 0,0-1 1 0 0,0 1 0 0 0,-1 0-1 0 0,0-2 21 0 0,-3-1 6 0 0,1-1-1 0 0,-2 2 1 0 0,1-1-1 0 0,-1 0 1 0 0,0 1-1 0 0,-1 1 0 0 0,0-1 1 0 0,0 1-1 0 0,-1 1 1 0 0,0-1-1 0 0,0 1 1 0 0,0 1-1 0 0,-1 0 1 0 0,-6-3-6 0 0,1 2 12 0 0,1 1 0 0 0,-1 1 0 0 0,0 0 1 0 0,-1 1-1 0 0,1 0 0 0 0,-1 1 0 0 0,1 1 1 0 0,-1 0-1 0 0,1 1 0 0 0,-13 2-12 0 0,9 0 17 0 0,0 1 0 0 0,1 1 0 0 0,0 0 0 0 0,0 2 0 0 0,-13 5-17 0 0,21-7 3 0 0,0 1 1 0 0,1 0-1 0 0,0 0 1 0 0,-1 1 0 0 0,2 0-1 0 0,-1 1 1 0 0,1 0-1 0 0,0 1 1 0 0,1-1-1 0 0,-1 1 1 0 0,-3 6-4 0 0,-1 4 80 0 0,1 1 0 0 0,0 0 0 0 0,1 0 0 0 0,1 1 0 0 0,1 0 0 0 0,1 1 0 0 0,0-1 0 0 0,2 1 0 0 0,0 1 0 0 0,2-1 1 0 0,0 1-1 0 0,2-1 0 0 0,0 18-80 0 0,2-8 109 0 0,2 0 1 0 0,1-1 0 0 0,2 0 0 0 0,0 0 0 0 0,2 0 0 0 0,2-1 0 0 0,0 0-1 0 0,2-1 1 0 0,8 13-110 0 0,-13-28 4 0 0,1-1 0 0 0,0 0 0 0 0,0 0 0 0 0,2-1 0 0 0,-1 0 0 0 0,1-1 0 0 0,1 0 0 0 0,4 3-4 0 0,14 9 16 0 0,0-2 0 0 0,25 13-16 0 0,-38-24-24 0 0,1-1 0 0 0,1-1 0 0 0,-1 0 0 0 0,1-2 0 0 0,0 0 0 0 0,0-1 0 0 0,1 0 0 0 0,0-2 0 0 0,-1 0 0 0 0,1-1 0 0 0,0-1 0 0 0,-1-1 0 0 0,1-1 0 0 0,0 0 0 0 0,1-1 24 0 0,-16 1-8 0 0,0 1-1 0 0,0-1 0 0 0,0 1 0 0 0,0-1 1 0 0,0 0-1 0 0,0 0 0 0 0,0-1 0 0 0,0 1 1 0 0,-1-1-1 0 0,0 0 0 0 0,3-3 9 0 0,16-13-39 0 0,-1-1 0 0 0,-1-1 0 0 0,13-18 39 0 0,-24 26-83 0 0,0 0 0 0 0,0 0 0 0 0,-1-1 0 0 0,-1-1 0 0 0,0 1 0 0 0,-1-1 0 0 0,-1 0 0 0 0,0-1 0 0 0,1-9 83 0 0,-4 16-53 0 0,0 0-1 0 0,-1 0 0 0 0,0 0 1 0 0,0 0-1 0 0,-1 0 0 0 0,0 0 0 0 0,-1 0 1 0 0,0 0-1 0 0,0 0 0 0 0,-1 0 1 0 0,-2-7 53 0 0,-2-1-7 0 0,0 1 0 0 0,-1 0 1 0 0,-1 0-1 0 0,-1 1 0 0 0,0 0 1 0 0,-10-12 6 0 0,8 15 79 0 0,0 0-1 0 0,0 1 1 0 0,-1 0 0 0 0,0 1 0 0 0,-1 0 0 0 0,0 1 0 0 0,0 0 0 0 0,-1 1 0 0 0,-5-1-79 0 0,9 4 45 0 0,0 1 0 0 0,0 1 0 0 0,-1 0 1 0 0,1 0-1 0 0,-1 1 0 0 0,1 0 0 0 0,-1 1 0 0 0,0 0 0 0 0,1 1 1 0 0,-1 0-1 0 0,0 1 0 0 0,0 0 0 0 0,1 1 0 0 0,-7 1-45 0 0,-7 3-2 0 0,16-5 5 0 0,1 0-1 0 0,0 1 1 0 0,0 0 0 0 0,0 0 0 0 0,0 1 0 0 0,0 0 0 0 0,-6 3-3 0 0,5 0 24 0 0,0-1 0 0 0,0 1 1 0 0,1 1-1 0 0,0 0 0 0 0,0-1 1 0 0,0 2-1 0 0,1-1 0 0 0,0 1 0 0 0,0 0 1 0 0,1 1-1 0 0,0-1 0 0 0,0 1 1 0 0,1 0-1 0 0,0 0 0 0 0,1 0 1 0 0,0 1-1 0 0,1-1 0 0 0,0 1 1 0 0,0 0-1 0 0,1-1 0 0 0,0 1-24 0 0,-1 18 23 0 0,2-1 0 0 0,1 0 0 0 0,1 1 0 0 0,4 15-23 0 0,-2-26-26 0 0,0 0-1 0 0,1-1 1 0 0,0 1-1 0 0,1-1 1 0 0,1-1-1 0 0,1 1 1 0 0,8 11 26 0 0,-4-10-43 0 0,0 0 0 0 0,1-1 0 0 0,1-1 0 0 0,1 0 0 0 0,0-1-1 0 0,1 0 1 0 0,0-2 0 0 0,3 2 43 0 0,19 10-275 0 0,1-2 0 0 0,1-1-1 0 0,8 2 276 0 0,-29-15-70 0 0,1 0 0 0 0,1-1-1 0 0,-1-1 1 0 0,1-1 0 0 0,0-1-1 0 0,2-1 71 0 0,-12-2-23 0 0,0 0-1 0 0,-1 0 1 0 0,1-2-1 0 0,0 1 1 0 0,0-1-1 0 0,-1-1 1 0 0,1 1-1 0 0,-1-2 1 0 0,1 0-1 0 0,-1 0 1 0 0,0-1-1 0 0,8-4 24 0 0,-11 4 0 0 0,0-1 0 0 0,0 0 0 0 0,-1-1 0 0 0,0 0 0 0 0,0 1 0 0 0,-1-2 0 0 0,1 1 0 0 0,-1-1 0 0 0,-1 0 0 0 0,1 0 0 0 0,-1 0 0 0 0,-1 0 0 0 0,1-1 0 0 0,7-17 0 0 0,-2-1 0 0 0,0 1 0 0 0,-1-3 0 0 0,-4 12 0 0 0,0-1 0 0 0,-1 1 0 0 0,-1-1 0 0 0,0 0 0 0 0,-2 1 0 0 0,0-1 0 0 0,0 0 0 0 0,-4-14 0 0 0,0 8 0 0 0,-1 0 0 0 0,-2 1 0 0 0,0 0 0 0 0,-1 0 0 0 0,-11-19 0 0 0,10 25 80 0 0,0 1 0 0 0,-1 0-1 0 0,0 0 1 0 0,-1 1-1 0 0,-1 0 1 0 0,0 1-1 0 0,-1 1 1 0 0,-1 0 0 0 0,0 0-1 0 0,-11-6-79 0 0,5 5 130 0 0,0 1 0 0 0,-1 0-1 0 0,0 2 1 0 0,-1 1 0 0 0,0 0 0 0 0,-1 2-1 0 0,-22-5-129 0 0,30 9 25 0 0,-1 1 0 0 0,0 0 0 0 0,1 1 0 0 0,-1 1 0 0 0,0 0 0 0 0,1 1 0 0 0,-1 1 0 0 0,0 1 0 0 0,1 0 0 0 0,0 0 0 0 0,0 2 0 0 0,-7 2-25 0 0,-3 5 83 0 0,0 0 0 0 0,0 2 0 0 0,-15 12-83 0 0,32-20 26 0 0,0 0 0 0 0,1 0 0 0 0,-1 1-1 0 0,1 0 1 0 0,1 1 0 0 0,-1 0-1 0 0,1 0 1 0 0,1 0 0 0 0,-1 0 0 0 0,2 1-1 0 0,-5 9-25 0 0,1 0 29 0 0,1 1 0 0 0,1 0 0 0 0,1 1-1 0 0,0 0 1 0 0,0 12-29 0 0,0 19 82 0 0,3 1-1 0 0,2 29-81 0 0,2-50 92 0 0,2-1 0 0 0,0 1 1 0 0,3-1-1 0 0,0 0 0 0 0,2-1-92 0 0,2 8 68 0 0,-7-20-51 0 0,1 0 0 0 0,1-1 0 0 0,1 0-1 0 0,0 0 1 0 0,4 6-17 0 0,6 4-13 0 0,1-1 1 0 0,0 0-1 0 0,2-1 0 0 0,12 10 13 0 0,-18-20-23 0 0,0-2 0 0 0,1 0 1 0 0,1 0-1 0 0,0-1 0 0 0,0-1 0 0 0,1-1 1 0 0,16 7 22 0 0,-14-10-126 0 0,0 0 0 0 0,0-1 0 0 0,0-1 0 0 0,1 0 1 0 0,0-2-1 0 0,0 0 0 0 0,0-1 0 0 0,-1-1 0 0 0,1-1 1 0 0,0-1-1 0 0,0-1 0 0 0,-1 0 0 0 0,1-2 0 0 0,-1 0 1 0 0,0-1-1 0 0,0-1 0 0 0,-1-1 0 0 0,0 0 0 0 0,0-1 1 0 0,-1-1-1 0 0,0-1 0 0 0,-1-1 0 0 0,6-5 126 0 0,21-18-58 0 0,-1-2-1 0 0,-2-2 0 0 0,22-29 59 0 0,-54 58 0 0 0,11-11 0 0 0,-1-1 0 0 0,-2-1 0 0 0,0 0 0 0 0,-1-1 0 0 0,-2-1 0 0 0,7-18 0 0 0,-12 24 30 0 0,-2 0-1 0 0,0-1 0 0 0,-1 1 1 0 0,-1-1-1 0 0,-1 0 0 0 0,0-14-29 0 0,-2 28 12 0 0,-1-1-1 0 0,0 0 1 0 0,0 0-1 0 0,-1 1 1 0 0,0-1-1 0 0,0 0 1 0 0,-1 1-1 0 0,1-1 1 0 0,-1 1-1 0 0,-1 0 1 0 0,1-1-1 0 0,-1 1 1 0 0,0 0-1 0 0,-1 0 0 0 0,1 1 1 0 0,-1-1-1 0 0,0 1 1 0 0,-1 0-1 0 0,1 0 1 0 0,-1 0-1 0 0,0 0 1 0 0,0 1-1 0 0,-1 0-11 0 0,-8-6 100 0 0,-1 2 0 0 0,1 0 0 0 0,-2 1 0 0 0,1 0 1 0 0,-1 1-1 0 0,-6-1-100 0 0,11 4 27 0 0,1 1 1 0 0,-1 0-1 0 0,1 1 1 0 0,-1 0-1 0 0,0 1 1 0 0,1 0 0 0 0,-1 0-1 0 0,0 1 1 0 0,1 1-1 0 0,-7 1-27 0 0,5 0 41 0 0,-1 1-1 0 0,1 0 1 0 0,0 0-1 0 0,0 1 1 0 0,1 1 0 0 0,0 0-1 0 0,0 1 1 0 0,-9 6-41 0 0,13-7 56 0 0,1 0 0 0 0,-1 0 0 0 0,1 1 0 0 0,0 0 1 0 0,1 0-1 0 0,-1 0 0 0 0,1 1 0 0 0,1 0 0 0 0,0-1 0 0 0,0 2 1 0 0,0-1-1 0 0,1 0 0 0 0,0 1-56 0 0,-1 7 54 0 0,0-1 0 0 0,1 1 0 0 0,1 0 1 0 0,0 1-1 0 0,1-1 0 0 0,1 0 0 0 0,0 0 1 0 0,2 0-1 0 0,-1 0 0 0 0,2 0 0 0 0,0 0 0 0 0,1 0 1 0 0,1 0-1 0 0,0-1 0 0 0,1 0 0 0 0,1 0 0 0 0,0-1 1 0 0,1 0-1 0 0,1 0 0 0 0,0 0-54 0 0,4 4-64 0 0,1 0 0 0 0,1-1 0 0 0,0-1 0 0 0,1 0 0 0 0,1-1 0 0 0,1-1 1 0 0,0-1-1 0 0,1 0 0 0 0,0-2 0 0 0,0 0 0 0 0,2-1 0 0 0,-1 0 0 0 0,1-2 0 0 0,5 1 64 0 0,-3-2-61 0 0,0-1-1 0 0,0-1 1 0 0,1-1-1 0 0,0-1 1 0 0,0-1-1 0 0,-1-1 1 0 0,1-1-1 0 0,4-2 62 0 0,-14 0-29 0 0,0 0-1 0 0,0 0 1 0 0,0-2 0 0 0,-1 0-1 0 0,0 0 1 0 0,0-1-1 0 0,0-1 1 0 0,0 0-1 0 0,-1-1 1 0 0,0 0 0 0 0,0-1-1 0 0,-1-1 1 0 0,0 1-1 0 0,6-8 30 0 0,-2 1-14 0 0,-1-1 0 0 0,-1-1 0 0 0,0 1 0 0 0,-1-2 0 0 0,-1 0 0 0 0,-1 0 0 0 0,7-18 14 0 0,-5 8-23 0 0,-3-1 0 0 0,0 1 0 0 0,-1-2 0 0 0,-2 1 0 0 0,0-6 23 0 0,3-35-122 0 0,-2 0 0 0 0,-4-4 122 0 0,-3 44-30 0 0,-1 0-1 0 0,-2 1 0 0 0,-1-1 0 0 0,-1 1 1 0 0,-1 0-1 0 0,-5-8 31 0 0,2 8 93 0 0,-1 1-1 0 0,-2 0 1 0 0,-1 1 0 0 0,-1 1-1 0 0,-2 0 1 0 0,0 0 0 0 0,-1 2-1 0 0,-2 0 1 0 0,-1 1 0 0 0,0 1-1 0 0,-2 1 1 0 0,0 1 0 0 0,-1 1-1 0 0,-24-15-92 0 0,37 28 9 0 0,-1 1 1 0 0,0 0-1 0 0,0 1 0 0 0,0 0 0 0 0,0 0 0 0 0,-1 2 1 0 0,1-1-1 0 0,-1 1 0 0 0,1 1 0 0 0,-1 0 0 0 0,0 1 1 0 0,0 0-1 0 0,0 0 0 0 0,1 2 0 0 0,-1-1 0 0 0,0 2 1 0 0,1-1-1 0 0,0 1 0 0 0,-1 1 0 0 0,1 0 0 0 0,1 1 1 0 0,-1 0-1 0 0,1 1 0 0 0,-5 2-9 0 0,6-2-7 0 0,0 0-1 0 0,1 1 1 0 0,0-1-1 0 0,0 2 1 0 0,0-1-1 0 0,1 1 1 0 0,0 0-1 0 0,0 1 1 0 0,1-1-1 0 0,0 1 0 0 0,1 1 1 0 0,-2 3 7 0 0,3-5 5 0 0,1 1 0 0 0,0-1 0 0 0,1 1 1 0 0,0-1-1 0 0,0 1 0 0 0,1 0 0 0 0,0 0 0 0 0,0-1 0 0 0,1 1 1 0 0,1 0-1 0 0,-1 0 0 0 0,1 0 0 0 0,1 0 0 0 0,0-1 0 0 0,0 1 1 0 0,0-1-6 0 0,3 6-60 0 0,0-1 0 0 0,1 0 0 0 0,1-1 1 0 0,0 0-1 0 0,0 0 0 0 0,1 0 1 0 0,1-1-1 0 0,0 0 0 0 0,6 5 60 0 0,6 5-141 0 0,1-1 0 0 0,1-2 0 0 0,0 0 0 0 0,3 0 141 0 0,-12-11-37 0 0,1 1 0 0 0,0-2-1 0 0,0 0 1 0 0,0-1 0 0 0,0-1 0 0 0,12 2 37 0 0,-23-5-1 0 0,5 1-12 0 0,-1 0-1 0 0,1-1 0 0 0,0-1 1 0 0,0 1-1 0 0,0-1 0 0 0,0-1 1 0 0,0 0-1 0 0,0 0 0 0 0,0-1 1 0 0,0 0-1 0 0,-1 0 0 0 0,1-1 1 0 0,-1 0-1 0 0,1 0 0 0 0,-1-1 1 0 0,0-1-1 0 0,-1 1 1 0 0,1-1-1 0 0,-1 0 0 0 0,0-1 1 0 0,6-5 13 0 0,13-14-85 0 0,-2-1 0 0 0,0-1 1 0 0,-2-2-1 0 0,16-26 85 0 0,-24 34-7 0 0,5-5 82 0 0,-2-1 1 0 0,-1-1-1 0 0,-2 0 0 0 0,0-1 0 0 0,1-10-75 0 0,-1 4 136 0 0,-6 17 5 0 0,-1-1-1 0 0,4-18-140 0 0,-10 32 28 0 0,0-1 0 0 0,0 1 0 0 0,-1-1 0 0 0,1 0 0 0 0,-1 1 0 0 0,-1-1 0 0 0,1 0 0 0 0,-1 1 0 0 0,0-1-1 0 0,0 1 1 0 0,0-1 0 0 0,-1-1-28 0 0,-2-3 14 0 0,0 0-1 0 0,-1 1 1 0 0,0 0-1 0 0,0 0 1 0 0,-1 0-1 0 0,0 1 1 0 0,-1-1-1 0 0,-6-6-13 0 0,0 4 7 0 0,0 0 1 0 0,-1 0-1 0 0,0 1 0 0 0,0 1 0 0 0,-4-1-7 0 0,-9-5-19 0 0,-2 1 0 0 0,1 1 0 0 0,-2 1 0 0 0,-7 0 19 0 0,21 7-8 0 0,0 1-1 0 0,0 0 1 0 0,0 2-1 0 0,-1 0 1 0 0,1 0 0 0 0,-1 2-1 0 0,0 0 1 0 0,1 1-1 0 0,-1 0 9 0 0,13 0 6 0 0,0 0-1 0 0,0-1 1 0 0,0 1 0 0 0,0 1-1 0 0,0-1 1 0 0,0 1-1 0 0,1-1 1 0 0,-1 1 0 0 0,0 0-1 0 0,1 0 1 0 0,-1 1-1 0 0,1-1 1 0 0,0 1-1 0 0,0-1 1 0 0,0 1 0 0 0,0 0-1 0 0,0 0 1 0 0,0 2-6 0 0,0 0 19 0 0,1 0-1 0 0,-1-1 1 0 0,1 1 0 0 0,0 1 0 0 0,1-1-1 0 0,-1 0 1 0 0,1 0 0 0 0,0 1 0 0 0,0-1 0 0 0,1 1-1 0 0,-1-1 1 0 0,1 4-19 0 0,2 11 53 0 0,0-1 0 0 0,1 1 0 0 0,1 0 0 0 0,1-1 0 0 0,1 0-1 0 0,1 0 1 0 0,0-1-53 0 0,14 35 31 0 0,3-1 0 0 0,1-2-1 0 0,26 36-30 0 0,3-5-209 0 0,29 30 209 0 0,-50-72-30 0 0,1-2 0 0 0,2-1-1 0 0,25 19 31 0 0,-54-50 2 0 0,0 1 0 0 0,1-1 0 0 0,-1-1-1 0 0,1 1 1 0 0,0-1 0 0 0,0 0 0 0 0,1-1 0 0 0,-1 0 0 0 0,1-1-1 0 0,-1 1 1 0 0,1-2 0 0 0,8 2-2 0 0,-13-3 7 0 0,-1 0-1 0 0,1 0 1 0 0,0 0-1 0 0,0-1 1 0 0,0 1 0 0 0,0-1-1 0 0,0 0 1 0 0,0 0-1 0 0,-1 0 1 0 0,1-1 0 0 0,0 1-1 0 0,-1-1 1 0 0,1 0-1 0 0,-1 0 1 0 0,0 0 0 0 0,0-1-1 0 0,1 1 1 0 0,-2-1-1 0 0,1 1 1 0 0,0-1 0 0 0,0 0-1 0 0,-1 0 1 0 0,0-1 0 0 0,1 1-1 0 0,-1 0 1 0 0,0-1-1 0 0,-1 1 1 0 0,1-1 0 0 0,0-2-7 0 0,2-6 1 0 0,0 0 1 0 0,-1 0-1 0 0,0-1 0 0 0,-1 0 1 0 0,-1 0-1 0 0,0 1 1 0 0,-1-1-1 0 0,0 0 1 0 0,-1-2-2 0 0,-2-21-1 0 0,-2 0-1 0 0,-7-21 2 0 0,1 19-5 0 0,-1 0 0 0 0,-2 1 1 0 0,-19-33 4 0 0,7 20-88 0 0,-23-31 88 0 0,13 22-39 0 0,5 12 10 0 0,-2 1 1 0 0,-2 2 0 0 0,-1 1-1 0 0,-3 2 1 0 0,-1 2-1 0 0,-16-11 29 0 0,42 38-30 0 0,-1 1-1 0 0,1 0 1 0 0,-2 1-1 0 0,-11-6 31 0 0,22 14-2 0 0,0-1 0 0 0,0 1 0 0 0,0 0 0 0 0,0 0 0 0 0,0 1 1 0 0,0-1-1 0 0,0 1 0 0 0,-1 0 0 0 0,1 0 0 0 0,0 1 0 0 0,-1 0 0 0 0,1 0 0 0 0,-1 0 0 0 0,1 0 0 0 0,0 1 0 0 0,-1 0 1 0 0,-3 1 1 0 0,7 0-7 0 0,-1 0 0 0 0,0-1 0 0 0,0 1 0 0 0,1 1 0 0 0,-1-1 0 0 0,1 0 0 0 0,0 0 0 0 0,0 1 0 0 0,0-1 0 0 0,0 1 0 0 0,0 0 0 0 0,0 0 0 0 0,0 0 0 0 0,1 0 0 0 0,0 0 0 0 0,0 0 0 0 0,0 0 0 0 0,0 0 0 0 0,0 0 0 0 0,0 0 0 0 0,1 1 0 0 0,-1 0 7 0 0,0 9-67 0 0,-1 1-1 0 0,2-1 0 0 0,0 0 1 0 0,1 12 67 0 0,2-8-210 0 0,1 0 0 0 0,1 0 1 0 0,0-1-1 0 0,1 0 0 0 0,1 0 1 0 0,1 0-1 0 0,0-1 1 0 0,1 0-1 0 0,3 4 210 0 0,18 21-1309 0 0,3-1 0 0 0,0-1 0 0 0,38 31 1309 0 0,-70-68-30 0 0,7 8-156 0 0,1-1-1 0 0,-1-1 0 0 0,2 0 0 0 0,-1 0 0 0 0,8 3 187 0 0,-16-9 6 0 0,1 0-1 0 0,0 0 1 0 0,0 0-1 0 0,0 0 0 0 0,0 0 1 0 0,0 0-1 0 0,0-1 0 0 0,0 1 1 0 0,0-1-1 0 0,0 0 1 0 0,0 0-1 0 0,1 0 0 0 0,-1 0 1 0 0,0 0-1 0 0,0 0 0 0 0,0 0 1 0 0,0 0-1 0 0,0-1 1 0 0,0 1-1 0 0,0-1 0 0 0,0 0 1 0 0,0 0-1 0 0,0 1 0 0 0,0-1 1 0 0,0-1-1 0 0,0 1 1 0 0,0 0-1 0 0,-1 0 0 0 0,1-1 1 0 0,-1 1-1 0 0,1 0 0 0 0,-1-1 1 0 0,1 0-1 0 0,-1 1-5 0 0,5-8 182 0 0,0-1-1 0 0,0 1 0 0 0,-1-1 1 0 0,-1 0-1 0 0,0 0 0 0 0,0 0 1 0 0,-1-1-1 0 0,0 1 1 0 0,-1-1-1 0 0,0 0 0 0 0,-1 1 1 0 0,0-1-1 0 0,0-3-181 0 0,-1 1 179 0 0,0 0 0 0 0,-1-1 0 0 0,0 1 0 0 0,-1 0 0 0 0,-1 0 0 0 0,0 0 0 0 0,-1 0 0 0 0,0 1 0 0 0,-1-1 0 0 0,-4-6-179 0 0,4 8 111 0 0,0 1 1 0 0,0-1 0 0 0,-1 1 0 0 0,0 0-1 0 0,-1 0 1 0 0,0 1 0 0 0,0 0 0 0 0,-1 0 0 0 0,0 1-1 0 0,-1-1 1 0 0,-2 0-112 0 0,-10-6 174 0 0,0 0 0 0 0,-2 1 0 0 0,0 1-1 0 0,0 1 1 0 0,-1 2 0 0 0,-1 0 0 0 0,1 1-1 0 0,-1 2 1 0 0,-3-1-174 0 0,-25-2 144 0 0,-41-2-144 0 0,70 10 23 0 0,0 1-1 0 0,-1 1 0 0 0,1 1 1 0 0,0 1-1 0 0,-1 2-22 0 0,19-3 17 0 0,0 0-1 0 0,0 1 0 0 0,0-1 1 0 0,0 1-1 0 0,0 1 0 0 0,1-1 1 0 0,-1 1-1 0 0,1 0 0 0 0,-1 0 1 0 0,1 1-1 0 0,0-1 0 0 0,0 1 1 0 0,1 0-1 0 0,-1 1 0 0 0,1-1 1 0 0,0 1-1 0 0,0 0 0 0 0,0 0 1 0 0,1 0-1 0 0,-1 0 0 0 0,1 1 1 0 0,1-1-1 0 0,-1 1 0 0 0,1 0 1 0 0,0 0-1 0 0,0 0 0 0 0,1 0 1 0 0,0 0-1 0 0,0 0 0 0 0,0 0 1 0 0,1 1-1 0 0,-1-1 1 0 0,2 0-1 0 0,-1 0 0 0 0,1 1-16 0 0,2 15 58 0 0,0 0 0 0 0,2 0 0 0 0,0 0 0 0 0,2-1 0 0 0,0 0 0 0 0,2 0 0 0 0,0-1 0 0 0,1 0-1 0 0,11 15-57 0 0,21 29-210 0 0,3-1 0 0 0,12 8 210 0 0,-45-57-51 0 0,34 40-248 0 0,2-2 0 0 0,2-2 0 0 0,3-3 0 0 0,21 13 299 0 0,-59-48-33 0 0,0-1 1 0 0,2 0 0 0 0,-1-1 0 0 0,1-1-1 0 0,1-1 1 0 0,-1 0 0 0 0,8 1 32 0 0,-19-7 7 0 0,0 0 0 0 0,0-1 0 0 0,0 0 0 0 0,1 0-1 0 0,-1 0 1 0 0,0-1 0 0 0,1 0 0 0 0,-1 0 0 0 0,1 0 0 0 0,-1-1 0 0 0,0 0 0 0 0,0-1 0 0 0,1 1 0 0 0,-1-1 0 0 0,0 0 0 0 0,0-1-1 0 0,-1 1 1 0 0,1-1 0 0 0,0 0 0 0 0,-1-1 0 0 0,0 1 0 0 0,1-1 0 0 0,2-3-7 0 0,2-3 13 0 0,0 0 1 0 0,-1-1-1 0 0,0 0 0 0 0,-1 0 1 0 0,0-1-1 0 0,2-6-13 0 0,8-16 71 0 0,7-25-71 0 0,-19 44 2 0 0,3-8-15 0 0,-2-1 0 0 0,0 0-1 0 0,-2-1 1 0 0,-1 0 0 0 0,-1 1-1 0 0,0-1 1 0 0,-2-1 0 0 0,-2 1-1 0 0,0 0 1 0 0,-2-10 13 0 0,0 23-3 0 0,0 0 1 0 0,0 1-1 0 0,-1 0 0 0 0,0 0 1 0 0,-1 0-1 0 0,-1 0 0 0 0,0 1 1 0 0,-4-7 2 0 0,5 10 7 0 0,0 0 0 0 0,-1 0 0 0 0,0 0 0 0 0,0 1 0 0 0,0 0 0 0 0,-1 0 0 0 0,0 1 1 0 0,0 0-1 0 0,0 0 0 0 0,-1 0 0 0 0,0 1 0 0 0,0 0 0 0 0,0 1 0 0 0,-8-3-7 0 0,2 2 12 0 0,-1 0 0 0 0,1 1 0 0 0,-1 0 0 0 0,0 1 0 0 0,0 1 0 0 0,0 0-1 0 0,0 1 1 0 0,-3 1-12 0 0,12 0 0 0 0,0 0 0 0 0,1 0 0 0 0,-1 0 0 0 0,1 1-1 0 0,-1 0 1 0 0,1 0 0 0 0,0 0 0 0 0,0 1 0 0 0,0 0 0 0 0,0 0 0 0 0,0 0-1 0 0,1 1 1 0 0,-1-1 0 0 0,1 1 0 0 0,0 0 0 0 0,0 0 0 0 0,0 1 0 0 0,1-1-1 0 0,-2 3 1 0 0,-5 9 46 0 0,0 1 0 0 0,1 0 0 0 0,0 1 0 0 0,2 0 0 0 0,-1 1-46 0 0,2 1 24 0 0,1-1 0 0 0,1 1 1 0 0,0 0-1 0 0,2 0 0 0 0,0 1 1 0 0,1-1-1 0 0,1 0 0 0 0,1 0 1 0 0,1 5-25 0 0,6 38 73 0 0,3-1 0 0 0,8 21-73 0 0,-9-39-81 0 0,2-1 0 0 0,3 0 0 0 0,1 0 0 0 0,2-2 0 0 0,1 0-1 0 0,3-1 1 0 0,8 9 81 0 0,-19-34 0 0 0,1-2 0 0 0,1 1 0 0 0,0-2 0 0 0,0 0 0 0 0,8 4 0 0 0,-17-13-8 0 0,1 0 0 0 0,0 0-1 0 0,0-1 1 0 0,0 1 0 0 0,0-1-1 0 0,0-1 1 0 0,0 1 0 0 0,1-1-1 0 0,-1 0 1 0 0,1 0 0 0 0,-1 0 0 0 0,1-1-1 0 0,-1 0 1 0 0,1 0 0 0 0,-1 0-1 0 0,6-2 9 0 0,11-1-54 0 0,0-2-1 0 0,0 0 0 0 0,10-5 55 0 0,-25 8-4 0 0,3-1-19 0 0,0-1 0 0 0,-1 0 0 0 0,1 0 0 0 0,-1-1 0 0 0,-1 0 0 0 0,1 0 0 0 0,-1-1 0 0 0,1 0 0 0 0,-2-1 0 0 0,1 0 0 0 0,-1 0 0 0 0,0-1 0 0 0,0 1-1 0 0,-1-1 1 0 0,0-1 0 0 0,-1 1 0 0 0,0-1 0 0 0,3-7 23 0 0,-5 8-22 0 0,1-1-1 0 0,-2 1 0 0 0,1-1 0 0 0,-1 0 1 0 0,-1 0-1 0 0,1 0 0 0 0,-2 0 0 0 0,1 0 1 0 0,-1-1-1 0 0,-1 1 0 0 0,1 0 1 0 0,-1 0-1 0 0,-1 0 0 0 0,0 0 0 0 0,0 0 1 0 0,-1 0-1 0 0,0 1 0 0 0,-1-1 0 0 0,1 1 1 0 0,-5-7 22 0 0,-1 1 78 0 0,-1 1 1 0 0,0-1-1 0 0,0 1 1 0 0,-1 1-1 0 0,-1 0 1 0 0,0 1 0 0 0,-1 0-1 0 0,-10-6-78 0 0,-5-2 203 0 0,-1 1 1 0 0,-1 1-1 0 0,-25-8-203 0 0,1 4 100 0 0,-1 2-1 0 0,-1 3 0 0 0,-1 2 1 0 0,0 3-1 0 0,0 2 0 0 0,-3 2-99 0 0,36 5 55 0 0,0 1 0 0 0,0 1-1 0 0,0 1 1 0 0,0 2 0 0 0,0 0-1 0 0,0 1 1 0 0,0 1 0 0 0,1 2-1 0 0,-18 7-54 0 0,28-10 25 0 0,1 2 0 0 0,1-1 1 0 0,-1 2-1 0 0,1-1 0 0 0,0 1 0 0 0,0 1 0 0 0,1 0 0 0 0,0 1 0 0 0,1 0 0 0 0,0 0 0 0 0,0 1 1 0 0,1 0-1 0 0,0 1 0 0 0,1 0 0 0 0,0 0 0 0 0,1 0 0 0 0,0 1 0 0 0,-3 9-25 0 0,5-7-52 0 0,1 0-1 0 0,0 0 1 0 0,1 0 0 0 0,0 0-1 0 0,2 0 1 0 0,-1 0 0 0 0,2 0-1 0 0,0 1 1 0 0,2 10 52 0 0,3 5-151 0 0,0 0 0 0 0,2 0 0 0 0,1-1 1 0 0,2 1 150 0 0,-2-9-226 0 0,0-1 0 0 0,13 20 226 0 0,-21-39-6 0 0,3 6-23 0 0,0-1 0 0 0,1 0 0 0 0,0 0 0 0 0,0 0 0 0 0,0 0-1 0 0,1-1 1 0 0,2 2 29 0 0,190 150-432 0 0,-195-153 388 0 0,1-1 0 0 0,0 0 0 0 0,0 0 0 0 0,0 0-1 0 0,0-1 1 0 0,1 1 0 0 0,-1-1 0 0 0,1 0 0 0 0,-1 0-1 0 0,1-1 1 0 0,0 1 0 0 0,0-1 44 0 0,-3-1-10 0 0,-1 0-1 0 0,0 0 1 0 0,0 0-1 0 0,0 0 1 0 0,0-1 0 0 0,0 1-1 0 0,1 0 1 0 0,-1 0-1 0 0,0-1 1 0 0,0 1-1 0 0,0-1 1 0 0,0 1 0 0 0,0-1-1 0 0,0 0 1 0 0,0 1-1 0 0,0-1 1 0 0,0 0 10 0 0,1-2 5 0 0,0 1 0 0 0,0 0 0 0 0,0 0 0 0 0,-1-1 1 0 0,1 1-1 0 0,-1-1 0 0 0,0 0 0 0 0,1 1 0 0 0,-1-2-5 0 0,0-2 88 0 0,1 0 0 0 0,-1 1 0 0 0,0-1-1 0 0,-1 0 1 0 0,1-1 0 0 0,-1 1 0 0 0,0 0 0 0 0,-1 0 0 0 0,0 0 0 0 0,0 0 0 0 0,0 1 0 0 0,0-1-1 0 0,-1 0 1 0 0,0 0 0 0 0,0 1 0 0 0,-1-1 0 0 0,0 1 0 0 0,0-1 0 0 0,0 1 0 0 0,-2-2-88 0 0,0-1 101 0 0,-1 0 1 0 0,0 0-1 0 0,-1 0 1 0 0,0 1-1 0 0,0 0 1 0 0,0 1-1 0 0,-1 0 1 0 0,0 0-1 0 0,0 0 1 0 0,0 1-1 0 0,-1 0 1 0 0,-2 0-102 0 0,1 1 39 0 0,-1 0 0 0 0,0 1 0 0 0,0 1 0 0 0,0 0 0 0 0,-1 0 0 0 0,1 1 0 0 0,0 1 0 0 0,-1 0 0 0 0,1 0 0 0 0,0 1 0 0 0,-1 1 0 0 0,-4 1-39 0 0,1 0-15 0 0,-1 2 0 0 0,1 0 1 0 0,0 0-1 0 0,1 2 0 0 0,-1-1 1 0 0,1 2-1 0 0,0 0 1 0 0,-8 8 14 0 0,-9 9-90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20.6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92 1600 0 0,'0'0'0'0'0</inkml:trace>
  <inkml:trace contextRef="#ctx0" brushRef="#br0" timeOffset="2013.485">123 106 7600 0 0,'0'0'277'0'0,"0"0"-70"0"0,0 0 377 0 0,0 0 184 0 0,0 0 37 0 0,0 0-30 0 0,0 0-169 0 0,-9-2-195 0 0,5 0 1164 0 0,6 0 6092 0 0,62-8-7504 0 0,32 1-163 0 0,-18 2 1 0 0,-71 6-1 0 0,1 1 0 0 0,0 0 0 0 0,0 1 0 0 0,0 0 0 0 0,-1 0 0 0 0,3 1 0 0 0,12 1 0 0 0,62 9 1264 0 0,-69-10-991 0 0,-1 1 0 0 0,1 1-1 0 0,12 6-272 0 0,29 6 689 0 0,6-3 165 0 0,31 6-527 0 0,-6-12-103 0 0,82-4-224 0 0,-129-3 48 0 0,12-2-34 0 0,27-6-14 0 0,-28 3-30 0 0,29 1 30 0 0,-23 4 115 0 0,-1-3 0 0 0,10-3-115 0 0,8-4 710 0 0,-20 5-501 0 0,-1-4 0 0 0,48-13-209 0 0,-80 17 44 0 0,1 0 1 0 0,16 0-45 0 0,-23 3 7 0 0,-2 1 104 0 0,-12 1-89 0 0,1 0 0 0 0,0 0-1 0 0,-1 0 1 0 0,1 0-1 0 0,0-1 1 0 0,-1 1-1 0 0,1 0 1 0 0,-1-1-1 0 0,1 0 1 0 0,-1 1 0 0 0,1-1-1 0 0,0 0-21 0 0,6-2 20 0 0,0 0 0 0 0,1 1-1 0 0,-1 0 1 0 0,1 1 0 0 0,0 0-1 0 0,6 0-19 0 0,24-5 18 0 0,29-6-138 0 0,39-1 120 0 0,-57 8 39 0 0,1 3 0 0 0,-1 2 0 0 0,44 5-39 0 0,-35-1-268 0 0,10 1 435 0 0,-52-3-136 0 0,0-1 0 0 0,0-1-1 0 0,0 0 1 0 0,3-2-31 0 0,-1 1-9 0 0,-1 0 0 0 0,0 2 0 0 0,13 1 9 0 0,15 2-58 0 0,40-1 58 0 0,23 2 9 0 0,28 3-13 0 0,-64-1 57 0 0,-62-5-53 0 0,14 3 0 0 0,0-1 0 0 0,1-2 0 0 0,0 0 0 0 0,0-2 0 0 0,9-1 0 0 0,62-4 0 0 0,-62 3 0 0 0,-1 1 0 0 0,0 1 0 0 0,0 2 0 0 0,11 3 0 0 0,-18-2 0 0 0,-26-3 0 0 0,16 2 0 0 0,-1 0 0 0 0,1-2 0 0 0,0 0 0 0 0,13-2 0 0 0,-9 0 0 0 0,0 1 0 0 0,1 0 0 0 0,6 3 0 0 0,14-1 0 0 0,-30 0 0 0 0,1 1 0 0 0,-1 0 0 0 0,1 1 0 0 0,-1 1 0 0 0,0 0 0 0 0,0 0 0 0 0,-1 1 0 0 0,1 1 0 0 0,5 3 0 0 0,-16-8 0 0 0,36 22 46 0 0,-11-5-28 0 0,-17-13-18 0 0,-2-4 0 0 0,-7-1 0 0 0,1 0 0 0 0,0 0 0 0 0,0 0 0 0 0,-1 0 0 0 0,1 0 0 0 0,0 1 0 0 0,0-1 0 0 0,-1 0 0 0 0,1 0 0 0 0,0 1 0 0 0,0-1 0 0 0,-1 0 0 0 0,1 1 0 0 0,0-1 0 0 0,-1 0 0 0 0,1 1 0 0 0,-1-1 0 0 0,1 1 0 0 0,0-1 0 0 0,-1 1 0 0 0,1 0 0 0 0,-1-1 0 0 0,0 1 0 0 0,5 2 0 0 0,4 0 0 0 0,-1 0 0 0 0,0 1 0 0 0,1-1 0 0 0,-2 2 0 0 0,1-1 0 0 0,13 7 0 0 0,-17-8 0 0 0,1-1 2 0 0,0 0 0 0 0,-1 1 0 0 0,1 0 0 0 0,-1 0 0 0 0,0 0 0 0 0,0 0-1 0 0,2 2-1 0 0,-6-4 40 0 0,0-1-65 0 0,0 0 81 0 0,-1 1-49 0 0,0 0 0 0 0,0 1-1 0 0,0-1 1 0 0,0 0 0 0 0,0 0-1 0 0,0 0 1 0 0,-1 0 0 0 0,1 0-1 0 0,0-1 1 0 0,-1 1 0 0 0,1 0-1 0 0,-1-1 1 0 0,1 1 0 0 0,-1-1 0 0 0,1 1-1 0 0,-2-1-6 0 0,-6 4-127 0 0,-27 15 90 0 0,12-5 24 0 0,-2-1-1 0 0,-4 0 14 0 0,11-6 51 0 0,-1-1 1 0 0,0-1-1 0 0,0-1 0 0 0,-14 1-51 0 0,-62 1 46 0 0,34-3-208 0 0,10 1 135 0 0,-207 19-35 0 0,216-19 62 0 0,1-2 0 0 0,-9-3 0 0 0,11 1 0 0 0,-22-1 56 0 0,0-3 0 0 0,-50-9-56 0 0,72 8 237 0 0,23 3-245 0 0,1 0 0 0 0,0-1 0 0 0,0-1 0 0 0,-6-2 8 0 0,-3-3-75 0 0,0 2 0 0 0,0 0-1 0 0,0 2 1 0 0,-8 0 75 0 0,-13-6 100 0 0,36 8-44 0 0,0 1-1 0 0,0 0 1 0 0,0 0-1 0 0,0 1 0 0 0,-3 0-55 0 0,-6 0 238 0 0,1-1 0 0 0,-1-1 0 0 0,-12-3-238 0 0,-31-5 438 0 0,-60 2-44 0 0,-90 8-394 0 0,119 1 37 0 0,-58-8-37 0 0,126 6 0 0 0,-1 0 0 0 0,-18-5 0 0 0,-8 0 0 0 0,-150-22 43 0 0,87 11-11 0 0,91 14-22 0 0,0-2 1 0 0,1 0 0 0 0,-1-2-1 0 0,2 0 1 0 0,-5-3-11 0 0,19 8 0 0 0,0 0 0 0 0,0 1 0 0 0,0 0 0 0 0,0 1 0 0 0,-3 0 0 0 0,-27-7 0 0 0,-21-6 0 0 0,0 3 0 0 0,-20 1 0 0 0,-105-4 0 0 0,84 7 0 0 0,-54 5 0 0 0,138 2 0 0 0,0-1 0 0 0,0 0 0 0 0,-15-3 0 0 0,-8-1 0 0 0,13 1-13 0 0,-1-2 0 0 0,-6-2 13 0 0,-26-6-38 0 0,-74-1-1614 0 0,69 9-8353 0 0,59 6 3503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17.7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0 141 8592 0 0,'0'0'250'0'0,"0"0"4"0"0,0 0-134 0 0,0 0 26 0 0,0 0 29 0 0,0 0 8 0 0,0 0-17 0 0,0 0-71 0 0,0 0-23 0 0,0 0 61 0 0,6 5 977 0 0,22 25 2892 0 0,-27-29-3535 0 0,36 14 1223 0 0,45 1-844 0 0,-43-8-343 0 0,-24-5-51 0 0,1 0 0 0 0,-1 0-1 0 0,15-1-451 0 0,155 2 0 0 0,-149-4 0 0 0,-15 0 0 0 0,17-4 0 0 0,-12 4 0 0 0,-17-1 0 0 0,-4-2 0 0 0,18 2 0 0 0,-16 0 0 0 0,21-1 0 0 0,-9-3 0 0 0,-4 5 0 0 0,-1 0 0 0 0,-5-1 0 0 0,36-6 0 0 0,-20 3 437 0 0,-1 3 0 0 0,1 0-1 0 0,-1 1-436 0 0,-15 0 18 0 0,23-3-18 0 0,3 7 0 0 0,-22-2 0 0 0,21 3 0 0 0,-1-2 0 0 0,1-1 0 0 0,14-1 0 0 0,-9-1 0 0 0,-18-5 0 0 0,84-14 552 0 0,-89 14-610 0 0,-13 3 30 0 0,0 1 0 0 0,0 0-1 0 0,0 0 1 0 0,0 0 0 0 0,0 1 0 0 0,0-1-1 0 0,4 0 29 0 0,51-4 1336 0 0,-28 5-928 0 0,9 2-541 0 0,20 3 133 0 0,-20-1-81 0 0,19-1 81 0 0,75 6 110 0 0,52-4 18 0 0,-169-5-125 0 0,8 0 18 0 0,-1-1-1 0 0,1 0 0 0 0,6-3-20 0 0,-18 3 8 0 0,0 0-1 0 0,1 1 0 0 0,-1 0 1 0 0,0 1-1 0 0,4 1-7 0 0,-5-1 7 0 0,0 0 0 0 0,0 0 0 0 0,0-1 0 0 0,0-1 0 0 0,5-1-7 0 0,-7 2 0 0 0,-1 0 0 0 0,1 1 0 0 0,-1-1 0 0 0,0 1 0 0 0,0 1 0 0 0,1 0 0 0 0,4 2 0 0 0,13 2 4 0 0,0-1-1 0 0,0-1 1 0 0,0-2 0 0 0,5 0-4 0 0,109-2 29 0 0,-58-2-11 0 0,180-1-192 0 0,-242-3 174 0 0,-4 1 0 0 0,240 5-8 0 0,-226-1 217 0 0,24-4-209 0 0,-24 1 227 0 0,25 1-227 0 0,-51 3 11 0 0,12 0 75 0 0,1 0 1 0 0,-1-1-1 0 0,1-1 0 0 0,11-3-86 0 0,-20 4 54 0 0,0 0 0 0 0,0 0 0 0 0,0 1 0 0 0,0 0 0 0 0,0 1-1 0 0,0-1 1 0 0,0 2 0 0 0,5 0-54 0 0,33 4 188 0 0,12 1-178 0 0,-23-1 47 0 0,-13-1-44 0 0,6 1-16 0 0,-11-6 25 0 0,0 1-1 0 0,1 0 0 0 0,13 4-21 0 0,14-2 29 0 0,-36-3-20 0 0,-1 1 0 0 0,1-1-1 0 0,-1 1 1 0 0,9 3-9 0 0,-8-3 12 0 0,-1 0 0 0 0,1 0-1 0 0,-1 0 1 0 0,1-1 0 0 0,5-1-12 0 0,34 3 59 0 0,-32 0-37 0 0,0-1 0 0 0,0-1 0 0 0,5-1-22 0 0,9 0 20 0 0,26-5 77 0 0,-27 1-70 0 0,-12 3-19 0 0,43-4 59 0 0,-40 7-58 0 0,-1 1 0 0 0,1 0 0 0 0,-1 1-1 0 0,1 2 1 0 0,-1 0 0 0 0,11 5-9 0 0,-4-2 1 0 0,0-1 0 0 0,1-1 0 0 0,8 1-1 0 0,-22-6 0 0 0,1 0 1 0 0,-1 0-1 0 0,1-1 0 0 0,-1-1 1 0 0,0 0-1 0 0,1-1 1 0 0,8-2-1 0 0,31-8 143 0 0,-15 3 212 0 0,18-6-355 0 0,-46 12-9 0 0,-1 1 0 0 0,1 1 0 0 0,0-1-1 0 0,6 1 10 0 0,28-4-27 0 0,-36 4-12 0 0,0 0 0 0 0,0 0 0 0 0,1 1 0 0 0,-1 0 0 0 0,0 0 0 0 0,0 1 39 0 0,1 0-45 0 0,0-1 1 0 0,-1 0 0 0 0,1 0 0 0 0,0-1-1 0 0,3-1 45 0 0,28-4 0 0 0,0 1 0 0 0,0 2 0 0 0,39 3 0 0 0,-18-5 0 0 0,-10-2 0 0 0,-5 0 0 0 0,43-2 0 0 0,-62 9 36 0 0,0 1-1 0 0,0 1 1 0 0,9 3-36 0 0,-9 0 203 0 0,-11-2 214 0 0,1 0 0 0 0,14 6-417 0 0,21 4 0 0 0,10-4 0 0 0,6 0 44 0 0,-30-5-24 0 0,-23-3-20 0 0,1 0 0 0 0,0-1 0 0 0,-1-1 0 0 0,1-1 0 0 0,8-2 0 0 0,13-1 0 0 0,33-7 0 0 0,-11 2 0 0 0,-27 5 0 0 0,-1-1 0 0 0,12-4 0 0 0,-30 6 0 0 0,1 2 0 0 0,-1 0 0 0 0,0 0 0 0 0,1 1 0 0 0,-1 0 0 0 0,1 2 0 0 0,0-1 0 0 0,1 2 0 0 0,61 15-64 0 0,34 10 64 0 0,-86-24 0 0 0,0-1 0 0 0,1 0 0 0 0,-1-2 0 0 0,0-1 0 0 0,0 0 0 0 0,5-3 0 0 0,84-10-13 0 0,-86 11-63 0 0,11-2-48 0 0,-4 1 111 0 0,-6 1 15 0 0,-4-2-250 0 0,0 2 0 0 0,1 0 0 0 0,-1 1 0 0 0,1 2 0 0 0,-1 1 0 0 0,19 2 248 0 0,-10 1-1232 0 0,0-2 0 0 0,0-1 0 0 0,1-2 0 0 0,17-3 1232 0 0,-30 3-784 0 0</inkml:trace>
  <inkml:trace contextRef="#ctx0" brushRef="#br0" timeOffset="2349.761">7091 58 2368 0 0,'0'0'208'0'0,"0"0"469"0"0,0 0 202 0 0,0 0 38 0 0,0 0-26 0 0,0 0-150 0 0,0 0-62 0 0,0 0-9 0 0,0 0-31 0 0,0 0-114 0 0,0 0-49 0 0,0 0-10 0 0,0 0 11 0 0,-17 0 3924 0 0,-10-5-857 0 0,-12-13-2701 0 0,32 15-427 0 0,-6-1 266 0 0,12 4-664 0 0,0 0 0 0 0,0 0 0 0 0,0 0 0 0 0,1 0 1 0 0,-1 0-1 0 0,0 0 0 0 0,0-1 0 0 0,1 1 0 0 0,-1 0 0 0 0,0-1 0 0 0,1 1 1 0 0,-1 0-1 0 0,0-1 0 0 0,1 1 0 0 0,-1-1 0 0 0,0 1 0 0 0,1-1-18 0 0,-1 1 12 0 0,1 0 0 0 0,-1-1-1 0 0,1 1 1 0 0,0 0 0 0 0,-1 0-1 0 0,1 0 1 0 0,-1-1 0 0 0,1 1-1 0 0,-1 0 1 0 0,1 0 0 0 0,-1 0-1 0 0,1 0 1 0 0,-1 0-1 0 0,1 0 1 0 0,-1 0 0 0 0,1 0-1 0 0,-1 0 1 0 0,1 0 0 0 0,-1 0-1 0 0,1 0 1 0 0,0 0 0 0 0,-1 1-1 0 0,1-1-11 0 0,-13-1 220 0 0,9 0-158 0 0,-1 0-1 0 0,0 0 0 0 0,0 0 1 0 0,0 0-1 0 0,0 1 0 0 0,0 0 0 0 0,0 0 1 0 0,0 0-1 0 0,0 1 0 0 0,0-1 1 0 0,-4 2-62 0 0,-22 1 281 0 0,-73 2 939 0 0,-234-1 426 0 0,306-6-1473 0 0,-1-1 1 0 0,-3-2-174 0 0,-20-2 231 0 0,20 4-90 0 0,0 1 0 0 0,-1 2-1 0 0,1 1 1 0 0,-35 6-141 0 0,-54 8 143 0 0,39-7 37 0 0,13-5 22 0 0,9-2-130 0 0,45 1-35 0 0,-30 3 265 0 0,-16-3-302 0 0,-8 3 216 0 0,-54-5-99 0 0,49 6-64 0 0,-59-6 86 0 0,65-6-75 0 0,-25-7 0 0 0,5 18 124 0 0,40-3 94 0 0,-21 4-282 0 0,20 0 135 0 0,-20-3-135 0 0,47-3 1 0 0,-24 0 42 0 0,-1-1-1 0 0,-18-6-42 0 0,-69-6 53 0 0,112 10-32 0 0,-1 2 0 0 0,0 1-1 0 0,-8 2-20 0 0,7-1 26 0 0,-1-1-1 0 0,1-1 1 0 0,-2-1-26 0 0,-32-3 207 0 0,1 2 1 0 0,-20 4-208 0 0,15 0 287 0 0,-26-7-80 0 0,39-4-382 0 0,42 7 103 0 0,0 0-1 0 0,-1 1 1 0 0,1 0 0 0 0,-10 1 72 0 0,17 1-25 0 0,-8-2 25 0 0,3-1 1 0 0,-3 1-1 0 0,0 1 0 0 0,1 0 0 0 0,-1 1 0 0 0,0 1 0 0 0,-5 0 0 0 0,-16 0 0 0 0,4-1 9 0 0,4-1 12 0 0,-1 2 0 0 0,0 1 0 0 0,0 1-21 0 0,-56 6 106 0 0,1-4-1 0 0,-1-2 1 0 0,-2-5-106 0 0,-1 1 7 0 0,32 8-209 0 0,40-4 237 0 0,1-1 1 0 0,0-1-1 0 0,-7 0-35 0 0,-57 8 220 0 0,64-9-220 0 0,1 1 0 0 0,0 0 0 0 0,-1 0 0 0 0,-4 3 0 0 0,-51 2 0 0 0,22-1 0 0 0,1-2 0 0 0,-1-1 0 0 0,0-2 0 0 0,1-3 0 0 0,-13-3 0 0 0,6 2 0 0 0,0 1 0 0 0,-33 4 0 0 0,22-1 0 0 0,1 5 0 0 0,-15 1 0 0 0,-129-3 117 0 0,61 2-42 0 0,128-5-75 0 0,-5 0 0 0 0,-1 0 0 0 0,1 2 0 0 0,-1 1 0 0 0,-86 10 124 0 0,90-10-94 0 0,-1-2 0 0 0,0 0 0 0 0,-3-1-30 0 0,13 0 2 0 0,-130 0-2 0 0,2-4-53 0 0,22-10 42 0 0,25 9 11 0 0,72 6 0 0 0,9 0 0 0 0,-1-1 0 0 0,0 0 0 0 0,1-1 0 0 0,-1 0 0 0 0,0 0 0 0 0,-5-2 0 0 0,12 1 0 0 0,-25 3 0 0 0,12-1-10 0 0,8 1-6 0 0,0-1 0 0 0,0 0 0 0 0,0 0 0 0 0,0-1 0 0 0,0 0 0 0 0,0-1-1 0 0,0 1 1 0 0,-3-3 16 0 0,7 3-15 0 0,0 0 0 0 0,1 0-1 0 0,-1 0 1 0 0,0 1 0 0 0,0-1-1 0 0,0 1 1 0 0,0 0 15 0 0,-7-1-37 0 0,1-1 3 0 0,0-1-1 0 0,1 0 0 0 0,0 0 1 0 0,0-1-1 0 0,0 0 35 0 0,1 1-32 0 0,0-1 1 0 0,0 1-1 0 0,0 1 0 0 0,0-1 1 0 0,0 1-1 0 0,-1 1 0 0 0,1 0 1 0 0,-2 0 31 0 0,-41-4-158 0 0,49 5 68 0 0,2 0-8 0 0,0 0 9 0 0,0 0-24 0 0,-12-5-379 0 0,9 6-3607 0 0,5 2 3675 0 0,0 0-1 0 0,0 0 0 0 0,0 0 1 0 0,1 0-1 0 0,-1 0 0 0 0,1-1 1 0 0,-1 1-1 0 0,1-1 0 0 0,0 0 1 0 0,2 2 424 0 0,5 5-2018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26.1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56 5744 0 0,'0'0'342'0'0,"0"0"432"0"0,0 0 186 0 0,0 0 37 0 0,0 0-9 0 0,0 0-79 0 0,0 0-39 0 0,0 0-6 0 0,0 0-31 0 0,0 0-129 0 0,0 0-57 0 0,0 0-9 0 0,0 0-56 0 0,0 0-220 0 0,0 0-90 0 0,0 0-16 0 0,0 0-17 0 0,0 0-47 0 0,0 0-22 0 0,0 0-2 0 0,12 0-93 0 0,11 3 509 0 0,-20-2-328 0 0,0 0 0 0 0,0 0-1 0 0,1 0 1 0 0,-1-1 0 0 0,0 0 0 0 0,0 1-1 0 0,1-1 1 0 0,-1-1 0 0 0,0 1 0 0 0,1 0-1 0 0,2-1-255 0 0,2-1 69 0 0,1 1 0 0 0,-1 0 0 0 0,1 1-1 0 0,-1 0 1 0 0,1 0 0 0 0,5 1-69 0 0,13 1 83 0 0,203 6 915 0 0,-188-5-677 0 0,75 3 840 0 0,-47-1-529 0 0,78 4-234 0 0,-137-9-309 0 0,0 1 1 0 0,0 1-1 0 0,-1-1 1 0 0,2 2-90 0 0,-2-1 89 0 0,-1 0-1 0 0,1-1 1 0 0,10 1-89 0 0,53 8 106 0 0,123-1-50 0 0,1-1-65 0 0,146-11 293 0 0,-113 15 289 0 0,-165-10-573 0 0,-35-1 15 0 0,0 0 1 0 0,30-4-16 0 0,103-11 47 0 0,-133 8-37 0 0,-23 4-3 0 0,0 0 1 0 0,0 1-1 0 0,0 0 1 0 0,1 0 0 0 0,0 1-8 0 0,-6 0 4 0 0,39 0 222 0 0,-1 1 0 0 0,20 5-226 0 0,51 3-1272 0 0,-80-6 2032 0 0,0 0 1 0 0,21-3-761 0 0,-44 0-35 0 0,1-1 1 0 0,-1 0 0 0 0,1-1-1 0 0,3-1 35 0 0,-4 1-53 0 0,0 1 0 0 0,1-1-1 0 0,-1 1 1 0 0,4 1 53 0 0,40-9 18 0 0,147 9 8 0 0,-80 9 162 0 0,-72-5-218 0 0,-35-2 18 0 0,0-1 1 0 0,0 0-1 0 0,0-1 1 0 0,0 0-1 0 0,3-1 12 0 0,39-6 15 0 0,-29 4 1 0 0,-1 0 1 0 0,0-2-1 0 0,18-5-16 0 0,-15 0 25 0 0,0 2 1 0 0,1 1-1 0 0,0 1 0 0 0,0 1 0 0 0,0 2 0 0 0,1 1 1 0 0,-1 1-1 0 0,1 2 0 0 0,-1 0 0 0 0,20 5-25 0 0,5 1-23 0 0,0-1 0 0 0,0-3 0 0 0,0-2-1 0 0,0-3 1 0 0,26-4 23 0 0,-48 3-21 0 0,1 1 1 0 0,-1 2-1 0 0,1 1 0 0 0,14 3 21 0 0,22 11-27 0 0,-50-11 20 0 0,-1 1 1 0 0,1-2 0 0 0,1-1-1 0 0,11 1 7 0 0,63 2 0 0 0,-54-5 2 0 0,-2 1-10 0 0,1-2 1 0 0,16-3 7 0 0,12-2-200 0 0,48 2-232 0 0,-116 6 529 0 0,-7 4-85 0 0,7-4-60 0 0,0-1-1 0 0,0 1 1 0 0,0-1-1 0 0,0 0 1 0 0,-1 1-1 0 0,1-1 1 0 0,0 0-1 0 0,-1 0 1 0 0,1-1-1 0 0,-1 1 1 0 0,1-1-1 0 0,-3 1 49 0 0,-4 0-227 0 0,-19 5 544 0 0,-1-2 0 0 0,-19 1-317 0 0,30-4 47 0 0,-110 9-475 0 0,92-7 590 0 0,0-3 0 0 0,1 0 0 0 0,-29-6-162 0 0,-47 0 156 0 0,-81 6 296 0 0,37-4-574 0 0,103 1 122 0 0,0-2 0 0 0,0-3 0 0 0,-34-9 0 0 0,73 14 0 0 0,-103-29 117 0 0,52 23 3 0 0,-1 3 0 0 0,1 3-1 0 0,-34 3-119 0 0,60 0 100 0 0,-1 0 12 0 0,0-2 0 0 0,0-2 0 0 0,-30-7-112 0 0,3 2 124 0 0,51 7-97 0 0,0 0-1 0 0,-1 1 1 0 0,1 1 0 0 0,0 1-1 0 0,-3 0-26 0 0,-21 1 10 0 0,-266-2 494 0 0,173-8-365 0 0,92 5-121 0 0,-11-2 1 0 0,-36-2 26 0 0,-677 7 499 0 0,461 12-8 0 0,155-19-811 0 0,91 3 452 0 0,0 2 0 0 0,0 2 0 0 0,-12 4-177 0 0,10 4 124 0 0,21-3-74 0 0,0-1 0 0 0,-12-1-50 0 0,-205 0 36 0 0,162 2 944 0 0,68-1-980 0 0,17-3 0 0 0,1 1 0 0 0,-1-1 0 0 0,1-1 0 0 0,-1 1 0 0 0,1-1 0 0 0,-45 13 0 0 0,42-12 0 0 0,4 4 0 0 0,-5 0 0 0 0,-39 13 2 0 0,38-12-37 0 0,1-1-14 0 0,9-5 23 0 0,1 1 0 0 0,-1-1 0 0 0,0 1 0 0 0,0 0 0 0 0,1 0-1 0 0,-1 0 1 0 0,0 0 0 0 0,1 0 0 0 0,-1 0 0 0 0,1 0 0 0 0,-1 0 0 0 0,1 1-1 0 0,0-1 1 0 0,-1 1 0 0 0,1-1 0 0 0,-1 2 26 0 0,1-1-316 0 0,1-2 28 0 0,0 0 280 0 0,0 0-1 0 0,0 0 0 0 0,0 0 1 0 0,-1-1-1 0 0,1 1 1 0 0,0 0-1 0 0,0 0 1 0 0,0 0-1 0 0,-1 0 1 0 0,1 0-1 0 0,0 0 1 0 0,0 0-1 0 0,0 0 1 0 0,-1 0-1 0 0,1 0 1 0 0,0 0-1 0 0,0 0 1 0 0,0 0-1 0 0,0 0 0 0 0,-1 1 1 0 0,1-1-1 0 0,0 0 1 0 0,0 0-1 0 0,0 0 1 0 0,-1 0-1 0 0,1 0 1 0 0,0 0-1 0 0,0 0 1 0 0,0 1-1 0 0,0-1 1 0 0,0 0-1 0 0,-1 0 1 0 0,1 0-1 0 0,0 0 1 0 0,0 0-1 0 0,0 1 0 0 0,0-1 1 0 0,0 0-1 0 0,0 0 1 0 0,0 0-1 0 0,0 1 1 0 0,0-1-1 0 0,-1 0 1 0 0,1 0 8 0 0,8 8-461 0 0,11 3-1096 0 0,11-6-9027 0 0,-14-1 4234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44.5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58 0 14592 0 0,'0'0'314'0'0,"0"0"-6"0"0,0 0-129 0 0,0 0 190 0 0,0 0 102 0 0,-12 1 1431 0 0,9 1-1333 0 0,-1 0-1 0 0,1 0 0 0 0,-1 0 0 0 0,1 0 0 0 0,0 1 0 0 0,0-1 1 0 0,-2 3-569 0 0,4-3 638 0 0,-10 3 442 0 0,10-4-1089 0 0,0 0 0 0 0,1 0 0 0 0,-1 0 0 0 0,1 1 0 0 0,-1-1 0 0 0,1 0 0 0 0,-1 0 0 0 0,1 1 0 0 0,0-1 0 0 0,-1 0 0 0 0,1 0 0 0 0,0 1 0 0 0,0-1 0 0 0,0 0 0 0 0,0 0 0 0 0,0 1 0 0 0,1-1 0 0 0,-1 0 0 0 0,0 1 0 0 0,0-1 0 0 0,1 0 0 0 0,-1 0 0 0 0,1 0 0 0 0,-1 1 0 0 0,1-1 0 0 0,0 0 0 0 0,0 0 9 0 0,0 1-13 0 0,1 1 15 0 0,0-1 0 0 0,0 1-1 0 0,0-1 1 0 0,1 0 0 0 0,-1 0-1 0 0,1 0 1 0 0,-1 0 0 0 0,1 0-1 0 0,0 0 1 0 0,0-1 0 0 0,0 1-1 0 0,2 0-1 0 0,43 15 68 0 0,-35-12-29 0 0,21 5 137 0 0,1-2-1 0 0,0-1 1 0 0,0-2 0 0 0,9-1-176 0 0,50 8 354 0 0,13 1-105 0 0,-50-7 22 0 0,20 7-271 0 0,-1-1 0 0 0,70 3 0 0 0,-15-2 0 0 0,-84-7 156 0 0,1-3 0 0 0,0-1 0 0 0,-1-2 0 0 0,23-5-156 0 0,-26 3 161 0 0,0 1 0 0 0,0 3-1 0 0,24 4-160 0 0,-20-2-24 0 0,201 22-114 0 0,-226-24 133 0 0,0-1 0 0 0,0-1-1 0 0,0-1 1 0 0,0-1 0 0 0,7-2 5 0 0,34-10-190 0 0,-44 9 96 0 0,0 1 0 0 0,1 0 0 0 0,-1 2 0 0 0,13-1 94 0 0,-8 3 5 0 0,-16 0 5 0 0,0-1-1 0 0,0 2 1 0 0,0-1 0 0 0,0 1-1 0 0,0 0 1 0 0,8 3-10 0 0,100 29 74 0 0,-55-17-88 0 0,-18-2-113 0 0,-43-14 190 0 0,0 1-1 0 0,0-1 1 0 0,0 0-1 0 0,0 1 0 0 0,0-1 1 0 0,1 0-1 0 0,-1 0 1 0 0,0 1-1 0 0,0-1 1 0 0,0 0-1 0 0,0 0 0 0 0,0 0 1 0 0,0 0-1 0 0,0 0 1 0 0,1-1-1 0 0,-1 1 1 0 0,0 0-1 0 0,1-1-62 0 0,0 0-130 0 0,65 5-242 0 0,-52-1 174 0 0,-12-2 154 0 0,-1-1 1 0 0,0 1 0 0 0,0-1-1 0 0,1 0 1 0 0,-1 1 0 0 0,0-1 0 0 0,1 0-1 0 0,-1 0 1 0 0,0 0 0 0 0,1-1-1 0 0,-1 1 1 0 0,0-1 0 0 0,1 1-1 0 0,-1-1 1 0 0,0 0 0 0 0,2 0 43 0 0,0 0 12 0 0,1 1 0 0 0,-1 0 0 0 0,1 0 0 0 0,-1 0-1 0 0,1 0 1 0 0,-1 1 0 0 0,0 0 0 0 0,1 0 0 0 0,-1 0 0 0 0,0 1 0 0 0,1-1 0 0 0,-1 1 0 0 0,0 0 0 0 0,0 0-12 0 0,19 7 50 0 0,-10-6-65 0 0,0 0 0 0 0,-1 1 1 0 0,8 4 14 0 0,8 3-66 0 0,-18-3-334 0 0,-9-7 461 0 0,-1-1 71 0 0,0 0 17 0 0,0 0-37 0 0,0 0-157 0 0,0 0-30 0 0,0 0-5 0 0,1 0-34 0 0,0 0 84 0 0,-1 1-1 0 0,1-1 1 0 0,-1 0 0 0 0,0 0-1 0 0,1 0 1 0 0,-1 0 0 0 0,1 0-1 0 0,-1 0 1 0 0,1 0 0 0 0,-1 0-1 0 0,1 0 1 0 0,-1 0 0 0 0,1-1-1 0 0,-1 1 1 0 0,1 0 0 0 0,-1 0-1 0 0,1 0 1 0 0,-1 0 0 0 0,1-1-1 0 0,-1 1 1 0 0,0 0 0 0 0,1-1-1 0 0,-1 1 1 0 0,1 0 0 0 0,-1-1 0 0 0,0 1-1 0 0,1 0 1 0 0,-1-1 0 0 0,0 1-1 0 0,0 0 1 0 0,1-1 0 0 0,-1 1-1 0 0,0-1 1 0 0,0 1 30 0 0,0-8-351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47.6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52 238 7744 0 0,'0'0'166'0'0,"0"0"50"0"0,0 0 102 0 0,0 0 39 0 0,0 0 10 0 0,0 0 17 0 0,0 0 66 0 0,0 0 29 0 0,0 0 8 0 0,0 0-2 0 0,0 0-12 0 0,0 0-7 0 0,0 0-2 0 0,0 0-16 0 0,0 0-67 0 0,0 0-28 0 0,0 0-7 0 0,0 0-30 0 0,0 0-118 0 0,0 0-50 0 0,0 0-10 0 0,0 0 30 0 0,0 0 134 0 0,-7 0 264 0 0,2 0 2343 0 0,-22 0-1919 0 0,17 0-858 0 0,8 0 468 0 0,2 0 200 0 0,0 0 38 0 0,0 0-100 0 0,0 0-451 0 0,0 0-192 0 0,0 0-6 0 0,0 0 47 0 0,0 0 21 0 0,0 0 3 0 0,0 0 20 0 0,0 0 84 0 0,0 0 38 0 0,0 0 8 0 0,0 0-39 0 0,2-2-176 0 0,0 0-95 0 0,0 1 1 0 0,0 0 0 0 0,0 0 0 0 0,0 0 0 0 0,1 0 0 0 0,-1 0-1 0 0,1 0 1 0 0,-1 1 0 0 0,0-1 0 0 0,1 1 0 0 0,-1-1 0 0 0,1 1-1 0 0,-1 0 1 0 0,1 0 0 0 0,-1 0 0 0 0,3 1-1 0 0,2-1-1 0 0,0 1 1 0 0,-1 0 0 0 0,0 1-1 0 0,1-1 1 0 0,-1 1-1 0 0,2 1 1 0 0,28 6 0 0 0,-29-7 0 0 0,-1-1 0 0 0,0 1 0 0 0,1-1 0 0 0,-1 0 0 0 0,1-1 0 0 0,16 3 0 0 0,218 43 0 0 0,-239-46 0 0 0,7 2 0 0 0,0-1 0 0 0,1 1 0 0 0,-1 1 0 0 0,0 0 0 0 0,8 4 0 0 0,-10-4 54 0 0,0-1 0 0 0,0 0-1 0 0,1 0 1 0 0,-1 0 0 0 0,0-1-1 0 0,1 0 1 0 0,1 0-54 0 0,14 2 168 0 0,99 11 206 0 0,-112-12-362 0 0,43 6 523 0 0,0-3 0 0 0,16-1-535 0 0,-1 6-116 0 0,36-6-158 0 0,-1 4 0 0 0,93 20 274 0 0,-91-7 18 0 0,-52-9 5 0 0,0-2 0 0 0,40 1-23 0 0,383-2-925 0 0,-286-17 1431 0 0,2-1 412 0 0,-117 8-1522 0 0,0 4 1 0 0,0 2-1 0 0,39 10 604 0 0,-80-10 0 0 0,0-1 0 0 0,1-3 0 0 0,3 0 0 0 0,41 1 0 0 0,9 3 158 0 0,-21-2 303 0 0,38 8-461 0 0,-85-8-113 0 0,35 6-86 0 0,0-3-1 0 0,30 0 200 0 0,-53-8 93 0 0,-1-2 1 0 0,0 0 0 0 0,0-2-1 0 0,2-2-93 0 0,10-2 191 0 0,34-2-191 0 0,-34 9 0 0 0,-19 1 0 0 0,0 0 0 0 0,12-4 0 0 0,-20 4 0 0 0,1 0 0 0 0,0 1 0 0 0,-1 1 0 0 0,10 1 0 0 0,-10-1 0 0 0,-1 1 0 0 0,1-2 0 0 0,-1 0 0 0 0,14-3 0 0 0,-16 2 0 0 0,0 0 0 0 0,0 2 0 0 0,0-1 0 0 0,0 1 0 0 0,10 2 0 0 0,15 0 0 0 0,438-2 64 0 0,-385-9-64 0 0,-40 7-102 0 0,-35 0 67 0 0,0 1-1 0 0,0 1 0 0 0,0 1 1 0 0,-1 0-1 0 0,8 2 36 0 0,7 2 39 0 0,0-1-1 0 0,0-1 0 0 0,1-2 1 0 0,-1-1-1 0 0,30-3-38 0 0,-7-2 11 0 0,-2 0 42 0 0,44-9-53 0 0,-68 7-138 0 0,0-1-1 0 0,8-5 139 0 0,-14 5-104 0 0,-1 1-1 0 0,1 1 1 0 0,1 1 0 0 0,11-2 104 0 0,36-7 260 0 0,-54 10-153 0 0,1 0-1 0 0,1 1 1 0 0,-1 0-1 0 0,15 1-106 0 0,111 1 38 0 0,61-11-38 0 0,-185 11-96 0 0,1-1 0 0 0,0-1 1 0 0,-1-1-1 0 0,0 0 0 0 0,0-2 1 0 0,0 0-1 0 0,0 0 0 0 0,3-4 96 0 0,0 0 55 0 0,1 1 0 0 0,0 1 0 0 0,0 0 0 0 0,1 2 0 0 0,0 1 0 0 0,5 0-55 0 0,47-5 435 0 0,20 2-435 0 0,-52 5 27 0 0,12 0-14 0 0,-20 2-7 0 0,1-2 1 0 0,16-4-7 0 0,47-7-771 0 0,-29 2 735 0 0,-23 5 979 0 0,30-10-943 0 0,27-5 66 0 0,-58 14 48 0 0,17-7-114 0 0,122-44 21 0 0,-146 48-47 0 0,1 1 1 0 0,5 2 25 0 0,36-9-996 0 0,-46 10 2030 0 0,34-2-1034 0 0,-50 7 82 0 0,-8 1-82 0 0,0 1 0 0 0,1 1 0 0 0,-1 0 0 0 0,0 0 0 0 0,11 4 0 0 0,13 1 0 0 0,79 12 0 0 0,-64-9 0 0 0,1-2 0 0 0,51 0 0 0 0,-44-16 0 0 0,-2-1 78 0 0,-24 4-40 0 0,-27 5-34 0 0,1-1 0 0 0,-1 1 0 0 0,0 1 0 0 0,0-1 0 0 0,0 1 0 0 0,0-1 0 0 0,4 2-4 0 0,32 9-34 0 0,-35-8 26 0 0,1 1 1 0 0,0-1-1 0 0,0-1 0 0 0,0 0 1 0 0,0 0-1 0 0,3 0 8 0 0,10 1 0 0 0,0 0 0 0 0,0 1 0 0 0,6 2 0 0 0,35 5 0 0 0,-36-8 0 0 0,8 2 4 0 0,-1-2 1 0 0,1-1 0 0 0,24-4-5 0 0,-50 3-1 0 0,-1 0 1 0 0,1 0-1 0 0,-1 1 0 0 0,1 0 1 0 0,-1 0-1 0 0,0 0 1 0 0,3 2 0 0 0,-2-1-4 0 0,1-1-1 0 0,-1 1 1 0 0,1-1-1 0 0,5 0 5 0 0,32 7 64 0 0,43 1 232 0 0,-67-10-330 0 0,0 1 0 0 0,1 2 0 0 0,-1 0 0 0 0,0 1 0 0 0,0 1 0 0 0,-1 1 0 0 0,1 0 0 0 0,-1 2 34 0 0,-8-3 0 0 0,0-1 0 0 0,-1 0 0 0 0,1-1 0 0 0,0 0 0 0 0,8 0 0 0 0,32 5 0 0 0,-13-1 8 0 0,1-3 0 0 0,-1 0 0 0 0,1-3 0 0 0,35-4-8 0 0,23 1 8 0 0,-81 4 9 0 0,1 0 0 0 0,0 1 0 0 0,-1 1 0 0 0,0 1 0 0 0,0 0 0 0 0,3 3-17 0 0,8-5 148 0 0,-25-3-74 0 0,0 1 1 0 0,0 0-1 0 0,0 0 1 0 0,0 0-1 0 0,0 0 1 0 0,-1 1-1 0 0,1-1 1 0 0,0 1-1 0 0,2 1-74 0 0,-1-1-17 0 0,0 0 1 0 0,-1-1-1 0 0,1 1 0 0 0,0-1 0 0 0,-1 0 1 0 0,1 0-1 0 0,0 0 0 0 0,-1 0 0 0 0,1-1 1 0 0,0 1 16 0 0,8-1-65 0 0,40 1-800 0 0,-32 0-754 0 0,-5 3 679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4T01:32:50.38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 11944 0 0,'0'0'436'0'0,"1"3"-288"0"0,2 0 56 0 0,5 10-490 0 0,-5 5 2809 0 0,18-9-614 0 0,-12-2-1726 0 0,-1-1 31 0 0,1-1 1 0 0,0 0 0 0 0,0 0-1 0 0,8 3-214 0 0,-1-2 13 0 0,8 2 34 0 0,-6-5 29 0 0,0 2 0 0 0,-1 0 0 0 0,13 5-76 0 0,-4-1 62 0 0,26 4-57 0 0,-37-10-33 0 0,0 1 1 0 0,1 0-1 0 0,4 3 28 0 0,-12-4 15 0 0,0 0 0 0 0,0 0 0 0 0,1-1 0 0 0,-1 0 0 0 0,1-1 0 0 0,-1 0-1 0 0,1 0 1 0 0,-1-1 0 0 0,1 0 0 0 0,0 0 0 0 0,-1-1 0 0 0,1 0 0 0 0,-1-1-1 0 0,1 0-14 0 0,0 1 120 0 0,-1 0 1 0 0,0 1-1 0 0,0 0 0 0 0,0 1 0 0 0,0 0 0 0 0,0 0 0 0 0,5 2-120 0 0,29 2 435 0 0,169-10 3023 0 0,-87 5-3396 0 0,51 11-62 0 0,-157-9-9 0 0,-8-1 9 0 0,1 1-1 0 0,0-2 1 0 0,-1 1-1 0 0,1-2 1 0 0,0 1 0 0 0,0-1-1 0 0,0-1 1 0 0,6-1 0 0 0,-4 1 0 0 0,0-1 0 0 0,0 0 0 0 0,0 0 0 0 0,-1-2 0 0 0,1 1 0 0 0,5-4 0 0 0,-9 3 0 0 0,0 1 0 0 0,0 1 0 0 0,0-1 0 0 0,9-1 0 0 0,1 2 0 0 0,0 1 0 0 0,0 1 0 0 0,14 1 0 0 0,66 8 0 0 0,-32-5 130 0 0,-44-3-46 0 0,0 1 0 0 0,19 4-84 0 0,1 2-70 0 0,0-2 1 0 0,18 0 69 0 0,-19-5-63 0 0,21-2 63 0 0,6-1 9 0 0,-19 1 36 0 0,43-8-45 0 0,-39 8 269 0 0,-17 1 48 0 0,-16 1-264 0 0,1 0-1 0 0,-1 1 0 0 0,4 2-52 0 0,41 1 35 0 0,15 1-35 0 0,-49-2 0 0 0,-5-2 126 0 0,1-2-1 0 0,-1 0 1 0 0,1-2-1 0 0,8-3-125 0 0,-2 1 193 0 0,0 1 0 0 0,13 1-193 0 0,15 0 60 0 0,-45 1-47 0 0,0 0 1 0 0,0 2 0 0 0,0 0 0 0 0,0 1-1 0 0,0 1-13 0 0,1 1-14 0 0,0-1-1 0 0,0 0 0 0 0,1-2 1 0 0,-1 0-1 0 0,14-2 15 0 0,-24 2-8 0 0,-1 0 0 0 0,1 1 0 0 0,-1 0 1 0 0,0 0-1 0 0,0 0 0 0 0,0 1 0 0 0,0 0 0 0 0,0 0 0 0 0,0 1 1 0 0,4 2 7 0 0,-7-3-1 0 0,-1-2 7 0 0,0 1-1 0 0,-1 0 0 0 0,1-1 1 0 0,0 0-1 0 0,0 0 1 0 0,0 0-1 0 0,0 0 0 0 0,0 0 1 0 0,0 0-1 0 0,-1-1 0 0 0,1 1 1 0 0,0-1-1 0 0,0 0 1 0 0,0 0-1 0 0,-1 0 0 0 0,2-1-5 0 0,0 1 14 0 0,0 0 0 0 0,0-1-1 0 0,0 1 1 0 0,0 0 0 0 0,0 1-1 0 0,4-1-13 0 0,0 1 66 0 0,0-1 0 0 0,0-1 0 0 0,0 1 0 0 0,0-1 0 0 0,4-2-66 0 0,19-4 198 0 0,-19 6-124 0 0,-7 1-41 0 0,0-1 0 0 0,0 2 0 0 0,0-1 0 0 0,0 1 0 0 0,0 0 1 0 0,0 0-1 0 0,0 0 0 0 0,1 1 0 0 0,3 0-33 0 0,28 4-20 0 0,-28-4 6 0 0,1 0 0 0 0,-1 0 0 0 0,0 1 0 0 0,5 1 14 0 0,-6-1 14 0 0,-1-1 0 0 0,0-1 0 0 0,1 0 0 0 0,-1 0 0 0 0,1 0 0 0 0,-1-1 0 0 0,0 0 0 0 0,1 0 0 0 0,-1-1 0 0 0,3-1-14 0 0,2 0 26 0 0,0 1-1 0 0,1 0 0 0 0,8 1-25 0 0,8 0 0 0 0,-20 0 0 0 0,0 1 0 0 0,1 0 0 0 0,-1 0 0 0 0,0 1 0 0 0,0 0 0 0 0,0 0 0 0 0,0 1 0 0 0,0 0 0 0 0,0 1 0 0 0,0 0 0 0 0,5 4 0 0 0,23 3 0 0 0,40 21 0 0 0,-74-29 1 0 0,1-1 0 0 0,-1 1 1 0 0,1-1-1 0 0,-1 0 0 0 0,1 0 0 0 0,-1 0 0 0 0,1 0 0 0 0,0-1 0 0 0,0 0 1 0 0,-1 1-1 0 0,1-1 0 0 0,2-1-1 0 0,45-9 29 0 0,-41 8-21 0 0,0-1 0 0 0,1 1 0 0 0,-1 1 0 0 0,6 0-8 0 0,1 0 13 0 0,0-1 0 0 0,0-1 0 0 0,-1 0 0 0 0,8-3-13 0 0,-12 3 1 0 0,4 0 15 0 0,0 0 0 0 0,-1 1 0 0 0,1 1 0 0 0,8 0-16 0 0,370-2-526 0 0,-383 2 818 0 0,0-1 1 0 0,0 1 0 0 0,0-2-1 0 0,5-1-292 0 0,21-4-226 0 0,-5 4-267 0 0,0 2 1 0 0,1 2 0 0 0,-1 0-1 0 0,2 3 493 0 0,-6-3-19 0 0,-1-1 1 0 0,25-3 18 0 0,31-2-27 0 0,-36-3 27 0 0,-12 5 0 0 0,-19 9 0 0 0,-14-4 0 0 0,1 0 0 0 0,-1 0 0 0 0,1 0 0 0 0,-1 0 0 0 0,1-1 0 0 0,0 1 0 0 0,0-1 0 0 0,-1 0 0 0 0,1 0 0 0 0,0 0 0 0 0,-1 0 0 0 0,1 0 0 0 0,0 0 0 0 0,0-1 0 0 0,-1 0 0 0 0,1 1 0 0 0,0-1 0 0 0,-1 0 0 0 0,1 0 0 0 0,0-1 0 0 0,28-16 0 0 0,-30 17-3 0 0,-1 1 1 0 0,1-1-1 0 0,-1 1 0 0 0,1 0 0 0 0,-1-1 1 0 0,1 1-1 0 0,0 0 0 0 0,-1 0 0 0 0,1 0 0 0 0,-1-1 1 0 0,1 1-1 0 0,0 0 0 0 0,-1 0 0 0 0,1 0 0 0 0,0 0 1 0 0,-1 0-1 0 0,1 0 0 0 0,0 0 0 0 0,-1 0 0 0 0,1 0 1 0 0,0 0-1 0 0,-1 1 0 0 0,1-1 0 0 0,-1 0 1 0 0,1 0-1 0 0,0 1 0 0 0,-1-1 0 0 0,1 0 0 0 0,-1 1 1 0 0,1-1-1 0 0,-1 0 0 0 0,1 1 0 0 0,-1-1 0 0 0,1 1 1 0 0,-1-1-1 0 0,1 1 0 0 0,-1-1 0 0 0,0 1 0 0 0,1-1 1 0 0,-1 1-1 0 0,0-1 0 0 0,1 1 0 0 0,-1 0 1 0 0,0-1-1 0 0,0 1 3 0 0,1 0-6 0 0,0 1 1 0 0,0-1 0 0 0,0 0-1 0 0,0 0 1 0 0,0 0 0 0 0,0 0-1 0 0,0 0 1 0 0,1 0 0 0 0,-1 0 0 0 0,0 0-1 0 0,0 0 1 0 0,1 0 0 0 0,-1-1-1 0 0,1 1 1 0 0,-1 0 0 0 0,1-1-1 0 0,-1 1 1 0 0,1-1 0 0 0,-1 0-1 0 0,2 1 6 0 0,-1-1-3 0 0,0 0-1 0 0,0 1 1 0 0,0-1 0 0 0,1 1-1 0 0,-1-1 1 0 0,0 1-1 0 0,0 0 1 0 0,0 0-1 0 0,0 0 1 0 0,0 0 0 0 0,0 1-1 0 0,1 0 4 0 0,-2-1-4 0 0,0 0 1 0 0,1 0-1 0 0,-1 0 1 0 0,1 0-1 0 0,-1 0 0 0 0,1 0 1 0 0,-1 0-1 0 0,1-1 0 0 0,-1 1 1 0 0,1-1-1 0 0,0 1 1 0 0,-1-1-1 0 0,1 0 0 0 0,0 1 1 0 0,0-1-1 0 0,-1 0 0 0 0,1 0 1 0 0,0 0-1 0 0,-1-1 1 0 0,1 1-1 0 0,1 0 4 0 0,4-2-36 0 0,-1 0-1 0 0,1 1 1 0 0,-1 0-1 0 0,1 1 1 0 0,-1 0 0 0 0,2 0 36 0 0,-3 0-30 0 0,0 0 0 0 0,0 0 0 0 0,-1-1 0 0 0,1 1 0 0 0,0-1 1 0 0,-1 0-1 0 0,1 0 0 0 0,-1 0 0 0 0,1-1 0 0 0,-1 0 0 0 0,4-2 30 0 0,16-8-36 0 0,-19 11 12 0 0,-4 0 15 0 0,2-4 6 0 0,-1 3 3 0 0,-2 1 0 0 0,0 1 0 0 0,1-1 0 0 0,-1 0 0 0 0,0 1 0 0 0,1-1 0 0 0,-1 1 0 0 0,1-1 0 0 0,-1 1 0 0 0,1-1 0 0 0,-1 1 0 0 0,1-1 0 0 0,-1 1 0 0 0,1 0 0 0 0,-1-1 0 0 0,1 1 0 0 0,0 0 0 0 0,-1-1 0 0 0,1 1 0 0 0,0 1 0 0 0,1-1 0 0 0,-1 1 0 0 0,0-1 0 0 0,0 1 0 0 0,0 0 0 0 0,0 0 0 0 0,0-1 0 0 0,0 1 0 0 0,0 0 0 0 0,0 0 0 0 0,-1 0 0 0 0,1 0 0 0 0,0 0 0 0 0,0 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4T01:37:1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31,'100'5,"99"16,-104-8,1-4,29-5,-105-4,0-2,0 0,-1-1,1-1,0-1,-1-1,13-5,-2 2,-1 2,1 0,30-1,-26 4,77-6,0 5,85 9,-27-1,462-3,-609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BBDA-576E-461A-8EAD-631CF87CC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2C116-5943-48C3-A0FB-BC64A0FE7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0357-6A15-4654-88DF-EED9F272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C7828-CB93-4045-9B4F-19A9BB44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C0E2-28BD-437D-8FB7-671FA5E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56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F59-1116-4D59-B5DC-39CA3624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20A98-F165-443B-8021-DFC8FE13E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AA1-12AF-4BAF-A851-5663E89B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4C909-4C12-4834-86E8-7183FF44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19FA0-3442-428D-93C7-5A958521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4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17A97-37AE-4181-9896-2319C5EC5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AC006-05FA-48AF-9AA2-010A0CD81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1738-726B-4635-B418-737852B0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9CF7-98A0-4C62-B0D9-342BF691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4720-4800-4D67-8329-D992B213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5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3532-D120-46FA-BC43-A7CB6EB7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4BFD-F4DA-4126-BFB5-2B683952C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7ADA-208A-42FB-9AC5-D256F82B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0EF4-DDF3-44C9-A1D7-5ACF9171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0147-7E35-4BFF-B7CE-5A86958D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0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6CFE-8BE1-40BE-B644-E2CCF0E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FE0E-68D1-43A6-83AD-230571FE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006F1-6609-4959-86C9-30AA5F96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C2BCA-5B04-474A-8AE9-176BB122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2BD5-D691-49D1-87C0-0E38DD1E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1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636E-622D-4E0E-96EE-734DA1EE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B8F0-4A28-41BD-B982-26AB1D581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005BF-BD16-41AB-A243-27CAE6C5D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5BB79-C546-46A1-8101-959B47BE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3/08/2019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8BABE-6EBB-40CB-9F71-38BAEAC4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E4583-6E01-4101-823B-A595C362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42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18C7-AD57-4845-AE99-EB5BBEE3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8424D-7339-4905-B608-32847725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E4C43-E011-4A03-BD62-29BC9927A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E55C9-CD1D-4B65-A0B1-E8446DF07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5804E-7845-4E5D-9383-9E19C5578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39848-A599-4DDB-BDCD-DA09C76F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3/08/2019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CEB6-41F9-4FC4-806E-95A9F5E7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F7E84-4C6F-4014-8441-1789D81E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7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482A-1077-4609-B27F-3C2ED9D8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F740E-3241-4CA0-9714-C25DF09E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3/08/2019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2FCA2-2B4B-4EB6-B414-EA11E5FA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99AB2-A769-4C91-B2EA-2521B180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3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AC6DA-83D7-43A1-88B3-BBEF8D7B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3/08/2019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7E739-C69B-413D-A539-5BA393D8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99791-F98E-473D-9569-5EFBC918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0602-E62A-4EDD-9751-68C9AA53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487F-CFAF-430C-BFB7-0C3E66EB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E1AB5-3141-4DC1-9A1A-2D29C9E01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BB0AD-7206-47BF-B92C-A5F32252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3/08/2019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BFEF1-4DF6-438C-A34F-ABD30391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53FFD-9BB0-4AA0-92E0-2EEC101C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84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5274-DBCB-4BF4-8A35-7326FBAF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AB20F-9F7B-42BF-A11E-1EC5F2833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DBA3C-C360-4FB2-9506-6492AB59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90503-A2BD-45A0-B037-CC1E225F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2595-A641-4D64-BDD8-695DAEB1FA81}" type="datetimeFigureOut">
              <a:rPr lang="en-AU" smtClean="0"/>
              <a:t>3/08/2019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2320C-D2A3-425E-ACCA-0F7535B4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1CD89-FBEF-40C7-9DC3-38EFC2F9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48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264F4-C521-4AF3-977C-19D15EC8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80624-8F02-4D8F-864E-145610869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2165-2BEB-45F4-80C7-716C2459A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F2595-A641-4D64-BDD8-695DAEB1FA81}" type="datetimeFigureOut">
              <a:rPr lang="en-AU" smtClean="0"/>
              <a:t>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6F405-7708-419A-AE29-FA2D40A90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6F0F6-6FAA-4A0B-BB6B-0F64E5787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9018-2AAE-426E-B9D0-97BD6CA4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18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13.xml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988-7BA0-4E19-B42E-1B20D5869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42" y="2924432"/>
            <a:ext cx="11527316" cy="1009135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rgbClr val="F8F8F2"/>
                </a:solidFill>
                <a:latin typeface="Consolas" panose="020B0609020204030204" pitchFamily="49" charset="0"/>
                <a:ea typeface="+mn-ea"/>
                <a:cs typeface="+mn-cs"/>
              </a:rPr>
              <a:t>So you think you know &lt;</a:t>
            </a:r>
            <a:r>
              <a:rPr lang="en-AU" sz="5400" dirty="0">
                <a:solidFill>
                  <a:srgbClr val="F92672"/>
                </a:solidFill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lang="en-AU" sz="5400" dirty="0">
                <a:solidFill>
                  <a:srgbClr val="F8F8F2"/>
                </a:solidFill>
                <a:latin typeface="Consolas" panose="020B0609020204030204" pitchFamily="49" charset="0"/>
                <a:ea typeface="+mn-ea"/>
                <a:cs typeface="+mn-cs"/>
              </a:rPr>
              <a:t>&gt;?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5285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F5D95-9766-4537-AE99-599532B6C802}"/>
              </a:ext>
            </a:extLst>
          </p:cNvPr>
          <p:cNvSpPr txBox="1"/>
          <p:nvPr/>
        </p:nvSpPr>
        <p:spPr>
          <a:xfrm>
            <a:off x="328670" y="2621086"/>
            <a:ext cx="115346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AU" sz="33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3300" dirty="0">
                <a:solidFill>
                  <a:srgbClr val="A6E22E"/>
                </a:solidFill>
                <a:latin typeface="Consolas" panose="020B0609020204030204" pitchFamily="49" charset="0"/>
              </a:rPr>
              <a:t>class</a:t>
            </a:r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AU" sz="3300" dirty="0">
                <a:solidFill>
                  <a:srgbClr val="E6DB74"/>
                </a:solidFill>
                <a:latin typeface="Consolas" panose="020B0609020204030204" pitchFamily="49" charset="0"/>
              </a:rPr>
              <a:t>"title" </a:t>
            </a:r>
            <a:r>
              <a:rPr lang="en-AU" sz="3300" dirty="0">
                <a:solidFill>
                  <a:srgbClr val="A6E22E"/>
                </a:solidFill>
                <a:latin typeface="Consolas" panose="020B0609020204030204" pitchFamily="49" charset="0"/>
              </a:rPr>
              <a:t>role</a:t>
            </a:r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AU" sz="3300" dirty="0">
                <a:solidFill>
                  <a:srgbClr val="E6DB74"/>
                </a:solidFill>
                <a:latin typeface="Consolas" panose="020B0609020204030204" pitchFamily="49" charset="0"/>
              </a:rPr>
              <a:t>"heading" </a:t>
            </a:r>
            <a:r>
              <a:rPr lang="en-AU" sz="3300" dirty="0">
                <a:solidFill>
                  <a:srgbClr val="A6E22E"/>
                </a:solidFill>
                <a:latin typeface="Consolas" panose="020B0609020204030204" pitchFamily="49" charset="0"/>
              </a:rPr>
              <a:t>aria-level</a:t>
            </a:r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AU" sz="3300" dirty="0">
                <a:solidFill>
                  <a:srgbClr val="E6DB74"/>
                </a:solidFill>
                <a:latin typeface="Consolas" panose="020B0609020204030204" pitchFamily="49" charset="0"/>
              </a:rPr>
              <a:t>"1"</a:t>
            </a:r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	Page Title</a:t>
            </a:r>
          </a:p>
          <a:p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AU" sz="33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AU" sz="33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5323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F5D95-9766-4537-AE99-599532B6C802}"/>
              </a:ext>
            </a:extLst>
          </p:cNvPr>
          <p:cNvSpPr txBox="1"/>
          <p:nvPr/>
        </p:nvSpPr>
        <p:spPr>
          <a:xfrm>
            <a:off x="323162" y="3044279"/>
            <a:ext cx="11545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AU" sz="4400" dirty="0">
                <a:solidFill>
                  <a:srgbClr val="F92672"/>
                </a:solidFill>
                <a:latin typeface="Consolas" panose="020B0609020204030204" pitchFamily="49" charset="0"/>
              </a:rPr>
              <a:t>h1</a:t>
            </a:r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&gt;Page Title&lt;/</a:t>
            </a:r>
            <a:r>
              <a:rPr lang="en-AU" sz="4400" dirty="0">
                <a:solidFill>
                  <a:srgbClr val="F92672"/>
                </a:solidFill>
                <a:latin typeface="Consolas" panose="020B0609020204030204" pitchFamily="49" charset="0"/>
              </a:rPr>
              <a:t>h1</a:t>
            </a:r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515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F5D95-9766-4537-AE99-599532B6C802}"/>
              </a:ext>
            </a:extLst>
          </p:cNvPr>
          <p:cNvSpPr txBox="1"/>
          <p:nvPr/>
        </p:nvSpPr>
        <p:spPr>
          <a:xfrm>
            <a:off x="323162" y="920621"/>
            <a:ext cx="115456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AU" sz="32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3200" dirty="0">
                <a:solidFill>
                  <a:srgbClr val="A6E22E"/>
                </a:solidFill>
                <a:latin typeface="Consolas" panose="020B0609020204030204" pitchFamily="49" charset="0"/>
              </a:rPr>
              <a:t>class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AU" sz="3200" dirty="0">
                <a:solidFill>
                  <a:srgbClr val="E6DB74"/>
                </a:solidFill>
                <a:latin typeface="Consolas" panose="020B0609020204030204" pitchFamily="49" charset="0"/>
              </a:rPr>
              <a:t>"link"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3200" dirty="0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AU" sz="3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AU" sz="3200" dirty="0" err="1">
                <a:solidFill>
                  <a:srgbClr val="F8F8F2"/>
                </a:solidFill>
                <a:latin typeface="Consolas" panose="020B0609020204030204" pitchFamily="49" charset="0"/>
              </a:rPr>
              <a:t>location</a:t>
            </a:r>
            <a:r>
              <a:rPr lang="en-AU" sz="3200" dirty="0" err="1">
                <a:solidFill>
                  <a:srgbClr val="E6DB74"/>
                </a:solidFill>
                <a:latin typeface="Consolas" panose="020B0609020204030204" pitchFamily="49" charset="0"/>
              </a:rPr>
              <a:t>.</a:t>
            </a:r>
            <a:r>
              <a:rPr lang="en-AU" sz="3200" dirty="0" err="1">
                <a:solidFill>
                  <a:srgbClr val="F8F8F2"/>
                </a:solidFill>
                <a:latin typeface="Consolas" panose="020B0609020204030204" pitchFamily="49" charset="0"/>
              </a:rPr>
              <a:t>href</a:t>
            </a:r>
            <a:r>
              <a:rPr lang="en-AU" sz="3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AU" sz="3200" dirty="0">
                <a:solidFill>
                  <a:srgbClr val="E6DB74"/>
                </a:solidFill>
                <a:latin typeface="Consolas" panose="020B0609020204030204" pitchFamily="49" charset="0"/>
              </a:rPr>
              <a:t>'/link’”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	Click here</a:t>
            </a:r>
          </a:p>
          <a:p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AU" sz="32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AU" sz="3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AU" sz="3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AU" sz="3200" dirty="0">
                <a:solidFill>
                  <a:srgbClr val="A6E22E"/>
                </a:solidFill>
                <a:latin typeface="Consolas" panose="020B0609020204030204" pitchFamily="49" charset="0"/>
              </a:rPr>
              <a:t>.link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AU" sz="32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AU" sz="3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color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AU" sz="3200" dirty="0" err="1">
                <a:solidFill>
                  <a:srgbClr val="66D9EF"/>
                </a:solidFill>
                <a:latin typeface="Consolas" panose="020B0609020204030204" pitchFamily="49" charset="0"/>
              </a:rPr>
              <a:t>navajoWhite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3200" i="1" dirty="0">
                <a:solidFill>
                  <a:srgbClr val="66D9EF"/>
                </a:solidFill>
                <a:latin typeface="Consolas" panose="020B0609020204030204" pitchFamily="49" charset="0"/>
              </a:rPr>
              <a:t>	cursor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AU" sz="3200" dirty="0">
                <a:solidFill>
                  <a:srgbClr val="66D9EF"/>
                </a:solidFill>
                <a:latin typeface="Consolas" panose="020B0609020204030204" pitchFamily="49" charset="0"/>
              </a:rPr>
              <a:t>pointer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3200" i="1" dirty="0">
                <a:solidFill>
                  <a:srgbClr val="66D9EF"/>
                </a:solidFill>
                <a:latin typeface="Consolas" panose="020B0609020204030204" pitchFamily="49" charset="0"/>
              </a:rPr>
              <a:t>	text-decoration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AU" sz="3200" dirty="0">
                <a:solidFill>
                  <a:srgbClr val="66D9EF"/>
                </a:solidFill>
                <a:latin typeface="Consolas" panose="020B0609020204030204" pitchFamily="49" charset="0"/>
              </a:rPr>
              <a:t>underline</a:t>
            </a:r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3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448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F5D95-9766-4537-AE99-599532B6C802}"/>
              </a:ext>
            </a:extLst>
          </p:cNvPr>
          <p:cNvSpPr txBox="1"/>
          <p:nvPr/>
        </p:nvSpPr>
        <p:spPr>
          <a:xfrm>
            <a:off x="323162" y="3044279"/>
            <a:ext cx="11545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AU" sz="4400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4400" dirty="0" err="1">
                <a:solidFill>
                  <a:srgbClr val="A6E22E"/>
                </a:solidFill>
                <a:latin typeface="Consolas" panose="020B0609020204030204" pitchFamily="49" charset="0"/>
              </a:rPr>
              <a:t>href</a:t>
            </a:r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AU" sz="4400" dirty="0">
                <a:solidFill>
                  <a:srgbClr val="E6DB74"/>
                </a:solidFill>
                <a:latin typeface="Consolas" panose="020B0609020204030204" pitchFamily="49" charset="0"/>
              </a:rPr>
              <a:t>"/link"</a:t>
            </a:r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&gt;Click here&lt;/</a:t>
            </a:r>
            <a:r>
              <a:rPr lang="en-AU" sz="4400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n-AU" sz="4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717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C363FD-2EC5-47A1-A1C7-64A773FF3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6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8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DB2EE5-4C3F-42B1-B42A-3DB4B525A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3668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984BB5-181C-4329-868F-0B1824CF826D}"/>
              </a:ext>
            </a:extLst>
          </p:cNvPr>
          <p:cNvSpPr txBox="1"/>
          <p:nvPr/>
        </p:nvSpPr>
        <p:spPr>
          <a:xfrm>
            <a:off x="8374251" y="3083261"/>
            <a:ext cx="3817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solidFill>
                  <a:srgbClr val="C00000"/>
                </a:solidFill>
              </a:rPr>
              <a:t>17 Errors</a:t>
            </a:r>
            <a:endParaRPr lang="en-AU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7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1A7DA3-FAF4-41B5-892C-FF05E704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0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1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F7BDAD-E1B8-4B27-B87C-40F86333F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3668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984BB5-181C-4329-868F-0B1824CF826D}"/>
              </a:ext>
            </a:extLst>
          </p:cNvPr>
          <p:cNvSpPr txBox="1"/>
          <p:nvPr/>
        </p:nvSpPr>
        <p:spPr>
          <a:xfrm>
            <a:off x="8374251" y="3083261"/>
            <a:ext cx="3817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solidFill>
                  <a:srgbClr val="C00000"/>
                </a:solidFill>
              </a:rPr>
              <a:t>25 Errors</a:t>
            </a:r>
            <a:endParaRPr lang="en-AU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0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1EB247-00A1-48F0-85D9-041681B3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6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0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84E886-4913-4D01-ACA3-143A497F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3668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984BB5-181C-4329-868F-0B1824CF826D}"/>
              </a:ext>
            </a:extLst>
          </p:cNvPr>
          <p:cNvSpPr txBox="1"/>
          <p:nvPr/>
        </p:nvSpPr>
        <p:spPr>
          <a:xfrm>
            <a:off x="8374251" y="3083261"/>
            <a:ext cx="3817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solidFill>
                  <a:srgbClr val="C00000"/>
                </a:solidFill>
              </a:rPr>
              <a:t>6 Errors</a:t>
            </a:r>
            <a:endParaRPr lang="en-AU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9A01D-4FB1-46D2-B05E-C48A6E50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72" y="-3551"/>
            <a:ext cx="10733056" cy="68615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6A3C7D-1BA1-4C1E-84B6-8E12FC0CED1B}"/>
                  </a:ext>
                </a:extLst>
              </p14:cNvPr>
              <p14:cNvContentPartPr/>
              <p14:nvPr/>
            </p14:nvContentPartPr>
            <p14:xfrm>
              <a:off x="1309692" y="501062"/>
              <a:ext cx="568080" cy="493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6A3C7D-1BA1-4C1E-84B6-8E12FC0CED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1052" y="492062"/>
                <a:ext cx="5857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17CCFB-94B2-459A-897B-7AF72261F74D}"/>
                  </a:ext>
                </a:extLst>
              </p14:cNvPr>
              <p14:cNvContentPartPr/>
              <p14:nvPr/>
            </p14:nvContentPartPr>
            <p14:xfrm>
              <a:off x="1162452" y="491702"/>
              <a:ext cx="747360" cy="71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17CCFB-94B2-459A-897B-7AF72261F7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9452" y="428702"/>
                <a:ext cx="87300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BDA12D-42E8-45D0-8718-681EA5DA8AA6}"/>
                  </a:ext>
                </a:extLst>
              </p14:cNvPr>
              <p14:cNvContentPartPr/>
              <p14:nvPr/>
            </p14:nvContentPartPr>
            <p14:xfrm>
              <a:off x="2122932" y="987782"/>
              <a:ext cx="1537560" cy="13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BDA12D-42E8-45D0-8718-681EA5DA8A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0292" y="925142"/>
                <a:ext cx="16632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4010E0-4EAA-47EF-8E76-F77856729DF4}"/>
                  </a:ext>
                </a:extLst>
              </p14:cNvPr>
              <p14:cNvContentPartPr/>
              <p14:nvPr/>
            </p14:nvContentPartPr>
            <p14:xfrm>
              <a:off x="2121132" y="622742"/>
              <a:ext cx="2635920" cy="101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4010E0-4EAA-47EF-8E76-F77856729D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8132" y="559742"/>
                <a:ext cx="2761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3A72A3-8B75-4378-8B48-8F3DE98A005C}"/>
                  </a:ext>
                </a:extLst>
              </p14:cNvPr>
              <p14:cNvContentPartPr/>
              <p14:nvPr/>
            </p14:nvContentPartPr>
            <p14:xfrm>
              <a:off x="2561412" y="1673942"/>
              <a:ext cx="1770120" cy="55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3A72A3-8B75-4378-8B48-8F3DE98A00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98772" y="1611302"/>
                <a:ext cx="1895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053559-1B48-488C-ABBA-F3457544AB5D}"/>
                  </a:ext>
                </a:extLst>
              </p14:cNvPr>
              <p14:cNvContentPartPr/>
              <p14:nvPr/>
            </p14:nvContentPartPr>
            <p14:xfrm>
              <a:off x="1119612" y="2560982"/>
              <a:ext cx="979560" cy="133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053559-1B48-488C-ABBA-F3457544AB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5612" y="2452982"/>
                <a:ext cx="10872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3A76B2-6E8D-4627-9DB0-14895EE688EF}"/>
                  </a:ext>
                </a:extLst>
              </p14:cNvPr>
              <p14:cNvContentPartPr/>
              <p14:nvPr/>
            </p14:nvContentPartPr>
            <p14:xfrm>
              <a:off x="6849012" y="2598422"/>
              <a:ext cx="3633480" cy="195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3A76B2-6E8D-4627-9DB0-14895EE688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95372" y="2490422"/>
                <a:ext cx="37411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41DC94E-F1EC-4554-96AE-FDE27272DCA9}"/>
                  </a:ext>
                </a:extLst>
              </p14:cNvPr>
              <p14:cNvContentPartPr/>
              <p14:nvPr/>
            </p14:nvContentPartPr>
            <p14:xfrm>
              <a:off x="1047972" y="3212942"/>
              <a:ext cx="2001960" cy="6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41DC94E-F1EC-4554-96AE-FDE27272DC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94332" y="3104942"/>
                <a:ext cx="2109600" cy="2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27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9A01D-4FB1-46D2-B05E-C48A6E50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72" y="-3551"/>
            <a:ext cx="10733056" cy="68615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6A3C7D-1BA1-4C1E-84B6-8E12FC0CED1B}"/>
                  </a:ext>
                </a:extLst>
              </p14:cNvPr>
              <p14:cNvContentPartPr/>
              <p14:nvPr/>
            </p14:nvContentPartPr>
            <p14:xfrm>
              <a:off x="1309692" y="501062"/>
              <a:ext cx="568080" cy="493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6A3C7D-1BA1-4C1E-84B6-8E12FC0CED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1052" y="492062"/>
                <a:ext cx="5857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17CCFB-94B2-459A-897B-7AF72261F74D}"/>
                  </a:ext>
                </a:extLst>
              </p14:cNvPr>
              <p14:cNvContentPartPr/>
              <p14:nvPr/>
            </p14:nvContentPartPr>
            <p14:xfrm>
              <a:off x="1162452" y="491702"/>
              <a:ext cx="747360" cy="71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17CCFB-94B2-459A-897B-7AF72261F7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9452" y="428702"/>
                <a:ext cx="87300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BDA12D-42E8-45D0-8718-681EA5DA8AA6}"/>
                  </a:ext>
                </a:extLst>
              </p14:cNvPr>
              <p14:cNvContentPartPr/>
              <p14:nvPr/>
            </p14:nvContentPartPr>
            <p14:xfrm>
              <a:off x="2122932" y="987782"/>
              <a:ext cx="1537560" cy="13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BDA12D-42E8-45D0-8718-681EA5DA8A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0292" y="925142"/>
                <a:ext cx="16632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4010E0-4EAA-47EF-8E76-F77856729DF4}"/>
                  </a:ext>
                </a:extLst>
              </p14:cNvPr>
              <p14:cNvContentPartPr/>
              <p14:nvPr/>
            </p14:nvContentPartPr>
            <p14:xfrm>
              <a:off x="2121132" y="622742"/>
              <a:ext cx="2635920" cy="101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4010E0-4EAA-47EF-8E76-F77856729D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8132" y="559742"/>
                <a:ext cx="2761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3A72A3-8B75-4378-8B48-8F3DE98A005C}"/>
                  </a:ext>
                </a:extLst>
              </p14:cNvPr>
              <p14:cNvContentPartPr/>
              <p14:nvPr/>
            </p14:nvContentPartPr>
            <p14:xfrm>
              <a:off x="2561412" y="1673942"/>
              <a:ext cx="1770120" cy="55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3A72A3-8B75-4378-8B48-8F3DE98A00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98772" y="1611302"/>
                <a:ext cx="1895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25AB01-882B-45F0-BE97-382BBB3B9754}"/>
                  </a:ext>
                </a:extLst>
              </p14:cNvPr>
              <p14:cNvContentPartPr/>
              <p14:nvPr/>
            </p14:nvContentPartPr>
            <p14:xfrm>
              <a:off x="8889492" y="3125822"/>
              <a:ext cx="1312560" cy="13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25AB01-882B-45F0-BE97-382BBB3B97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35852" y="3017822"/>
                <a:ext cx="142020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3462FC-ECA1-40D0-A170-B0C63F7D357E}"/>
                  </a:ext>
                </a:extLst>
              </p14:cNvPr>
              <p14:cNvContentPartPr/>
              <p14:nvPr/>
            </p14:nvContentPartPr>
            <p14:xfrm>
              <a:off x="1060932" y="3661862"/>
              <a:ext cx="3915720" cy="147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3462FC-ECA1-40D0-A170-B0C63F7D35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7292" y="3554222"/>
                <a:ext cx="4023360" cy="3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56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F843E-BEF5-4157-A0DC-2076EA8F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3955"/>
            <a:ext cx="12192000" cy="72859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2C88E7-12F3-49E7-B31C-079FA191ADF8}"/>
                  </a:ext>
                </a:extLst>
              </p14:cNvPr>
              <p14:cNvContentPartPr/>
              <p14:nvPr/>
            </p14:nvContentPartPr>
            <p14:xfrm>
              <a:off x="7013160" y="2951136"/>
              <a:ext cx="795240" cy="30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2C88E7-12F3-49E7-B31C-079FA191A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0520" y="2888136"/>
                <a:ext cx="920880" cy="1558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E3136E9-55C0-4D14-AD69-3C161371D3D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355015" y="4366846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7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988-7BA0-4E19-B42E-1B20D5869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42" y="2924432"/>
            <a:ext cx="11527316" cy="1009135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rgbClr val="F8F8F2"/>
                </a:solidFill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lang="en-AU" sz="5400" dirty="0">
                <a:solidFill>
                  <a:srgbClr val="F92672"/>
                </a:solidFill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lang="en-AU" sz="5400" dirty="0">
                <a:solidFill>
                  <a:srgbClr val="F8F8F2"/>
                </a:solidFill>
                <a:latin typeface="Consolas" panose="020B0609020204030204" pitchFamily="49" charset="0"/>
                <a:ea typeface="+mn-ea"/>
                <a:cs typeface="+mn-cs"/>
              </a:rPr>
              <a:t>&gt; is relatively simple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30528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988-7BA0-4E19-B42E-1B20D5869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42" y="2924432"/>
            <a:ext cx="11527316" cy="100913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8F8F2"/>
                </a:solidFill>
                <a:latin typeface="Consolas" panose="020B0609020204030204" pitchFamily="49" charset="0"/>
                <a:ea typeface="+mn-ea"/>
                <a:cs typeface="+mn-cs"/>
              </a:rPr>
              <a:t>Did you learn it?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18241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988-7BA0-4E19-B42E-1B20D5869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42" y="2924432"/>
            <a:ext cx="11527316" cy="100913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8F8F2"/>
                </a:solidFill>
                <a:latin typeface="Consolas" panose="020B0609020204030204" pitchFamily="49" charset="0"/>
                <a:ea typeface="+mn-ea"/>
                <a:cs typeface="+mn-cs"/>
              </a:rPr>
              <a:t>Properly?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412056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F5D95-9766-4537-AE99-599532B6C802}"/>
              </a:ext>
            </a:extLst>
          </p:cNvPr>
          <p:cNvSpPr txBox="1"/>
          <p:nvPr/>
        </p:nvSpPr>
        <p:spPr>
          <a:xfrm>
            <a:off x="323161" y="3067362"/>
            <a:ext cx="1154567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1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AU" sz="4100" dirty="0">
                <a:solidFill>
                  <a:srgbClr val="F92672"/>
                </a:solidFill>
                <a:latin typeface="Consolas" panose="020B0609020204030204" pitchFamily="49" charset="0"/>
              </a:rPr>
              <a:t>button</a:t>
            </a:r>
            <a:r>
              <a:rPr lang="en-AU" sz="4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4100" dirty="0" err="1">
                <a:solidFill>
                  <a:srgbClr val="A6E22E"/>
                </a:solidFill>
                <a:latin typeface="Consolas" panose="020B0609020204030204" pitchFamily="49" charset="0"/>
              </a:rPr>
              <a:t>href</a:t>
            </a:r>
            <a:r>
              <a:rPr lang="en-AU" sz="4100" dirty="0">
                <a:solidFill>
                  <a:srgbClr val="E6DB74"/>
                </a:solidFill>
                <a:latin typeface="Consolas" panose="020B0609020204030204" pitchFamily="49" charset="0"/>
              </a:rPr>
              <a:t>"/link"</a:t>
            </a:r>
            <a:r>
              <a:rPr lang="en-AU" sz="4100" dirty="0">
                <a:solidFill>
                  <a:srgbClr val="F8F8F2"/>
                </a:solidFill>
                <a:latin typeface="Consolas" panose="020B0609020204030204" pitchFamily="49" charset="0"/>
              </a:rPr>
              <a:t>&gt;Click here&lt;/</a:t>
            </a:r>
            <a:r>
              <a:rPr lang="en-AU" sz="4100" dirty="0">
                <a:solidFill>
                  <a:srgbClr val="F92672"/>
                </a:solidFill>
                <a:latin typeface="Consolas" panose="020B0609020204030204" pitchFamily="49" charset="0"/>
              </a:rPr>
              <a:t>button</a:t>
            </a:r>
            <a:r>
              <a:rPr lang="en-AU" sz="41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7933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F5D95-9766-4537-AE99-599532B6C802}"/>
              </a:ext>
            </a:extLst>
          </p:cNvPr>
          <p:cNvSpPr txBox="1"/>
          <p:nvPr/>
        </p:nvSpPr>
        <p:spPr>
          <a:xfrm>
            <a:off x="323161" y="751344"/>
            <a:ext cx="115456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i="1" dirty="0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 Link </a:t>
            </a:r>
            <a:r>
              <a:rPr lang="en-AU" sz="3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3800" dirty="0">
                <a:solidFill>
                  <a:srgbClr val="A6E22E"/>
                </a:solidFill>
                <a:latin typeface="Consolas" panose="020B0609020204030204" pitchFamily="49" charset="0"/>
              </a:rPr>
              <a:t>styled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AU" sz="3800" dirty="0">
                <a:solidFill>
                  <a:srgbClr val="E6DB74"/>
                </a:solidFill>
                <a:latin typeface="Consolas" panose="020B0609020204030204" pitchFamily="49" charset="0"/>
              </a:rPr>
              <a:t>'a'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AU" sz="3800" dirty="0">
                <a:solidFill>
                  <a:srgbClr val="E6DB74"/>
                </a:solidFill>
                <a:latin typeface="Consolas" panose="020B0609020204030204" pitchFamily="49" charset="0"/>
              </a:rPr>
              <a:t>`</a:t>
            </a:r>
            <a:endParaRPr lang="en-AU" sz="3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AU" sz="3800" dirty="0">
                <a:solidFill>
                  <a:srgbClr val="E6DB74"/>
                </a:solidFill>
                <a:latin typeface="Consolas" panose="020B0609020204030204" pitchFamily="49" charset="0"/>
              </a:rPr>
              <a:t>	</a:t>
            </a:r>
            <a:r>
              <a:rPr lang="en-AU" sz="3800" dirty="0" err="1">
                <a:solidFill>
                  <a:srgbClr val="E6DB74"/>
                </a:solidFill>
                <a:latin typeface="Consolas" panose="020B0609020204030204" pitchFamily="49" charset="0"/>
              </a:rPr>
              <a:t>color</a:t>
            </a:r>
            <a:r>
              <a:rPr lang="en-AU" sz="3800" dirty="0">
                <a:solidFill>
                  <a:srgbClr val="E6DB74"/>
                </a:solidFill>
                <a:latin typeface="Consolas" panose="020B0609020204030204" pitchFamily="49" charset="0"/>
              </a:rPr>
              <a:t>: </a:t>
            </a:r>
            <a:r>
              <a:rPr lang="en-AU" sz="3800" dirty="0" err="1">
                <a:solidFill>
                  <a:srgbClr val="E6DB74"/>
                </a:solidFill>
                <a:latin typeface="Consolas" panose="020B0609020204030204" pitchFamily="49" charset="0"/>
              </a:rPr>
              <a:t>navajoWhite</a:t>
            </a:r>
            <a:r>
              <a:rPr lang="en-AU" sz="3800" dirty="0">
                <a:solidFill>
                  <a:srgbClr val="E6DB74"/>
                </a:solidFill>
                <a:latin typeface="Consolas" panose="020B0609020204030204" pitchFamily="49" charset="0"/>
              </a:rPr>
              <a:t>;</a:t>
            </a:r>
            <a:endParaRPr lang="en-AU" sz="3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AU" sz="3800" dirty="0">
                <a:solidFill>
                  <a:srgbClr val="E6DB74"/>
                </a:solidFill>
                <a:latin typeface="Consolas" panose="020B0609020204030204" pitchFamily="49" charset="0"/>
              </a:rPr>
              <a:t>`</a:t>
            </a:r>
          </a:p>
          <a:p>
            <a:endParaRPr lang="en-AU" sz="3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AU" sz="3800" i="1" dirty="0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3800" dirty="0" err="1">
                <a:solidFill>
                  <a:srgbClr val="F8F8F2"/>
                </a:solidFill>
                <a:latin typeface="Consolas" panose="020B0609020204030204" pitchFamily="49" charset="0"/>
              </a:rPr>
              <a:t>LinkB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3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3800" dirty="0" err="1">
                <a:solidFill>
                  <a:srgbClr val="F8F8F2"/>
                </a:solidFill>
                <a:latin typeface="Consolas" panose="020B0609020204030204" pitchFamily="49" charset="0"/>
              </a:rPr>
              <a:t>Link.</a:t>
            </a:r>
            <a:r>
              <a:rPr lang="en-AU" sz="3800" dirty="0" err="1">
                <a:solidFill>
                  <a:srgbClr val="A6E22E"/>
                </a:solidFill>
                <a:latin typeface="Consolas" panose="020B0609020204030204" pitchFamily="49" charset="0"/>
              </a:rPr>
              <a:t>withComponent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AU" sz="3800" dirty="0">
                <a:solidFill>
                  <a:srgbClr val="E6DB74"/>
                </a:solidFill>
                <a:latin typeface="Consolas" panose="020B0609020204030204" pitchFamily="49" charset="0"/>
              </a:rPr>
              <a:t>'button’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endParaRPr lang="en-AU" sz="3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AU" sz="38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LinkB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AU" sz="3800" dirty="0" err="1">
                <a:solidFill>
                  <a:srgbClr val="A6E22E"/>
                </a:solidFill>
                <a:latin typeface="Consolas" panose="020B0609020204030204" pitchFamily="49" charset="0"/>
              </a:rPr>
              <a:t>href</a:t>
            </a:r>
            <a:r>
              <a:rPr lang="en-AU" sz="3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AU" sz="3800" dirty="0">
                <a:solidFill>
                  <a:srgbClr val="E6DB74"/>
                </a:solidFill>
                <a:latin typeface="Consolas" panose="020B0609020204030204" pitchFamily="49" charset="0"/>
              </a:rPr>
              <a:t>"/link"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&gt;Click here&lt;/</a:t>
            </a:r>
            <a:r>
              <a:rPr lang="en-AU" sz="38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LinkB</a:t>
            </a:r>
            <a:r>
              <a:rPr lang="en-AU" sz="3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262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F5D95-9766-4537-AE99-599532B6C802}"/>
              </a:ext>
            </a:extLst>
          </p:cNvPr>
          <p:cNvSpPr txBox="1"/>
          <p:nvPr/>
        </p:nvSpPr>
        <p:spPr>
          <a:xfrm>
            <a:off x="2754216" y="2459504"/>
            <a:ext cx="66835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rgbClr val="F92672"/>
                </a:solidFill>
                <a:latin typeface="Consolas" panose="020B0609020204030204" pitchFamily="49" charset="0"/>
              </a:rPr>
              <a:t>h1</a:t>
            </a:r>
            <a:r>
              <a:rPr lang="en-AU" sz="40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AU" sz="4000" i="1" dirty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AU" sz="4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color</a:t>
            </a:r>
            <a:r>
              <a:rPr lang="en-AU" sz="40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AU" sz="4000" dirty="0" err="1">
                <a:solidFill>
                  <a:srgbClr val="66D9EF"/>
                </a:solidFill>
                <a:latin typeface="Consolas" panose="020B0609020204030204" pitchFamily="49" charset="0"/>
              </a:rPr>
              <a:t>navajoWhite</a:t>
            </a:r>
            <a:r>
              <a:rPr lang="en-AU" sz="4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4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71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Amy">
      <a:dk1>
        <a:srgbClr val="2E2E2E"/>
      </a:dk1>
      <a:lt1>
        <a:srgbClr val="FFFFFF"/>
      </a:lt1>
      <a:dk2>
        <a:srgbClr val="2E2E2E"/>
      </a:dk2>
      <a:lt2>
        <a:srgbClr val="FFFFFF"/>
      </a:lt2>
      <a:accent1>
        <a:srgbClr val="1C75BC"/>
      </a:accent1>
      <a:accent2>
        <a:srgbClr val="16A6B1"/>
      </a:accent2>
      <a:accent3>
        <a:srgbClr val="1C75BC"/>
      </a:accent3>
      <a:accent4>
        <a:srgbClr val="16A6B1"/>
      </a:accent4>
      <a:accent5>
        <a:srgbClr val="1C75BC"/>
      </a:accent5>
      <a:accent6>
        <a:srgbClr val="16A6B1"/>
      </a:accent6>
      <a:hlink>
        <a:srgbClr val="1C75BC"/>
      </a:hlink>
      <a:folHlink>
        <a:srgbClr val="16A6B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4CC1277-7A7F-426F-A6B2-E85A6802BAC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94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So you think you know &lt;html&gt;?</vt:lpstr>
      <vt:lpstr>PowerPoint Presentation</vt:lpstr>
      <vt:lpstr>PowerPoint Presentation</vt:lpstr>
      <vt:lpstr>&lt;html&gt; is relatively simple</vt:lpstr>
      <vt:lpstr>Did you learn it?</vt:lpstr>
      <vt:lpstr>Properly?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Kapernick</dc:creator>
  <cp:lastModifiedBy>Amy Kapernick</cp:lastModifiedBy>
  <cp:revision>20</cp:revision>
  <dcterms:created xsi:type="dcterms:W3CDTF">2019-07-24T01:21:52Z</dcterms:created>
  <dcterms:modified xsi:type="dcterms:W3CDTF">2019-08-03T07:12:27Z</dcterms:modified>
</cp:coreProperties>
</file>