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3" r:id="rId2"/>
  </p:sldMasterIdLst>
  <p:notesMasterIdLst>
    <p:notesMasterId r:id="rId6"/>
  </p:notesMasterIdLst>
  <p:sldIdLst>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72" d="100"/>
          <a:sy n="72" d="100"/>
        </p:scale>
        <p:origin x="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911CB-13DB-4AC6-AD3F-BA9703A51015}" type="datetimeFigureOut">
              <a:rPr lang="en-GB" smtClean="0"/>
              <a:t>05/11/2015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402C5-13B9-45C0-B6B4-972496877ACE}" type="slidenum">
              <a:rPr lang="en-GB" smtClean="0"/>
              <a:t>‹#›</a:t>
            </a:fld>
            <a:endParaRPr lang="en-GB"/>
          </a:p>
        </p:txBody>
      </p:sp>
    </p:spTree>
    <p:extLst>
      <p:ext uri="{BB962C8B-B14F-4D97-AF65-F5344CB8AC3E}">
        <p14:creationId xmlns:p14="http://schemas.microsoft.com/office/powerpoint/2010/main" val="188900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BFE3E14-271A-4190-AAD9-CD1F1C3096A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6272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sng" baseline="0" dirty="0" smtClean="0"/>
              <a:t>Talking Points:</a:t>
            </a:r>
          </a:p>
          <a:p>
            <a:pPr marL="0" indent="0">
              <a:buFont typeface="Arial" panose="020B0604020202020204" pitchFamily="34" charset="0"/>
              <a:buNone/>
            </a:pPr>
            <a:r>
              <a:rPr lang="en-US" b="1" baseline="0" dirty="0" smtClean="0"/>
              <a:t> </a:t>
            </a:r>
            <a:r>
              <a:rPr lang="en-US" sz="1200" kern="1200" dirty="0" smtClean="0">
                <a:solidFill>
                  <a:schemeClr val="tx1"/>
                </a:solidFill>
                <a:effectLst/>
                <a:latin typeface="+mn-lt"/>
                <a:ea typeface="+mn-ea"/>
                <a:cs typeface="+mn-cs"/>
              </a:rPr>
              <a:t>With the Microsoft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Azure IoT Suite we give</a:t>
            </a:r>
            <a:r>
              <a:rPr lang="en-US" sz="1200" kern="1200" baseline="0" dirty="0" smtClean="0">
                <a:solidFill>
                  <a:schemeClr val="tx1"/>
                </a:solidFill>
                <a:effectLst/>
                <a:latin typeface="+mn-lt"/>
                <a:ea typeface="+mn-ea"/>
                <a:cs typeface="+mn-cs"/>
              </a:rPr>
              <a:t> you a very comprehensive solution that’s designed to help you connect your devices, whether a few hundred or millions across the world, analyze all the data coming from these devices and take action from the insights by integrating with your back end systems.  The Azure IoT Suite brings together and offer the following capabilities: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Device connectivity and management: Connect to millions of devices simultaneously. E</a:t>
            </a:r>
            <a:r>
              <a:rPr lang="en-US" sz="1200" b="0" i="0" kern="1200" dirty="0" smtClean="0">
                <a:solidFill>
                  <a:schemeClr val="tx1"/>
                </a:solidFill>
                <a:effectLst/>
                <a:latin typeface="+mn-lt"/>
                <a:ea typeface="+mn-ea"/>
                <a:cs typeface="+mn-cs"/>
              </a:rPr>
              <a:t>nhance security of your IoT solutions by taking advantage of per-device authentication to communicate with devices that have the appropriate credentials. Revoke access rights to specific devices to maintain the integrity of your system.  </a:t>
            </a:r>
            <a:endParaRPr lang="en-US" sz="1200" b="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Data Ingestion &amp; Command &amp; Control: </a:t>
            </a:r>
            <a:r>
              <a:rPr lang="en-US" sz="1200" b="0" i="0" kern="1200" dirty="0" smtClean="0">
                <a:solidFill>
                  <a:schemeClr val="tx1"/>
                </a:solidFill>
                <a:effectLst/>
                <a:latin typeface="+mn-lt"/>
                <a:ea typeface="+mn-ea"/>
                <a:cs typeface="+mn-cs"/>
              </a:rPr>
              <a:t>Establish reliable, bi-directional communication with these assets, even if they are intermittently connected, and analyze—and act on—incoming telemetry data. </a:t>
            </a:r>
            <a:endParaRPr lang="en-US" sz="1200" b="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Workflow automation: </a:t>
            </a:r>
            <a:r>
              <a:rPr lang="en-US" sz="1200" kern="1200" dirty="0" smtClean="0">
                <a:solidFill>
                  <a:schemeClr val="tx1"/>
                </a:solidFill>
                <a:effectLst/>
                <a:latin typeface="+mn-lt"/>
                <a:ea typeface="+mn-ea"/>
                <a:cs typeface="+mn-cs"/>
              </a:rPr>
              <a:t>Integrates with your company’s existing back-end systems to enable you to make the best use of the data and processes you already have.</a:t>
            </a:r>
            <a:r>
              <a:rPr lang="en-US" sz="1200"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Whether it’s as simple as sending a text or integrating with your CRM or ERP system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Dashboards &amp; Visualization: Create powerful and rich visualization experience and finally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effectLst/>
                <a:latin typeface="+mn-lt"/>
                <a:ea typeface="+mn-ea"/>
                <a:cs typeface="+mn-cs"/>
              </a:rPr>
              <a:t>Preconfigured solutions: One of the biggest value we can provide is helping you develop IoT solutions faster. This will not only allow you to do more </a:t>
            </a:r>
            <a:r>
              <a:rPr lang="en-US" sz="1200" kern="1200" baseline="0" dirty="0" err="1" smtClean="0">
                <a:solidFill>
                  <a:schemeClr val="tx1"/>
                </a:solidFill>
                <a:effectLst/>
                <a:latin typeface="+mn-lt"/>
                <a:ea typeface="+mn-ea"/>
                <a:cs typeface="+mn-cs"/>
              </a:rPr>
              <a:t>PoCs</a:t>
            </a:r>
            <a:r>
              <a:rPr lang="en-US" sz="1200" kern="1200" baseline="0" dirty="0" smtClean="0">
                <a:solidFill>
                  <a:schemeClr val="tx1"/>
                </a:solidFill>
                <a:effectLst/>
                <a:latin typeface="+mn-lt"/>
                <a:ea typeface="+mn-ea"/>
                <a:cs typeface="+mn-cs"/>
              </a:rPr>
              <a:t> and pilots, it will also help accelerate the long project cycles we spoke about earlier.  We do this by offering preconfigured solutions for the more common IoT scenarios.</a:t>
            </a:r>
          </a:p>
          <a:p>
            <a:pPr mar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BFE3E14-271A-4190-AAD9-CD1F1C3096A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648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sng" baseline="0" dirty="0" smtClean="0"/>
              <a:t>Talking Points:</a:t>
            </a:r>
          </a:p>
          <a:p>
            <a:pPr marL="0" indent="0">
              <a:buFont typeface="Arial" panose="020B0604020202020204" pitchFamily="34" charset="0"/>
              <a:buNone/>
            </a:pPr>
            <a:r>
              <a:rPr lang="en-US" b="1" baseline="0" dirty="0" smtClean="0"/>
              <a:t> </a:t>
            </a:r>
            <a:r>
              <a:rPr lang="en-US" sz="1200" kern="1200" dirty="0" smtClean="0">
                <a:solidFill>
                  <a:schemeClr val="tx1"/>
                </a:solidFill>
                <a:effectLst/>
                <a:latin typeface="+mn-lt"/>
                <a:ea typeface="+mn-ea"/>
                <a:cs typeface="+mn-cs"/>
              </a:rPr>
              <a:t>With the Microsoft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Azure IoT Suite we give</a:t>
            </a:r>
            <a:r>
              <a:rPr lang="en-US" sz="1200" kern="1200" baseline="0" dirty="0" smtClean="0">
                <a:solidFill>
                  <a:schemeClr val="tx1"/>
                </a:solidFill>
                <a:effectLst/>
                <a:latin typeface="+mn-lt"/>
                <a:ea typeface="+mn-ea"/>
                <a:cs typeface="+mn-cs"/>
              </a:rPr>
              <a:t> you a very comprehensive solution that’s designed to help you connect your devices, whether a few hundred or millions across the world, analyze all the data coming from these devices and take action from the insights by integrating with your back end systems.  The Azure IoT Suite brings together and offer the following capabilities: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Device connectivity and management: Connect to millions of devices simultaneously. E</a:t>
            </a:r>
            <a:r>
              <a:rPr lang="en-US" sz="1200" b="0" i="0" kern="1200" dirty="0" smtClean="0">
                <a:solidFill>
                  <a:schemeClr val="tx1"/>
                </a:solidFill>
                <a:effectLst/>
                <a:latin typeface="+mn-lt"/>
                <a:ea typeface="+mn-ea"/>
                <a:cs typeface="+mn-cs"/>
              </a:rPr>
              <a:t>nhance security of your IoT solutions by taking advantage of per-device authentication to communicate with devices that have the appropriate credentials. Revoke access rights to specific devices to maintain the integrity of your system.  </a:t>
            </a:r>
            <a:endParaRPr lang="en-US" sz="1200" b="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Data Ingestion &amp; Command &amp; Control: </a:t>
            </a:r>
            <a:r>
              <a:rPr lang="en-US" sz="1200" b="0" i="0" kern="1200" dirty="0" smtClean="0">
                <a:solidFill>
                  <a:schemeClr val="tx1"/>
                </a:solidFill>
                <a:effectLst/>
                <a:latin typeface="+mn-lt"/>
                <a:ea typeface="+mn-ea"/>
                <a:cs typeface="+mn-cs"/>
              </a:rPr>
              <a:t>Establish reliable, bi-directional communication with these assets, even if they are intermittently connected, and analyze—and act on—incoming telemetry data. </a:t>
            </a:r>
            <a:endParaRPr lang="en-US" sz="1200" b="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Workflow automation: </a:t>
            </a:r>
            <a:r>
              <a:rPr lang="en-US" sz="1200" kern="1200" dirty="0" smtClean="0">
                <a:solidFill>
                  <a:schemeClr val="tx1"/>
                </a:solidFill>
                <a:effectLst/>
                <a:latin typeface="+mn-lt"/>
                <a:ea typeface="+mn-ea"/>
                <a:cs typeface="+mn-cs"/>
              </a:rPr>
              <a:t>Integrates with your company’s existing back-end systems to enable you to make the best use of the data and processes you already have.</a:t>
            </a:r>
            <a:r>
              <a:rPr lang="en-US" sz="1200"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Whether it’s as simple as sending a text or integrating with your CRM or ERP system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Dashboards &amp; Visualization: Create powerful and rich visualization experience and finally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effectLst/>
                <a:latin typeface="+mn-lt"/>
                <a:ea typeface="+mn-ea"/>
                <a:cs typeface="+mn-cs"/>
              </a:rPr>
              <a:t>Preconfigured solutions: One of the biggest value we can provide is helping you develop IoT solutions faster. This will not only allow you to do more </a:t>
            </a:r>
            <a:r>
              <a:rPr lang="en-US" sz="1200" kern="1200" baseline="0" dirty="0" err="1" smtClean="0">
                <a:solidFill>
                  <a:schemeClr val="tx1"/>
                </a:solidFill>
                <a:effectLst/>
                <a:latin typeface="+mn-lt"/>
                <a:ea typeface="+mn-ea"/>
                <a:cs typeface="+mn-cs"/>
              </a:rPr>
              <a:t>PoCs</a:t>
            </a:r>
            <a:r>
              <a:rPr lang="en-US" sz="1200" kern="1200" baseline="0" dirty="0" smtClean="0">
                <a:solidFill>
                  <a:schemeClr val="tx1"/>
                </a:solidFill>
                <a:effectLst/>
                <a:latin typeface="+mn-lt"/>
                <a:ea typeface="+mn-ea"/>
                <a:cs typeface="+mn-cs"/>
              </a:rPr>
              <a:t> and pilots, it will also help accelerate the long project cycles we spoke about earlier.  We do this by offering preconfigured solutions for the more common IoT scenarios.</a:t>
            </a:r>
          </a:p>
          <a:p>
            <a:pPr mar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BFE3E14-271A-4190-AAD9-CD1F1C3096A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6701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 y="3009"/>
            <a:ext cx="12189936" cy="6851977"/>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448215" y="468339"/>
            <a:ext cx="1522404" cy="326167"/>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9241" y="2980725"/>
            <a:ext cx="3585700" cy="3586209"/>
          </a:xfrm>
          <a:prstGeom prst="rect">
            <a:avLst/>
          </a:prstGeom>
        </p:spPr>
      </p:pic>
    </p:spTree>
    <p:extLst>
      <p:ext uri="{BB962C8B-B14F-4D97-AF65-F5344CB8AC3E}">
        <p14:creationId xmlns:p14="http://schemas.microsoft.com/office/powerpoint/2010/main" val="422963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8" y="3062584"/>
            <a:ext cx="4572000" cy="898836"/>
          </a:xfrm>
        </p:spPr>
        <p:txBody>
          <a:bodyPr vert="horz" wrap="square" lIns="146304" tIns="91440" rIns="146304" bIns="91440" rtlCol="0" anchor="ctr">
            <a:spAutoFit/>
          </a:bodyPr>
          <a:lstStyle>
            <a:lvl1pPr marL="457112" indent="-457112">
              <a:spcBef>
                <a:spcPts val="2400"/>
              </a:spcBef>
              <a:buClr>
                <a:srgbClr val="B4A0FF"/>
              </a:buClr>
              <a:buFont typeface="Webdings" panose="05030102010509060703" pitchFamily="18" charset="2"/>
              <a:buChar char="4"/>
              <a:defRPr lang="en-US" sz="2856" kern="1200" spc="0" baseline="0" dirty="0" smtClean="0">
                <a:solidFill>
                  <a:prstClr val="white"/>
                </a:solidFill>
                <a:latin typeface="Segoe UI Light"/>
                <a:ea typeface="+mn-ea"/>
                <a:cs typeface="+mn-cs"/>
              </a:defRPr>
            </a:lvl1pPr>
            <a:lvl2pPr marL="685668" indent="0">
              <a:defRPr lang="en-US" sz="1800" smtClean="0">
                <a:solidFill>
                  <a:schemeClr val="bg1">
                    <a:lumMod val="85000"/>
                  </a:schemeClr>
                </a:solidFill>
              </a:defRPr>
            </a:lvl2pPr>
            <a:lvl3pPr>
              <a:defRPr lang="en-US" sz="2856" smtClean="0">
                <a:solidFill>
                  <a:prstClr val="white"/>
                </a:solidFill>
                <a:latin typeface="Segoe UI Light"/>
              </a:defRPr>
            </a:lvl3pPr>
            <a:lvl4pPr>
              <a:defRPr lang="en-US" sz="1400" smtClean="0">
                <a:solidFill>
                  <a:schemeClr val="bg1">
                    <a:lumMod val="85000"/>
                  </a:schemeClr>
                </a:solidFill>
              </a:defRPr>
            </a:lvl4pPr>
            <a:lvl5pPr>
              <a:defRPr lang="en-US" sz="1400">
                <a:solidFill>
                  <a:schemeClr val="bg1">
                    <a:lumMod val="85000"/>
                  </a:schemeClr>
                </a:solidFill>
              </a:defRPr>
            </a:lvl5pPr>
          </a:lstStyle>
          <a:p>
            <a:pPr marL="0" lvl="0" indent="0"/>
            <a:r>
              <a:rPr lang="en-US" dirty="0" smtClean="0"/>
              <a:t>Click to edit Master text</a:t>
            </a:r>
          </a:p>
          <a:p>
            <a:pPr marL="0" lvl="1" indent="0">
              <a:buFontTx/>
              <a:buNone/>
            </a:pPr>
            <a:r>
              <a:rPr lang="en-US" dirty="0" smtClean="0"/>
              <a:t>      Second level</a:t>
            </a:r>
          </a:p>
        </p:txBody>
      </p:sp>
    </p:spTree>
    <p:extLst>
      <p:ext uri="{BB962C8B-B14F-4D97-AF65-F5344CB8AC3E}">
        <p14:creationId xmlns:p14="http://schemas.microsoft.com/office/powerpoint/2010/main" val="40713874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smtClean="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smtClean="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274639" y="1052513"/>
            <a:ext cx="11704637" cy="572464"/>
          </a:xfrm>
        </p:spPr>
        <p:txBody>
          <a:bodyPr/>
          <a:lstStyle>
            <a:lvl1pPr marL="0" indent="0">
              <a:buNone/>
              <a:defRPr sz="2800">
                <a:solidFill>
                  <a:srgbClr val="B4A0FF"/>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smtClean="0"/>
              <a:t>Click to edit Master text styles</a:t>
            </a:r>
          </a:p>
        </p:txBody>
      </p:sp>
    </p:spTree>
    <p:extLst>
      <p:ext uri="{BB962C8B-B14F-4D97-AF65-F5344CB8AC3E}">
        <p14:creationId xmlns:p14="http://schemas.microsoft.com/office/powerpoint/2010/main" val="18662342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smtClean="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smtClean="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274639" y="1052513"/>
            <a:ext cx="11704637" cy="572464"/>
          </a:xfrm>
        </p:spPr>
        <p:txBody>
          <a:bodyPr/>
          <a:lstStyle>
            <a:lvl1pPr marL="0" indent="0">
              <a:buNone/>
              <a:defRPr sz="2800">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smtClean="0"/>
              <a:t>Click to edit Master text styles</a:t>
            </a:r>
          </a:p>
        </p:txBody>
      </p:sp>
      <p:sp>
        <p:nvSpPr>
          <p:cNvPr id="4" name="Text Placeholder 3"/>
          <p:cNvSpPr>
            <a:spLocks noGrp="1"/>
          </p:cNvSpPr>
          <p:nvPr>
            <p:ph type="body" sz="quarter" idx="11"/>
          </p:nvPr>
        </p:nvSpPr>
        <p:spPr>
          <a:xfrm>
            <a:off x="274638" y="2125663"/>
            <a:ext cx="5486400" cy="2265236"/>
          </a:xfrm>
        </p:spPr>
        <p:txBody>
          <a:bodyPr/>
          <a:lstStyle>
            <a:lvl1pPr marL="0" indent="0">
              <a:buFontTx/>
              <a:buNone/>
              <a:defRPr sz="3600">
                <a:solidFill>
                  <a:srgbClr val="00BCF2"/>
                </a:solidFill>
              </a:defRPr>
            </a:lvl1pPr>
            <a:lvl2pPr marL="0" indent="0">
              <a:buFontTx/>
              <a:buNone/>
              <a:defRPr sz="1800">
                <a:solidFill>
                  <a:schemeClr val="bg1">
                    <a:lumMod val="85000"/>
                  </a:schemeClr>
                </a:solidFill>
              </a:defRPr>
            </a:lvl2pPr>
            <a:lvl3pPr marL="0" indent="0">
              <a:buFontTx/>
              <a:buNone/>
              <a:defRPr sz="1600">
                <a:solidFill>
                  <a:schemeClr val="bg1">
                    <a:lumMod val="85000"/>
                  </a:schemeClr>
                </a:solidFill>
              </a:defRPr>
            </a:lvl3pPr>
            <a:lvl4pPr marL="0" indent="0">
              <a:buFontTx/>
              <a:buNone/>
              <a:defRPr sz="1400">
                <a:solidFill>
                  <a:schemeClr val="bg1">
                    <a:lumMod val="85000"/>
                  </a:schemeClr>
                </a:solidFill>
              </a:defRPr>
            </a:lvl4pPr>
            <a:lvl5pPr marL="0" indent="0">
              <a:buFontTx/>
              <a:buNone/>
              <a:defRPr sz="1400">
                <a:solidFill>
                  <a:schemeClr val="bg1">
                    <a:lumMod val="8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916417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Rectangle 3"/>
          <p:cNvSpPr/>
          <p:nvPr userDrawn="1"/>
        </p:nvSpPr>
        <p:spPr>
          <a:xfrm>
            <a:off x="265178" y="292610"/>
            <a:ext cx="4652556" cy="939809"/>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5398"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Azure </a:t>
            </a:r>
            <a:r>
              <a:rPr kumimoji="0" lang="en-US" sz="5398" b="0" i="0" u="none" strike="noStrike" kern="1200" cap="none" spc="0" normalizeH="0" baseline="0" noProof="0" dirty="0" err="1" smtClean="0">
                <a:ln>
                  <a:noFill/>
                </a:ln>
                <a:solidFill>
                  <a:prstClr val="white"/>
                </a:solidFill>
                <a:effectLst/>
                <a:uLnTx/>
                <a:uFillTx/>
                <a:latin typeface="Segoe UI Light" panose="020B0502040204020203" pitchFamily="34" charset="0"/>
                <a:ea typeface="+mn-ea"/>
                <a:cs typeface="Segoe UI Light" panose="020B0502040204020203" pitchFamily="34" charset="0"/>
              </a:rPr>
              <a:t>IoT</a:t>
            </a:r>
            <a:r>
              <a:rPr kumimoji="0" lang="en-US" sz="5398"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 Suite</a:t>
            </a:r>
            <a:endParaRPr kumimoji="0" lang="en-US" sz="1800" b="0" i="0" u="none" strike="noStrike" kern="0" cap="none" spc="0" normalizeH="0" baseline="0" noProof="0" dirty="0" smtClean="0">
              <a:ln>
                <a:noFill/>
              </a:ln>
              <a:solidFill>
                <a:prstClr val="white"/>
              </a:solidFill>
              <a:effectLst/>
              <a:uLnTx/>
              <a:uFillTx/>
              <a:latin typeface="Segoe UI"/>
              <a:ea typeface="+mn-ea"/>
              <a:cs typeface="+mn-cs"/>
            </a:endParaRPr>
          </a:p>
        </p:txBody>
      </p:sp>
      <p:sp>
        <p:nvSpPr>
          <p:cNvPr id="3" name="Rectangle 2"/>
          <p:cNvSpPr/>
          <p:nvPr userDrawn="1">
            <p:custDataLst>
              <p:tags r:id="rId1"/>
            </p:custDataLst>
          </p:nvPr>
        </p:nvSpPr>
        <p:spPr bwMode="auto">
          <a:xfrm>
            <a:off x="8086803" y="-1887580"/>
            <a:ext cx="1524000" cy="1524000"/>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smtClean="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9890551" y="-1872966"/>
            <a:ext cx="1524000" cy="15240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45713" rIns="68570" bIns="45713" numCol="1" rtlCol="0" anchor="b" anchorCtr="0" compatLnSpc="1">
            <a:prstTxWarp prst="textNoShape">
              <a:avLst/>
            </a:prstTxWarp>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smtClean="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0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Tree>
    <p:extLst>
      <p:ext uri="{BB962C8B-B14F-4D97-AF65-F5344CB8AC3E}">
        <p14:creationId xmlns:p14="http://schemas.microsoft.com/office/powerpoint/2010/main" val="109535897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1"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596787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2052030"/>
          </a:xfrm>
        </p:spPr>
        <p:txBody>
          <a:bodyPr>
            <a:spAutoFit/>
          </a:bodyPr>
          <a:lstStyle>
            <a:lvl1pPr>
              <a:defRPr sz="3919">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smtClean="0"/>
              <a:t>Click to edit Master title style</a:t>
            </a:r>
            <a:endParaRPr lang="en-US"/>
          </a:p>
        </p:txBody>
      </p:sp>
    </p:spTree>
    <p:extLst>
      <p:ext uri="{BB962C8B-B14F-4D97-AF65-F5344CB8AC3E}">
        <p14:creationId xmlns:p14="http://schemas.microsoft.com/office/powerpoint/2010/main" val="95566922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2052030"/>
          </a:xfrm>
        </p:spPr>
        <p:txBody>
          <a:bodyPr>
            <a:spAutoFit/>
          </a:bodyPr>
          <a:lstStyle>
            <a:lvl1pPr>
              <a:defRPr sz="3919"/>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smtClean="0"/>
              <a:t>Click to edit Master title style</a:t>
            </a:r>
            <a:endParaRPr lang="en-US"/>
          </a:p>
        </p:txBody>
      </p:sp>
    </p:spTree>
    <p:extLst>
      <p:ext uri="{BB962C8B-B14F-4D97-AF65-F5344CB8AC3E}">
        <p14:creationId xmlns:p14="http://schemas.microsoft.com/office/powerpoint/2010/main" val="133006984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823237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5681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080514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7459" y="6625"/>
            <a:ext cx="12184541" cy="6851378"/>
          </a:xfrm>
          <a:prstGeom prst="rect">
            <a:avLst/>
          </a:prstGeom>
        </p:spPr>
      </p:pic>
      <p:sp>
        <p:nvSpPr>
          <p:cNvPr id="2" name="Rectangle 1"/>
          <p:cNvSpPr/>
          <p:nvPr userDrawn="1"/>
        </p:nvSpPr>
        <p:spPr bwMode="auto">
          <a:xfrm>
            <a:off x="269241" y="2980725"/>
            <a:ext cx="7171399" cy="359258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100000">
                    <a:srgbClr val="FFFFFF"/>
                  </a:gs>
                  <a:gs pos="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auto">
          <a:xfrm>
            <a:off x="269302" y="2980739"/>
            <a:ext cx="7171336" cy="1793104"/>
          </a:xfrm>
          <a:noFill/>
        </p:spPr>
        <p:txBody>
          <a:bodyPr lIns="146304" tIns="91440" rIns="146304" bIns="91440" anchor="t" anchorCtr="0"/>
          <a:lstStyle>
            <a:lvl1pPr>
              <a:defRPr sz="5292" spc="-98" baseline="0">
                <a:gradFill>
                  <a:gsLst>
                    <a:gs pos="100000">
                      <a:schemeClr val="bg1"/>
                    </a:gs>
                    <a:gs pos="0">
                      <a:schemeClr val="bg1"/>
                    </a:gs>
                  </a:gsLst>
                  <a:lin ang="5400000" scaled="0"/>
                </a:gradFill>
              </a:defRPr>
            </a:lvl1pPr>
          </a:lstStyle>
          <a:p>
            <a:r>
              <a:rPr lang="en-US" dirty="0" smtClean="0"/>
              <a:t>Presentation title </a:t>
            </a:r>
            <a:br>
              <a:rPr lang="en-US" dirty="0" smtClean="0"/>
            </a:br>
            <a:r>
              <a:rPr lang="en-US" dirty="0" smtClean="0"/>
              <a:t>goes here</a:t>
            </a:r>
            <a:endParaRPr lang="en-US" dirty="0"/>
          </a:p>
        </p:txBody>
      </p:sp>
      <p:sp>
        <p:nvSpPr>
          <p:cNvPr id="3" name="Text Placeholder 2"/>
          <p:cNvSpPr>
            <a:spLocks noGrp="1"/>
          </p:cNvSpPr>
          <p:nvPr>
            <p:ph type="body" sz="quarter" idx="14" hasCustomPrompt="1"/>
          </p:nvPr>
        </p:nvSpPr>
        <p:spPr bwMode="auto">
          <a:xfrm>
            <a:off x="267682" y="4780202"/>
            <a:ext cx="7171336" cy="1236558"/>
          </a:xfrm>
        </p:spPr>
        <p:txBody>
          <a:bodyPr tIns="109728" bIns="109728">
            <a:noAutofit/>
          </a:bodyPr>
          <a:lstStyle>
            <a:lvl1pPr marL="0" indent="0">
              <a:spcBef>
                <a:spcPts val="0"/>
              </a:spcBef>
              <a:buNone/>
              <a:defRPr sz="3135">
                <a:gradFill>
                  <a:gsLst>
                    <a:gs pos="100000">
                      <a:schemeClr val="bg1"/>
                    </a:gs>
                    <a:gs pos="0">
                      <a:schemeClr val="bg1"/>
                    </a:gs>
                  </a:gsLst>
                  <a:lin ang="5400000" scaled="0"/>
                </a:gradFill>
              </a:defRPr>
            </a:lvl1pPr>
          </a:lstStyle>
          <a:p>
            <a:pPr lvl="0"/>
            <a:r>
              <a:rPr lang="en-US" dirty="0" smtClean="0"/>
              <a:t>Speaker Name</a:t>
            </a:r>
          </a:p>
          <a:p>
            <a:pPr lvl="0"/>
            <a:r>
              <a:rPr lang="en-US" dirty="0" smtClean="0"/>
              <a:t>Title</a:t>
            </a:r>
          </a:p>
        </p:txBody>
      </p:sp>
      <p:sp>
        <p:nvSpPr>
          <p:cNvPr id="5" name="Text Placeholder 4"/>
          <p:cNvSpPr>
            <a:spLocks noGrp="1"/>
          </p:cNvSpPr>
          <p:nvPr>
            <p:ph type="body" sz="quarter" idx="15" hasCustomPrompt="1"/>
          </p:nvPr>
        </p:nvSpPr>
        <p:spPr>
          <a:xfrm>
            <a:off x="267685" y="6026625"/>
            <a:ext cx="7172955" cy="537931"/>
          </a:xfrm>
        </p:spPr>
        <p:txBody>
          <a:bodyPr lIns="182880" tIns="146304" rIns="182880" bIns="146304"/>
          <a:lstStyle>
            <a:lvl1pPr marL="0" indent="0" algn="r">
              <a:buNone/>
              <a:defRPr sz="1765" baseline="0">
                <a:gradFill>
                  <a:gsLst>
                    <a:gs pos="1250">
                      <a:schemeClr val="bg1"/>
                    </a:gs>
                    <a:gs pos="100000">
                      <a:schemeClr val="bg1"/>
                    </a:gs>
                  </a:gsLst>
                  <a:lin ang="5400000" scaled="0"/>
                </a:gradFill>
                <a:latin typeface="+mn-lt"/>
              </a:defRPr>
            </a:lvl1pPr>
            <a:lvl2pPr marL="336015" indent="0">
              <a:buNone/>
              <a:defRPr/>
            </a:lvl2pPr>
            <a:lvl3pPr marL="560027" indent="0">
              <a:buNone/>
              <a:defRPr/>
            </a:lvl3pPr>
            <a:lvl4pPr marL="784036" indent="0">
              <a:buNone/>
              <a:defRPr/>
            </a:lvl4pPr>
            <a:lvl5pPr marL="1008047" indent="0">
              <a:buNone/>
              <a:defRPr/>
            </a:lvl5pPr>
          </a:lstStyle>
          <a:p>
            <a:pPr lvl="0"/>
            <a:r>
              <a:rPr lang="en-US" dirty="0" smtClean="0"/>
              <a:t>Insert Session Code Here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448215" y="470067"/>
            <a:ext cx="1522404" cy="326167"/>
          </a:xfrm>
          <a:prstGeom prst="rect">
            <a:avLst/>
          </a:prstGeom>
        </p:spPr>
      </p:pic>
    </p:spTree>
    <p:extLst>
      <p:ext uri="{BB962C8B-B14F-4D97-AF65-F5344CB8AC3E}">
        <p14:creationId xmlns:p14="http://schemas.microsoft.com/office/powerpoint/2010/main" val="330762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334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5429459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75000">
              <a:srgbClr val="002050"/>
            </a:gs>
            <a:gs pos="75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0811703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0" y="1211238"/>
            <a:ext cx="11655840" cy="899665"/>
          </a:xfrm>
        </p:spPr>
        <p:txBody>
          <a:bodyPr/>
          <a:lstStyle>
            <a:lvl1pPr>
              <a:defRPr sz="7054">
                <a:gradFill>
                  <a:gsLst>
                    <a:gs pos="1250">
                      <a:schemeClr val="accent2"/>
                    </a:gs>
                    <a:gs pos="100000">
                      <a:schemeClr val="accent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8658523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1D4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10139389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3139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099915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act Layout ">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62091" y="2084173"/>
            <a:ext cx="8067823" cy="1793105"/>
          </a:xfrm>
          <a:noFill/>
        </p:spPr>
        <p:txBody>
          <a:bodyPr wrap="square" tIns="91440" bIns="91440" anchor="t" anchorCtr="0">
            <a:noAutofit/>
          </a:bodyPr>
          <a:lstStyle>
            <a:lvl1pPr>
              <a:defRPr sz="5880" spc="-98" baseline="0">
                <a:gradFill>
                  <a:gsLst>
                    <a:gs pos="100000">
                      <a:schemeClr val="bg1"/>
                    </a:gs>
                    <a:gs pos="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016032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act Layout-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62091" y="2084173"/>
            <a:ext cx="8067823" cy="1793105"/>
          </a:xfrm>
          <a:noFill/>
        </p:spPr>
        <p:txBody>
          <a:bodyPr wrap="square" tIns="91440" bIns="91440" anchor="t" anchorCtr="0">
            <a:noAutofit/>
          </a:bodyPr>
          <a:lstStyle>
            <a:lvl1pPr>
              <a:defRPr sz="5880" spc="-98" baseline="0">
                <a:gradFill>
                  <a:gsLst>
                    <a:gs pos="100000">
                      <a:schemeClr val="accent6"/>
                    </a:gs>
                    <a:gs pos="0">
                      <a:schemeClr val="accent6"/>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8101081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65663" y="1203081"/>
            <a:ext cx="9860674" cy="896553"/>
          </a:xfrm>
        </p:spPr>
        <p:txBody>
          <a:bodyPr/>
          <a:lstStyle>
            <a:lvl1pPr marL="278457" indent="-278457">
              <a:defRPr sz="5880" baseline="0">
                <a:gradFill>
                  <a:gsLst>
                    <a:gs pos="1250">
                      <a:schemeClr val="accent2"/>
                    </a:gs>
                    <a:gs pos="100000">
                      <a:schemeClr val="accent2"/>
                    </a:gs>
                  </a:gsLst>
                  <a:lin ang="5400000" scaled="0"/>
                </a:gradFill>
              </a:defRPr>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89287"/>
            <a:ext cx="5378549" cy="1050156"/>
          </a:xfrm>
        </p:spPr>
        <p:txBody>
          <a:bodyPr/>
          <a:lstStyle>
            <a:lvl1pPr marL="0" indent="0">
              <a:buNone/>
              <a:defRPr sz="3135">
                <a:gradFill>
                  <a:gsLst>
                    <a:gs pos="1250">
                      <a:schemeClr val="accent2"/>
                    </a:gs>
                    <a:gs pos="100000">
                      <a:schemeClr val="accent2"/>
                    </a:gs>
                  </a:gsLst>
                  <a:lin ang="5400000" scaled="0"/>
                </a:gradFill>
              </a:defRPr>
            </a:lvl1pPr>
            <a:lvl2pPr marL="336015" indent="0">
              <a:buNone/>
              <a:defRPr/>
            </a:lvl2pPr>
            <a:lvl3pPr marL="560027" indent="0">
              <a:buNone/>
              <a:defRPr/>
            </a:lvl3pPr>
            <a:lvl4pPr marL="784036" indent="0">
              <a:buNone/>
              <a:defRPr/>
            </a:lvl4pPr>
            <a:lvl5pPr marL="1008047" indent="0">
              <a:buNone/>
              <a:defRPr/>
            </a:lvl5pPr>
          </a:lstStyle>
          <a:p>
            <a:pPr lvl="0"/>
            <a:r>
              <a:rPr lang="en-US" dirty="0" smtClean="0"/>
              <a:t>Author’s Name</a:t>
            </a:r>
            <a:br>
              <a:rPr lang="en-US" dirty="0" smtClean="0"/>
            </a:br>
            <a:r>
              <a:rPr lang="en-US" dirty="0" smtClean="0"/>
              <a:t>Title</a:t>
            </a:r>
          </a:p>
        </p:txBody>
      </p:sp>
    </p:spTree>
    <p:extLst>
      <p:ext uri="{BB962C8B-B14F-4D97-AF65-F5344CB8AC3E}">
        <p14:creationId xmlns:p14="http://schemas.microsoft.com/office/powerpoint/2010/main" val="9458705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 y="-5828"/>
            <a:ext cx="12211022" cy="6863830"/>
          </a:xfrm>
          <a:prstGeom prst="rect">
            <a:avLst/>
          </a:prstGeom>
        </p:spPr>
      </p:pic>
      <p:sp>
        <p:nvSpPr>
          <p:cNvPr id="6" name="Rectangle 5"/>
          <p:cNvSpPr/>
          <p:nvPr userDrawn="1"/>
        </p:nvSpPr>
        <p:spPr bwMode="auto">
          <a:xfrm rot="16200000">
            <a:off x="-159332" y="154448"/>
            <a:ext cx="6863830" cy="6543267"/>
          </a:xfrm>
          <a:prstGeom prst="rect">
            <a:avLst/>
          </a:prstGeom>
          <a:gradFill>
            <a:gsLst>
              <a:gs pos="1250">
                <a:schemeClr val="accent6">
                  <a:alpha val="76000"/>
                </a:schemeClr>
              </a:gs>
              <a:gs pos="100000">
                <a:schemeClr val="accent6">
                  <a:alpha val="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57856" y="476578"/>
            <a:ext cx="1522404" cy="326167"/>
          </a:xfrm>
          <a:prstGeom prst="rect">
            <a:avLst/>
          </a:prstGeom>
        </p:spPr>
      </p:pic>
      <p:sp>
        <p:nvSpPr>
          <p:cNvPr id="2" name="Rectangle 1"/>
          <p:cNvSpPr/>
          <p:nvPr userDrawn="1"/>
        </p:nvSpPr>
        <p:spPr bwMode="auto">
          <a:xfrm>
            <a:off x="269239" y="2988437"/>
            <a:ext cx="7169557" cy="359258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auto">
          <a:xfrm>
            <a:off x="269302" y="2988451"/>
            <a:ext cx="7171336" cy="1793104"/>
          </a:xfrm>
          <a:noFill/>
        </p:spPr>
        <p:txBody>
          <a:bodyPr lIns="146304" tIns="91440" rIns="146304" bIns="91440" anchor="t" anchorCtr="0"/>
          <a:lstStyle>
            <a:lvl1pPr>
              <a:defRPr sz="5292" spc="-98" baseline="0">
                <a:gradFill>
                  <a:gsLst>
                    <a:gs pos="100000">
                      <a:schemeClr val="accent6"/>
                    </a:gs>
                    <a:gs pos="0">
                      <a:schemeClr val="accent6"/>
                    </a:gs>
                  </a:gsLst>
                  <a:lin ang="5400000" scaled="0"/>
                </a:gradFill>
              </a:defRPr>
            </a:lvl1pPr>
          </a:lstStyle>
          <a:p>
            <a:r>
              <a:rPr lang="en-US" dirty="0" smtClean="0"/>
              <a:t>Presentation title </a:t>
            </a:r>
            <a:br>
              <a:rPr lang="en-US" dirty="0" smtClean="0"/>
            </a:br>
            <a:r>
              <a:rPr lang="en-US" dirty="0" smtClean="0"/>
              <a:t>goes here</a:t>
            </a:r>
            <a:endParaRPr lang="en-US" dirty="0"/>
          </a:p>
        </p:txBody>
      </p:sp>
      <p:sp>
        <p:nvSpPr>
          <p:cNvPr id="3" name="Text Placeholder 2"/>
          <p:cNvSpPr>
            <a:spLocks noGrp="1"/>
          </p:cNvSpPr>
          <p:nvPr>
            <p:ph type="body" sz="quarter" idx="14" hasCustomPrompt="1"/>
          </p:nvPr>
        </p:nvSpPr>
        <p:spPr bwMode="auto">
          <a:xfrm>
            <a:off x="267685" y="4795387"/>
            <a:ext cx="7172955" cy="1220610"/>
          </a:xfrm>
        </p:spPr>
        <p:txBody>
          <a:bodyPr tIns="109728" bIns="109728">
            <a:noAutofit/>
          </a:bodyPr>
          <a:lstStyle>
            <a:lvl1pPr marL="0" indent="0">
              <a:spcBef>
                <a:spcPts val="0"/>
              </a:spcBef>
              <a:buNone/>
              <a:defRPr sz="3135">
                <a:gradFill>
                  <a:gsLst>
                    <a:gs pos="100000">
                      <a:schemeClr val="accent6"/>
                    </a:gs>
                    <a:gs pos="0">
                      <a:schemeClr val="accent6"/>
                    </a:gs>
                  </a:gsLst>
                  <a:lin ang="5400000" scaled="0"/>
                </a:gradFill>
              </a:defRPr>
            </a:lvl1pPr>
          </a:lstStyle>
          <a:p>
            <a:pPr lvl="0"/>
            <a:r>
              <a:rPr lang="en-US" dirty="0" smtClean="0"/>
              <a:t>Speaker Name</a:t>
            </a:r>
          </a:p>
          <a:p>
            <a:pPr lvl="0"/>
            <a:r>
              <a:rPr lang="en-US" dirty="0" smtClean="0"/>
              <a:t>Title</a:t>
            </a:r>
          </a:p>
        </p:txBody>
      </p:sp>
      <p:sp>
        <p:nvSpPr>
          <p:cNvPr id="5" name="Text Placeholder 4"/>
          <p:cNvSpPr>
            <a:spLocks noGrp="1"/>
          </p:cNvSpPr>
          <p:nvPr>
            <p:ph type="body" sz="quarter" idx="15" hasCustomPrompt="1"/>
          </p:nvPr>
        </p:nvSpPr>
        <p:spPr>
          <a:xfrm>
            <a:off x="267398" y="6022353"/>
            <a:ext cx="7173240" cy="559522"/>
          </a:xfrm>
        </p:spPr>
        <p:txBody>
          <a:bodyPr vert="horz" wrap="square" lIns="182880" tIns="146304" rIns="182880" bIns="146304" rtlCol="0">
            <a:noAutofit/>
          </a:bodyPr>
          <a:lstStyle>
            <a:lvl1pPr marL="336015" indent="-336015" algn="r">
              <a:buNone/>
              <a:defRPr lang="en-US" sz="1765" dirty="0" smtClean="0">
                <a:gradFill>
                  <a:gsLst>
                    <a:gs pos="1250">
                      <a:schemeClr val="accent6"/>
                    </a:gs>
                    <a:gs pos="100000">
                      <a:schemeClr val="accent6"/>
                    </a:gs>
                  </a:gsLst>
                  <a:lin ang="5400000" scaled="0"/>
                </a:gradFill>
                <a:latin typeface="+mn-lt"/>
              </a:defRPr>
            </a:lvl1pPr>
          </a:lstStyle>
          <a:p>
            <a:pPr marL="0" lvl="0" indent="0"/>
            <a:r>
              <a:rPr lang="en-US" dirty="0" smtClean="0"/>
              <a:t>Insert Session Code Here</a:t>
            </a:r>
          </a:p>
        </p:txBody>
      </p:sp>
    </p:spTree>
    <p:extLst>
      <p:ext uri="{BB962C8B-B14F-4D97-AF65-F5344CB8AC3E}">
        <p14:creationId xmlns:p14="http://schemas.microsoft.com/office/powerpoint/2010/main" val="96409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Layout-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65663" y="2084175"/>
            <a:ext cx="9860674" cy="896553"/>
          </a:xfrm>
        </p:spPr>
        <p:txBody>
          <a:bodyPr/>
          <a:lstStyle>
            <a:lvl1pPr marL="169564" indent="-169564">
              <a:defRPr sz="5880" baseline="0">
                <a:gradFill>
                  <a:gsLst>
                    <a:gs pos="1250">
                      <a:schemeClr val="bg1"/>
                    </a:gs>
                    <a:gs pos="100000">
                      <a:schemeClr val="bg1"/>
                    </a:gs>
                  </a:gsLst>
                  <a:lin ang="5400000" scaled="0"/>
                </a:gradFill>
              </a:defRPr>
            </a:lvl1pPr>
          </a:lstStyle>
          <a:p>
            <a:r>
              <a:rPr lang="en-US" dirty="0" smtClean="0"/>
              <a:t>“Add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89287"/>
            <a:ext cx="5378549" cy="1050156"/>
          </a:xfrm>
        </p:spPr>
        <p:txBody>
          <a:bodyPr/>
          <a:lstStyle>
            <a:lvl1pPr marL="0" indent="0">
              <a:buNone/>
              <a:defRPr sz="3135">
                <a:gradFill>
                  <a:gsLst>
                    <a:gs pos="1250">
                      <a:schemeClr val="bg1"/>
                    </a:gs>
                    <a:gs pos="100000">
                      <a:schemeClr val="bg1"/>
                    </a:gs>
                  </a:gsLst>
                  <a:lin ang="5400000" scaled="0"/>
                </a:gradFill>
              </a:defRPr>
            </a:lvl1pPr>
            <a:lvl2pPr marL="336015" indent="0">
              <a:buNone/>
              <a:defRPr/>
            </a:lvl2pPr>
            <a:lvl3pPr marL="560027" indent="0">
              <a:buNone/>
              <a:defRPr/>
            </a:lvl3pPr>
            <a:lvl4pPr marL="784036" indent="0">
              <a:buNone/>
              <a:defRPr/>
            </a:lvl4pPr>
            <a:lvl5pPr marL="1008047" indent="0">
              <a:buNone/>
              <a:defRPr/>
            </a:lvl5pPr>
          </a:lstStyle>
          <a:p>
            <a:pPr lvl="0"/>
            <a:r>
              <a:rPr lang="en-US" dirty="0" smtClean="0"/>
              <a:t>Author’s Name</a:t>
            </a:r>
            <a:br>
              <a:rPr lang="en-US" dirty="0" smtClean="0"/>
            </a:br>
            <a:r>
              <a:rPr lang="en-US" dirty="0" smtClean="0"/>
              <a:t>Title</a:t>
            </a:r>
          </a:p>
        </p:txBody>
      </p:sp>
    </p:spTree>
    <p:extLst>
      <p:ext uri="{BB962C8B-B14F-4D97-AF65-F5344CB8AC3E}">
        <p14:creationId xmlns:p14="http://schemas.microsoft.com/office/powerpoint/2010/main" val="152090204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amp; 3 Points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0" y="1211238"/>
            <a:ext cx="11655840" cy="899665"/>
          </a:xfrm>
        </p:spPr>
        <p:txBody>
          <a:bodyPr/>
          <a:lstStyle>
            <a:lvl1pPr>
              <a:defRPr sz="7054">
                <a:gradFill>
                  <a:gsLst>
                    <a:gs pos="1250">
                      <a:schemeClr val="accent2"/>
                    </a:gs>
                    <a:gs pos="100000">
                      <a:schemeClr val="accent2"/>
                    </a:gs>
                  </a:gsLst>
                  <a:lin ang="5400000" scaled="0"/>
                </a:gradFill>
              </a:defRPr>
            </a:lvl1pPr>
          </a:lstStyle>
          <a:p>
            <a:r>
              <a:rPr lang="en-US" smtClean="0"/>
              <a:t>Click to edit Master title style</a:t>
            </a:r>
            <a:endParaRPr lang="en-US"/>
          </a:p>
        </p:txBody>
      </p:sp>
      <p:sp>
        <p:nvSpPr>
          <p:cNvPr id="4" name="Text Placeholder 3"/>
          <p:cNvSpPr>
            <a:spLocks noGrp="1"/>
          </p:cNvSpPr>
          <p:nvPr>
            <p:ph type="body" sz="quarter" idx="10"/>
          </p:nvPr>
        </p:nvSpPr>
        <p:spPr>
          <a:xfrm>
            <a:off x="269241" y="2411635"/>
            <a:ext cx="11653523" cy="914360"/>
          </a:xfrm>
        </p:spPr>
        <p:txBody>
          <a:bodyPr/>
          <a:lstStyle>
            <a:lvl1pPr marL="0" indent="0">
              <a:buNone/>
              <a:defRPr sz="5292"/>
            </a:lvl1pPr>
          </a:lstStyle>
          <a:p>
            <a:pPr lvl="0"/>
            <a:r>
              <a:rPr lang="en-US" smtClean="0"/>
              <a:t>Click to edit Master text styles</a:t>
            </a:r>
          </a:p>
        </p:txBody>
      </p:sp>
    </p:spTree>
    <p:extLst>
      <p:ext uri="{BB962C8B-B14F-4D97-AF65-F5344CB8AC3E}">
        <p14:creationId xmlns:p14="http://schemas.microsoft.com/office/powerpoint/2010/main" val="36494041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1217195"/>
            <a:ext cx="5378548"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80903" y="-7781"/>
            <a:ext cx="6112654" cy="6871859"/>
          </a:xfrm>
          <a:prstGeom prst="rect">
            <a:avLst/>
          </a:prstGeom>
        </p:spPr>
      </p:pic>
      <p:sp>
        <p:nvSpPr>
          <p:cNvPr id="5" name="Picture Placeholder 4"/>
          <p:cNvSpPr>
            <a:spLocks noGrp="1"/>
          </p:cNvSpPr>
          <p:nvPr>
            <p:ph type="pic" sz="quarter" idx="10"/>
          </p:nvPr>
        </p:nvSpPr>
        <p:spPr>
          <a:xfrm>
            <a:off x="6071100" y="2"/>
            <a:ext cx="6120900" cy="727700"/>
          </a:xfrm>
        </p:spPr>
        <p:txBody>
          <a:bodyPr/>
          <a:lstStyle>
            <a:lvl1pPr marL="0" indent="0">
              <a:buNone/>
              <a:defRPr/>
            </a:lvl1pPr>
          </a:lstStyle>
          <a:p>
            <a:r>
              <a:rPr lang="en-US" smtClean="0"/>
              <a:t>Click icon to add picture</a:t>
            </a:r>
            <a:endParaRPr lang="en-US" dirty="0"/>
          </a:p>
        </p:txBody>
      </p:sp>
    </p:spTree>
    <p:extLst>
      <p:ext uri="{BB962C8B-B14F-4D97-AF65-F5344CB8AC3E}">
        <p14:creationId xmlns:p14="http://schemas.microsoft.com/office/powerpoint/2010/main" val="172205748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65240" y="1217195"/>
            <a:ext cx="5378548"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58"/>
            <a:ext cx="6117990" cy="6877858"/>
          </a:xfrm>
          <a:prstGeom prst="rect">
            <a:avLst/>
          </a:prstGeom>
        </p:spPr>
      </p:pic>
      <p:sp>
        <p:nvSpPr>
          <p:cNvPr id="4" name="Picture Placeholder 3"/>
          <p:cNvSpPr>
            <a:spLocks noGrp="1"/>
          </p:cNvSpPr>
          <p:nvPr>
            <p:ph type="pic" sz="quarter" idx="10"/>
          </p:nvPr>
        </p:nvSpPr>
        <p:spPr>
          <a:xfrm>
            <a:off x="2" y="-20235"/>
            <a:ext cx="6117789" cy="724246"/>
          </a:xfrm>
        </p:spPr>
        <p:txBody>
          <a:bodyPr/>
          <a:lstStyle>
            <a:lvl1pPr marL="0" indent="0">
              <a:buNone/>
              <a:defRPr/>
            </a:lvl1pPr>
          </a:lstStyle>
          <a:p>
            <a:r>
              <a:rPr lang="en-US" smtClean="0"/>
              <a:t>Click icon to add picture</a:t>
            </a:r>
            <a:endParaRPr lang="en-US" dirty="0"/>
          </a:p>
        </p:txBody>
      </p:sp>
    </p:spTree>
    <p:extLst>
      <p:ext uri="{BB962C8B-B14F-4D97-AF65-F5344CB8AC3E}">
        <p14:creationId xmlns:p14="http://schemas.microsoft.com/office/powerpoint/2010/main" val="258686847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50874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0500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5770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9613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0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617236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marL="0" marR="0" lvl="0" indent="0" algn="l" defTabSz="913573"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a:t>
            </a:r>
            <a:r>
              <a:rPr kumimoji="0" lang="en-US" sz="686"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a:ea typeface="+mn-ea"/>
                <a:cs typeface="Segoe UI" pitchFamily="34" charset="0"/>
              </a:rPr>
              <a:t>2015 </a:t>
            </a: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6372529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 y="-5828"/>
            <a:ext cx="12211022" cy="6863830"/>
          </a:xfrm>
          <a:prstGeom prst="rect">
            <a:avLst/>
          </a:prstGeom>
        </p:spPr>
      </p:pic>
      <p:sp>
        <p:nvSpPr>
          <p:cNvPr id="10" name="Rectangle 9"/>
          <p:cNvSpPr/>
          <p:nvPr userDrawn="1"/>
        </p:nvSpPr>
        <p:spPr bwMode="auto">
          <a:xfrm>
            <a:off x="269239" y="2974355"/>
            <a:ext cx="7169557" cy="3592580"/>
          </a:xfrm>
          <a:prstGeom prst="rect">
            <a:avLst/>
          </a:prstGeom>
          <a:solidFill>
            <a:schemeClr val="tx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3405" y="473036"/>
            <a:ext cx="1522404" cy="326276"/>
          </a:xfrm>
          <a:prstGeom prst="rect">
            <a:avLst/>
          </a:prstGeom>
        </p:spPr>
      </p:pic>
      <p:sp>
        <p:nvSpPr>
          <p:cNvPr id="9" name="Title 1"/>
          <p:cNvSpPr>
            <a:spLocks noGrp="1"/>
          </p:cNvSpPr>
          <p:nvPr>
            <p:ph type="title" hasCustomPrompt="1"/>
          </p:nvPr>
        </p:nvSpPr>
        <p:spPr>
          <a:xfrm>
            <a:off x="269302" y="2980725"/>
            <a:ext cx="7171336" cy="1793090"/>
          </a:xfrm>
          <a:noFill/>
        </p:spPr>
        <p:txBody>
          <a:bodyPr lIns="146304" tIns="91440" rIns="146304" bIns="91440" anchor="t" anchorCtr="0"/>
          <a:lstStyle>
            <a:lvl1pPr>
              <a:defRPr sz="5292" spc="-98" baseline="0">
                <a:gradFill>
                  <a:gsLst>
                    <a:gs pos="100000">
                      <a:schemeClr val="bg1"/>
                    </a:gs>
                    <a:gs pos="0">
                      <a:schemeClr val="bg1"/>
                    </a:gs>
                  </a:gsLst>
                  <a:lin ang="5400000" scaled="0"/>
                </a:gradFill>
              </a:defRPr>
            </a:lvl1pPr>
          </a:lstStyle>
          <a:p>
            <a:r>
              <a:rPr lang="en-US" dirty="0" smtClean="0"/>
              <a:t>Presentation title </a:t>
            </a:r>
            <a:br>
              <a:rPr lang="en-US" dirty="0" smtClean="0"/>
            </a:br>
            <a:r>
              <a:rPr lang="en-US" dirty="0" smtClean="0"/>
              <a:t>goes here</a:t>
            </a:r>
            <a:endParaRPr lang="en-US" dirty="0"/>
          </a:p>
        </p:txBody>
      </p:sp>
      <p:sp>
        <p:nvSpPr>
          <p:cNvPr id="5" name="Text Placeholder 4"/>
          <p:cNvSpPr>
            <a:spLocks noGrp="1"/>
          </p:cNvSpPr>
          <p:nvPr>
            <p:ph type="body" sz="quarter" idx="12" hasCustomPrompt="1"/>
          </p:nvPr>
        </p:nvSpPr>
        <p:spPr>
          <a:xfrm>
            <a:off x="269303" y="4775114"/>
            <a:ext cx="7171337" cy="1239568"/>
          </a:xfrm>
          <a:noFill/>
        </p:spPr>
        <p:txBody>
          <a:bodyPr lIns="146304" tIns="109728" rIns="146304" bIns="109728">
            <a:noAutofit/>
          </a:bodyPr>
          <a:lstStyle>
            <a:lvl1pPr marL="0" indent="0">
              <a:spcBef>
                <a:spcPts val="0"/>
              </a:spcBef>
              <a:buNone/>
              <a:defRPr sz="3135" b="0" spc="0" baseline="0">
                <a:gradFill>
                  <a:gsLst>
                    <a:gs pos="100000">
                      <a:schemeClr val="bg1"/>
                    </a:gs>
                    <a:gs pos="0">
                      <a:schemeClr val="bg1"/>
                    </a:gs>
                  </a:gsLst>
                  <a:lin ang="5400000" scaled="0"/>
                </a:gradFill>
                <a:latin typeface="+mj-lt"/>
              </a:defRPr>
            </a:lvl1pPr>
          </a:lstStyle>
          <a:p>
            <a:pPr lvl="0"/>
            <a:r>
              <a:rPr lang="en-US" dirty="0" smtClean="0"/>
              <a:t>Speaker Name</a:t>
            </a:r>
          </a:p>
          <a:p>
            <a:pPr lvl="0"/>
            <a:r>
              <a:rPr lang="en-US" dirty="0" smtClean="0"/>
              <a:t>Title</a:t>
            </a:r>
          </a:p>
        </p:txBody>
      </p:sp>
      <p:sp>
        <p:nvSpPr>
          <p:cNvPr id="3" name="Text Placeholder 2"/>
          <p:cNvSpPr>
            <a:spLocks noGrp="1"/>
          </p:cNvSpPr>
          <p:nvPr>
            <p:ph type="body" sz="quarter" idx="13" hasCustomPrompt="1"/>
          </p:nvPr>
        </p:nvSpPr>
        <p:spPr>
          <a:xfrm>
            <a:off x="276398" y="6021843"/>
            <a:ext cx="7164240" cy="537931"/>
          </a:xfrm>
        </p:spPr>
        <p:txBody>
          <a:bodyPr vert="horz" wrap="square" lIns="182880" tIns="146304" rIns="182880" bIns="146304" rtlCol="0">
            <a:noAutofit/>
          </a:bodyPr>
          <a:lstStyle>
            <a:lvl1pPr marL="336015" indent="-336015" algn="r">
              <a:buNone/>
              <a:defRPr lang="en-US" sz="1765" smtClean="0">
                <a:gradFill>
                  <a:gsLst>
                    <a:gs pos="1250">
                      <a:schemeClr val="bg1"/>
                    </a:gs>
                    <a:gs pos="100000">
                      <a:schemeClr val="bg1"/>
                    </a:gs>
                  </a:gsLst>
                  <a:lin ang="5400000" scaled="0"/>
                </a:gradFill>
                <a:latin typeface="+mn-lt"/>
              </a:defRPr>
            </a:lvl1pPr>
            <a:lvl2pPr>
              <a:defRPr lang="en-US" smtClean="0"/>
            </a:lvl2pPr>
            <a:lvl3pPr>
              <a:defRPr lang="en-US" smtClean="0"/>
            </a:lvl3pPr>
            <a:lvl4pPr>
              <a:defRPr lang="en-US" smtClean="0"/>
            </a:lvl4pPr>
            <a:lvl5pPr>
              <a:defRPr lang="en-US"/>
            </a:lvl5pPr>
          </a:lstStyle>
          <a:p>
            <a:pPr marL="0" lvl="0" indent="0"/>
            <a:r>
              <a:rPr lang="en-US" dirty="0" smtClean="0"/>
              <a:t>Insert Session Code Here</a:t>
            </a:r>
            <a:endParaRPr lang="en-US" dirty="0"/>
          </a:p>
        </p:txBody>
      </p:sp>
    </p:spTree>
    <p:extLst>
      <p:ext uri="{BB962C8B-B14F-4D97-AF65-F5344CB8AC3E}">
        <p14:creationId xmlns:p14="http://schemas.microsoft.com/office/powerpoint/2010/main" val="3440609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marL="0" marR="0" lvl="0" indent="0" algn="l" defTabSz="913573"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2015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0207" y="3083652"/>
            <a:ext cx="3227129" cy="692059"/>
          </a:xfrm>
          <a:prstGeom prst="rect">
            <a:avLst/>
          </a:prstGeom>
        </p:spPr>
      </p:pic>
    </p:spTree>
    <p:extLst>
      <p:ext uri="{BB962C8B-B14F-4D97-AF65-F5344CB8AC3E}">
        <p14:creationId xmlns:p14="http://schemas.microsoft.com/office/powerpoint/2010/main" val="4672066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8"/>
            <a:ext cx="11653523" cy="2396047"/>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6081897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91" y="1591"/>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91" y="1591"/>
                        <a:ext cx="1587" cy="1587"/>
                      </a:xfrm>
                      <a:prstGeom prst="rect">
                        <a:avLst/>
                      </a:prstGeom>
                    </p:spPr>
                  </p:pic>
                </p:oleObj>
              </mc:Fallback>
            </mc:AlternateContent>
          </a:graphicData>
        </a:graphic>
      </p:graphicFrame>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3048003" y="6477874"/>
            <a:ext cx="8382000" cy="380127"/>
          </a:xfrm>
          <a:prstGeom prst="rect">
            <a:avLst/>
          </a:prstGeom>
        </p:spPr>
        <p:txBody>
          <a:bodyPr/>
          <a:lstStyle/>
          <a:p>
            <a:pPr defTabSz="914016"/>
            <a:endParaRPr lang="en-US" sz="1765" dirty="0">
              <a:solidFill>
                <a:srgbClr val="505050"/>
              </a:solidFill>
            </a:endParaRPr>
          </a:p>
        </p:txBody>
      </p:sp>
      <p:sp>
        <p:nvSpPr>
          <p:cNvPr id="5" name="Slide Number Placeholder 4"/>
          <p:cNvSpPr>
            <a:spLocks noGrp="1"/>
          </p:cNvSpPr>
          <p:nvPr>
            <p:ph type="sldNum" sz="quarter" idx="12"/>
          </p:nvPr>
        </p:nvSpPr>
        <p:spPr>
          <a:xfrm>
            <a:off x="11430001" y="6478588"/>
            <a:ext cx="761998" cy="379413"/>
          </a:xfrm>
          <a:prstGeom prst="rect">
            <a:avLst/>
          </a:prstGeom>
        </p:spPr>
        <p:txBody>
          <a:bodyPr/>
          <a:lstStyle/>
          <a:p>
            <a:pPr defTabSz="914016"/>
            <a:fld id="{6A4C1A4A-E5E6-4CC1-B72C-A20A4EB3E2D2}" type="slidenum">
              <a:rPr lang="en-US" sz="1765" smtClean="0">
                <a:solidFill>
                  <a:srgbClr val="505050"/>
                </a:solidFill>
              </a:rPr>
              <a:pPr defTabSz="914016"/>
              <a:t>‹#›</a:t>
            </a:fld>
            <a:endParaRPr lang="en-US" sz="1765" dirty="0">
              <a:solidFill>
                <a:srgbClr val="505050"/>
              </a:solidFill>
            </a:endParaRPr>
          </a:p>
        </p:txBody>
      </p:sp>
    </p:spTree>
    <p:extLst>
      <p:ext uri="{BB962C8B-B14F-4D97-AF65-F5344CB8AC3E}">
        <p14:creationId xmlns:p14="http://schemas.microsoft.com/office/powerpoint/2010/main" val="3682572551"/>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21911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2433947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527039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40090245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17457939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43082968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295287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11"/>
            <a:ext cx="12192000" cy="6851981"/>
          </a:xfrm>
          <a:prstGeom prst="rect">
            <a:avLst/>
          </a:prstGeom>
        </p:spPr>
      </p:pic>
      <p:sp>
        <p:nvSpPr>
          <p:cNvPr id="6" name="Rectangle 5"/>
          <p:cNvSpPr/>
          <p:nvPr userDrawn="1"/>
        </p:nvSpPr>
        <p:spPr bwMode="auto">
          <a:xfrm>
            <a:off x="4751363" y="1186358"/>
            <a:ext cx="7171399" cy="4484025"/>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4751363" y="1186358"/>
            <a:ext cx="7171399" cy="2706373"/>
          </a:xfrm>
          <a:noFill/>
        </p:spPr>
        <p:txBody>
          <a:bodyPr wrap="square" tIns="91440" bIns="91440" anchor="t" anchorCtr="0">
            <a:noAutofit/>
          </a:bodyPr>
          <a:lstStyle>
            <a:lvl1pPr>
              <a:defRPr sz="7054"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4752069" y="3892729"/>
            <a:ext cx="7170692" cy="1777652"/>
          </a:xfrm>
          <a:noFill/>
        </p:spPr>
        <p:txBody>
          <a:bodyPr wrap="square" lIns="182880" tIns="146304" rIns="182880" bIns="146304">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10127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2310630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7402125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8017224"/>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94648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238266083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6552504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72977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8" name="Title 1"/>
          <p:cNvSpPr>
            <a:spLocks noGrp="1"/>
          </p:cNvSpPr>
          <p:nvPr>
            <p:ph type="title"/>
          </p:nvPr>
        </p:nvSpPr>
        <p:spPr>
          <a:xfrm>
            <a:off x="609600" y="274638"/>
            <a:ext cx="10972801" cy="914544"/>
          </a:xfrm>
          <a:prstGeom prst="rect">
            <a:avLst/>
          </a:prstGeom>
        </p:spPr>
        <p:txBody>
          <a:bodyPr lIns="0" tIns="0" rIns="0" bIns="0" anchor="ctr">
            <a:normAutofit/>
          </a:bodyPr>
          <a:lstStyle>
            <a:lvl1pPr>
              <a:defRPr>
                <a:solidFill>
                  <a:srgbClr val="58D1FF"/>
                </a:solidFill>
                <a:effectLst/>
                <a:latin typeface="Segoe"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84677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10"/>
            <a:ext cx="12192000" cy="6851980"/>
          </a:xfrm>
          <a:prstGeom prst="rect">
            <a:avLst/>
          </a:prstGeom>
        </p:spPr>
      </p:pic>
      <p:sp>
        <p:nvSpPr>
          <p:cNvPr id="4" name="Rectangle 3"/>
          <p:cNvSpPr/>
          <p:nvPr userDrawn="1"/>
        </p:nvSpPr>
        <p:spPr bwMode="auto">
          <a:xfrm>
            <a:off x="4751363" y="1186358"/>
            <a:ext cx="7171399" cy="448402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4751363" y="1201816"/>
            <a:ext cx="7171399" cy="4484025"/>
          </a:xfrm>
          <a:noFill/>
        </p:spPr>
        <p:txBody>
          <a:bodyPr wrap="square" tIns="91440" bIns="91440" anchor="t" anchorCtr="0">
            <a:noAutofit/>
          </a:bodyPr>
          <a:lstStyle>
            <a:lvl1pPr>
              <a:defRPr lang="en-US" sz="7054" b="0" kern="1200" cap="none" spc="-98" baseline="0" dirty="0">
                <a:ln w="3175">
                  <a:noFill/>
                </a:ln>
                <a:gradFill>
                  <a:gsLst>
                    <a:gs pos="0">
                      <a:schemeClr val="accent6"/>
                    </a:gs>
                    <a:gs pos="100000">
                      <a:schemeClr val="accent6"/>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33261865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1"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354659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gradFill>
          <a:gsLst>
            <a:gs pos="75000">
              <a:srgbClr val="011C42"/>
            </a:gs>
            <a:gs pos="75000">
              <a:srgbClr val="021939"/>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061368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Band single">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491551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image" Target="../media/image16.png"/><Relationship Id="rId2" Type="http://schemas.openxmlformats.org/officeDocument/2006/relationships/slideLayout" Target="../slideLayouts/slideLayout44.xml"/><Relationship Id="rId16" Type="http://schemas.openxmlformats.org/officeDocument/2006/relationships/theme" Target="../theme/theme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3"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4"/>
          <a:stretch>
            <a:fillRect/>
          </a:stretch>
        </p:blipFill>
        <p:spPr>
          <a:xfrm rot="5400000">
            <a:off x="9208748" y="2991035"/>
            <a:ext cx="6858623" cy="876557"/>
          </a:xfrm>
          <a:prstGeom prst="rect">
            <a:avLst/>
          </a:prstGeom>
        </p:spPr>
      </p:pic>
    </p:spTree>
    <p:extLst>
      <p:ext uri="{BB962C8B-B14F-4D97-AF65-F5344CB8AC3E}">
        <p14:creationId xmlns:p14="http://schemas.microsoft.com/office/powerpoint/2010/main" val="884844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transition>
    <p:fade/>
  </p:transition>
  <p:timing>
    <p:tnLst>
      <p:par>
        <p:cTn id="1" dur="indefinite" restart="never" nodeType="tmRoot"/>
      </p:par>
    </p:tnLst>
  </p:timing>
  <p:txStyles>
    <p:titleStyle>
      <a:lvl1pPr algn="l" defTabSz="914016"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244457667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9" r:id="rId1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7.png"/><Relationship Id="rId4" Type="http://schemas.microsoft.com/office/2007/relationships/hdphoto" Target="../media/hdphoto1.wdp"/><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0E1D"/>
        </a:solidFill>
        <a:effectLst/>
      </p:bgPr>
    </p:bg>
    <p:spTree>
      <p:nvGrpSpPr>
        <p:cNvPr id="1" name=""/>
        <p:cNvGrpSpPr/>
        <p:nvPr/>
      </p:nvGrpSpPr>
      <p:grpSpPr>
        <a:xfrm>
          <a:off x="0" y="0"/>
          <a:ext cx="0" cy="0"/>
          <a:chOff x="0" y="0"/>
          <a:chExt cx="0" cy="0"/>
        </a:xfrm>
      </p:grpSpPr>
      <p:sp>
        <p:nvSpPr>
          <p:cNvPr id="53" name="Rectangle 52"/>
          <p:cNvSpPr/>
          <p:nvPr>
            <p:custDataLst>
              <p:tags r:id="rId1"/>
            </p:custDataLst>
          </p:nvPr>
        </p:nvSpPr>
        <p:spPr bwMode="auto">
          <a:xfrm>
            <a:off x="865" y="487"/>
            <a:ext cx="12190271" cy="6857027"/>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48484" tIns="175636" rIns="175636" bIns="175636" numCol="1" rtlCol="0" anchor="t" anchorCtr="0" compatLnSpc="1">
            <a:prstTxWarp prst="textNoShape">
              <a:avLst/>
            </a:prstTxWarp>
          </a:bodyPr>
          <a:lstStyle>
            <a:defPPr>
              <a:defRPr lang="en-US"/>
            </a:defPPr>
            <a:lvl1pPr marL="0" algn="l" defTabSz="932316" rtl="0" eaLnBrk="1" latinLnBrk="0" hangingPunct="1">
              <a:defRPr sz="1836" kern="1200">
                <a:solidFill>
                  <a:schemeClr val="lt1"/>
                </a:solidFill>
                <a:latin typeface="+mn-lt"/>
                <a:ea typeface="+mn-ea"/>
                <a:cs typeface="+mn-cs"/>
              </a:defRPr>
            </a:lvl1pPr>
            <a:lvl2pPr marL="466155" algn="l" defTabSz="932316" rtl="0" eaLnBrk="1" latinLnBrk="0" hangingPunct="1">
              <a:defRPr sz="1836" kern="1200">
                <a:solidFill>
                  <a:schemeClr val="lt1"/>
                </a:solidFill>
                <a:latin typeface="+mn-lt"/>
                <a:ea typeface="+mn-ea"/>
                <a:cs typeface="+mn-cs"/>
              </a:defRPr>
            </a:lvl2pPr>
            <a:lvl3pPr marL="932316" algn="l" defTabSz="932316" rtl="0" eaLnBrk="1" latinLnBrk="0" hangingPunct="1">
              <a:defRPr sz="1836" kern="1200">
                <a:solidFill>
                  <a:schemeClr val="lt1"/>
                </a:solidFill>
                <a:latin typeface="+mn-lt"/>
                <a:ea typeface="+mn-ea"/>
                <a:cs typeface="+mn-cs"/>
              </a:defRPr>
            </a:lvl3pPr>
            <a:lvl4pPr marL="1398471" algn="l" defTabSz="932316" rtl="0" eaLnBrk="1" latinLnBrk="0" hangingPunct="1">
              <a:defRPr sz="1836" kern="1200">
                <a:solidFill>
                  <a:schemeClr val="lt1"/>
                </a:solidFill>
                <a:latin typeface="+mn-lt"/>
                <a:ea typeface="+mn-ea"/>
                <a:cs typeface="+mn-cs"/>
              </a:defRPr>
            </a:lvl4pPr>
            <a:lvl5pPr marL="1864631" algn="l" defTabSz="932316" rtl="0" eaLnBrk="1" latinLnBrk="0" hangingPunct="1">
              <a:defRPr sz="1836" kern="1200">
                <a:solidFill>
                  <a:schemeClr val="lt1"/>
                </a:solidFill>
                <a:latin typeface="+mn-lt"/>
                <a:ea typeface="+mn-ea"/>
                <a:cs typeface="+mn-cs"/>
              </a:defRPr>
            </a:lvl5pPr>
            <a:lvl6pPr marL="2330787" algn="l" defTabSz="932316" rtl="0" eaLnBrk="1" latinLnBrk="0" hangingPunct="1">
              <a:defRPr sz="1836" kern="1200">
                <a:solidFill>
                  <a:schemeClr val="lt1"/>
                </a:solidFill>
                <a:latin typeface="+mn-lt"/>
                <a:ea typeface="+mn-ea"/>
                <a:cs typeface="+mn-cs"/>
              </a:defRPr>
            </a:lvl6pPr>
            <a:lvl7pPr marL="2796947" algn="l" defTabSz="932316" rtl="0" eaLnBrk="1" latinLnBrk="0" hangingPunct="1">
              <a:defRPr sz="1836" kern="1200">
                <a:solidFill>
                  <a:schemeClr val="lt1"/>
                </a:solidFill>
                <a:latin typeface="+mn-lt"/>
                <a:ea typeface="+mn-ea"/>
                <a:cs typeface="+mn-cs"/>
              </a:defRPr>
            </a:lvl7pPr>
            <a:lvl8pPr marL="3263102" algn="l" defTabSz="932316" rtl="0" eaLnBrk="1" latinLnBrk="0" hangingPunct="1">
              <a:defRPr sz="1836" kern="1200">
                <a:solidFill>
                  <a:schemeClr val="lt1"/>
                </a:solidFill>
                <a:latin typeface="+mn-lt"/>
                <a:ea typeface="+mn-ea"/>
                <a:cs typeface="+mn-cs"/>
              </a:defRPr>
            </a:lvl8pPr>
            <a:lvl9pPr marL="3729258" algn="l" defTabSz="932316" rtl="0" eaLnBrk="1" latinLnBrk="0" hangingPunct="1">
              <a:defRPr sz="1836" kern="1200">
                <a:solidFill>
                  <a:schemeClr val="lt1"/>
                </a:solidFill>
                <a:latin typeface="+mn-lt"/>
                <a:ea typeface="+mn-ea"/>
                <a:cs typeface="+mn-cs"/>
              </a:defRPr>
            </a:lvl9pPr>
          </a:lstStyle>
          <a:p>
            <a:pPr defTabSz="645721" fontAlgn="base">
              <a:lnSpc>
                <a:spcPct val="90000"/>
              </a:lnSpc>
              <a:spcBef>
                <a:spcPct val="0"/>
              </a:spcBef>
              <a:spcAft>
                <a:spcPts val="1727"/>
              </a:spcAft>
            </a:pPr>
            <a:endParaRPr lang="en-US" sz="3526" dirty="0">
              <a:solidFill>
                <a:srgbClr val="FFFFFF"/>
              </a:solidFill>
              <a:latin typeface="Segoe UI Light"/>
            </a:endParaRPr>
          </a:p>
          <a:p>
            <a:pPr defTabSz="645721" fontAlgn="base">
              <a:lnSpc>
                <a:spcPct val="90000"/>
              </a:lnSpc>
              <a:spcBef>
                <a:spcPct val="0"/>
              </a:spcBef>
              <a:spcAft>
                <a:spcPts val="1727"/>
              </a:spcAft>
            </a:pPr>
            <a:endParaRPr lang="en-US" sz="3526" dirty="0">
              <a:solidFill>
                <a:srgbClr val="FFFFFF"/>
              </a:solidFill>
              <a:latin typeface="Segoe UI Light"/>
            </a:endParaRPr>
          </a:p>
        </p:txBody>
      </p:sp>
      <p:sp>
        <p:nvSpPr>
          <p:cNvPr id="115" name="Title 1"/>
          <p:cNvSpPr>
            <a:spLocks noGrp="1"/>
          </p:cNvSpPr>
          <p:nvPr>
            <p:ph type="title"/>
          </p:nvPr>
        </p:nvSpPr>
        <p:spPr>
          <a:xfrm>
            <a:off x="269241" y="2383171"/>
            <a:ext cx="11653523" cy="1267251"/>
          </a:xfrm>
        </p:spPr>
        <p:txBody>
          <a:bodyPr/>
          <a:lstStyle/>
          <a:p>
            <a:r>
              <a:rPr lang="en-US" sz="7842" b="1" dirty="0"/>
              <a:t>Demo</a:t>
            </a:r>
            <a:r>
              <a:rPr lang="en-US" sz="7842" dirty="0"/>
              <a:t>:</a:t>
            </a:r>
            <a:r>
              <a:rPr lang="en-US" sz="7842" dirty="0"/>
              <a:t> Band on the Run</a:t>
            </a:r>
            <a:endParaRPr lang="en-US" sz="3529" i="1" dirty="0"/>
          </a:p>
        </p:txBody>
      </p:sp>
      <p:sp>
        <p:nvSpPr>
          <p:cNvPr id="2" name="TextBox 1"/>
          <p:cNvSpPr txBox="1"/>
          <p:nvPr/>
        </p:nvSpPr>
        <p:spPr>
          <a:xfrm>
            <a:off x="26719" y="6151302"/>
            <a:ext cx="2763979" cy="615522"/>
          </a:xfrm>
          <a:prstGeom prst="rect">
            <a:avLst/>
          </a:prstGeom>
          <a:noFill/>
        </p:spPr>
        <p:txBody>
          <a:bodyPr wrap="square" lIns="179285" tIns="143428" rIns="179285" bIns="143428" rtlCol="0">
            <a:spAutoFit/>
          </a:bodyPr>
          <a:lstStyle/>
          <a:p>
            <a:pPr defTabSz="914367">
              <a:lnSpc>
                <a:spcPct val="90000"/>
              </a:lnSpc>
              <a:spcAft>
                <a:spcPts val="588"/>
              </a:spcAft>
            </a:pPr>
            <a:r>
              <a:rPr lang="en-GB" sz="2353" dirty="0">
                <a:gradFill>
                  <a:gsLst>
                    <a:gs pos="2917">
                      <a:prstClr val="white"/>
                    </a:gs>
                    <a:gs pos="30000">
                      <a:prstClr val="white"/>
                    </a:gs>
                  </a:gsLst>
                  <a:lin ang="5400000" scaled="0"/>
                </a:gradFill>
                <a:latin typeface="Segoe UI"/>
              </a:rPr>
              <a:t>@AmyKateNicho</a:t>
            </a:r>
          </a:p>
        </p:txBody>
      </p:sp>
      <p:pic>
        <p:nvPicPr>
          <p:cNvPr id="6" name="Picture 5" descr="Works on the phone you own&#10;"/>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7222" b="82778" l="0" r="72291">
                        <a14:foregroundMark x1="33128" y1="62639" x2="33128" y2="62639"/>
                        <a14:foregroundMark x1="33128" y1="57361" x2="33128" y2="57361"/>
                        <a14:foregroundMark x1="42980" y1="56806" x2="42980" y2="56806"/>
                      </a14:backgroundRemoval>
                    </a14:imgEffect>
                  </a14:imgLayer>
                </a14:imgProps>
              </a:ext>
              <a:ext uri="{28A0092B-C50C-407E-A947-70E740481C1C}">
                <a14:useLocalDpi xmlns:a14="http://schemas.microsoft.com/office/drawing/2010/main" val="0"/>
              </a:ext>
            </a:extLst>
          </a:blip>
          <a:srcRect t="17143" r="49912" b="23129"/>
          <a:stretch/>
        </p:blipFill>
        <p:spPr bwMode="auto">
          <a:xfrm>
            <a:off x="9464514" y="4084564"/>
            <a:ext cx="2493743" cy="263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36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0000">
              <a:schemeClr val="bg1"/>
            </a:gs>
            <a:gs pos="80000">
              <a:srgbClr val="02162E"/>
            </a:gs>
          </a:gsLst>
          <a:lin ang="16200000" scaled="1"/>
        </a:gradFill>
        <a:effectLst/>
      </p:bgPr>
    </p:bg>
    <p:spTree>
      <p:nvGrpSpPr>
        <p:cNvPr id="1" name=""/>
        <p:cNvGrpSpPr/>
        <p:nvPr/>
      </p:nvGrpSpPr>
      <p:grpSpPr>
        <a:xfrm>
          <a:off x="0" y="0"/>
          <a:ext cx="0" cy="0"/>
          <a:chOff x="0" y="0"/>
          <a:chExt cx="0" cy="0"/>
        </a:xfrm>
      </p:grpSpPr>
      <p:sp>
        <p:nvSpPr>
          <p:cNvPr id="115" name="Title 1"/>
          <p:cNvSpPr>
            <a:spLocks noGrp="1"/>
          </p:cNvSpPr>
          <p:nvPr>
            <p:ph type="title"/>
          </p:nvPr>
        </p:nvSpPr>
        <p:spPr/>
        <p:txBody>
          <a:bodyPr/>
          <a:lstStyle/>
          <a:p>
            <a:r>
              <a:rPr lang="en-US" dirty="0" smtClean="0"/>
              <a:t>What is the Band?</a:t>
            </a:r>
            <a:endParaRPr lang="en-US" sz="3598" i="1" dirty="0"/>
          </a:p>
        </p:txBody>
      </p:sp>
      <p:pic>
        <p:nvPicPr>
          <p:cNvPr id="35" name="687c5615-291b-472a-bea4-fd826a81cb51">
            <a:hlinkClick r:id="" action="ppaction://media"/>
          </p:cNvPr>
          <p:cNvPicPr>
            <a:picLocks noChangeAspect="1"/>
          </p:cNvPicPr>
          <p:nvPr/>
        </p:nvPicPr>
        <p:blipFill rotWithShape="1">
          <a:blip r:embed="rId3"/>
          <a:srcRect b="8042"/>
          <a:stretch/>
        </p:blipFill>
        <p:spPr>
          <a:xfrm>
            <a:off x="7969475" y="1439760"/>
            <a:ext cx="4197775" cy="2010752"/>
          </a:xfrm>
          <a:prstGeom prst="rect">
            <a:avLst/>
          </a:prstGeom>
          <a:noFill/>
          <a:ln>
            <a:noFill/>
          </a:ln>
        </p:spPr>
      </p:pic>
      <p:grpSp>
        <p:nvGrpSpPr>
          <p:cNvPr id="36" name="Group 35"/>
          <p:cNvGrpSpPr>
            <a:grpSpLocks noChangeAspect="1"/>
          </p:cNvGrpSpPr>
          <p:nvPr/>
        </p:nvGrpSpPr>
        <p:grpSpPr>
          <a:xfrm>
            <a:off x="2991293" y="3545637"/>
            <a:ext cx="9033858" cy="3319658"/>
            <a:chOff x="514605" y="1768273"/>
            <a:chExt cx="11169885" cy="4104580"/>
          </a:xfrm>
        </p:grpSpPr>
        <p:grpSp>
          <p:nvGrpSpPr>
            <p:cNvPr id="37" name="Group 36"/>
            <p:cNvGrpSpPr/>
            <p:nvPr/>
          </p:nvGrpSpPr>
          <p:grpSpPr>
            <a:xfrm>
              <a:off x="514605" y="1768273"/>
              <a:ext cx="11169885" cy="4104580"/>
              <a:chOff x="503696" y="1733759"/>
              <a:chExt cx="10951862" cy="4024463"/>
            </a:xfrm>
            <a:solidFill>
              <a:schemeClr val="tx1"/>
            </a:solidFill>
          </p:grpSpPr>
          <p:grpSp>
            <p:nvGrpSpPr>
              <p:cNvPr id="49" name="Group 48"/>
              <p:cNvGrpSpPr/>
              <p:nvPr/>
            </p:nvGrpSpPr>
            <p:grpSpPr>
              <a:xfrm>
                <a:off x="503696" y="1733759"/>
                <a:ext cx="10951862" cy="4024463"/>
                <a:chOff x="-253231" y="1284249"/>
                <a:chExt cx="11477897" cy="4302769"/>
              </a:xfrm>
              <a:grpFill/>
            </p:grpSpPr>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231" y="1284249"/>
                  <a:ext cx="11477897" cy="4302769"/>
                </a:xfrm>
                <a:prstGeom prst="rect">
                  <a:avLst/>
                </a:prstGeom>
                <a:noFill/>
                <a:ln>
                  <a:noFill/>
                </a:ln>
              </p:spPr>
            </p:pic>
            <p:sp>
              <p:nvSpPr>
                <p:cNvPr id="54" name="Rectangle 53"/>
                <p:cNvSpPr/>
                <p:nvPr/>
              </p:nvSpPr>
              <p:spPr>
                <a:xfrm>
                  <a:off x="-97372" y="1409595"/>
                  <a:ext cx="2760350" cy="78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734">
                    <a:solidFill>
                      <a:prstClr val="white"/>
                    </a:solidFill>
                    <a:latin typeface="Segoe UI"/>
                  </a:endParaRPr>
                </a:p>
              </p:txBody>
            </p:sp>
          </p:grpSp>
          <p:grpSp>
            <p:nvGrpSpPr>
              <p:cNvPr id="50" name="Group 49"/>
              <p:cNvGrpSpPr/>
              <p:nvPr/>
            </p:nvGrpSpPr>
            <p:grpSpPr>
              <a:xfrm>
                <a:off x="2266701" y="3024218"/>
                <a:ext cx="724149" cy="201872"/>
                <a:chOff x="2266701" y="3024218"/>
                <a:chExt cx="724149" cy="201872"/>
              </a:xfrm>
              <a:grpFill/>
            </p:grpSpPr>
            <p:sp>
              <p:nvSpPr>
                <p:cNvPr id="51" name="Rectangle 50"/>
                <p:cNvSpPr/>
                <p:nvPr/>
              </p:nvSpPr>
              <p:spPr>
                <a:xfrm>
                  <a:off x="2329815" y="3046094"/>
                  <a:ext cx="661035" cy="1797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734">
                    <a:solidFill>
                      <a:prstClr val="white"/>
                    </a:solidFill>
                    <a:latin typeface="Segoe UI"/>
                  </a:endParaRPr>
                </a:p>
              </p:txBody>
            </p:sp>
            <p:sp>
              <p:nvSpPr>
                <p:cNvPr id="52" name="Isosceles Triangle 51"/>
                <p:cNvSpPr/>
                <p:nvPr/>
              </p:nvSpPr>
              <p:spPr>
                <a:xfrm rot="368773">
                  <a:off x="2266701" y="3024218"/>
                  <a:ext cx="94771" cy="20187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734">
                    <a:solidFill>
                      <a:prstClr val="white"/>
                    </a:solidFill>
                    <a:latin typeface="Segoe UI"/>
                  </a:endParaRPr>
                </a:p>
              </p:txBody>
            </p:sp>
          </p:grpSp>
        </p:grpSp>
        <p:grpSp>
          <p:nvGrpSpPr>
            <p:cNvPr id="38" name="Group 37"/>
            <p:cNvGrpSpPr/>
            <p:nvPr/>
          </p:nvGrpSpPr>
          <p:grpSpPr>
            <a:xfrm>
              <a:off x="630485" y="5397976"/>
              <a:ext cx="544019" cy="339392"/>
              <a:chOff x="617315" y="5277374"/>
              <a:chExt cx="533400" cy="332767"/>
            </a:xfrm>
          </p:grpSpPr>
          <p:grpSp>
            <p:nvGrpSpPr>
              <p:cNvPr id="45" name="Group 44"/>
              <p:cNvGrpSpPr/>
              <p:nvPr/>
            </p:nvGrpSpPr>
            <p:grpSpPr>
              <a:xfrm>
                <a:off x="676049" y="5277374"/>
                <a:ext cx="341376" cy="332767"/>
                <a:chOff x="673509" y="5277374"/>
                <a:chExt cx="341376" cy="332767"/>
              </a:xfrm>
            </p:grpSpPr>
            <p:pic>
              <p:nvPicPr>
                <p:cNvPr id="47" name="Picture 46"/>
                <p:cNvPicPr>
                  <a:picLocks noChangeAspect="1"/>
                </p:cNvPicPr>
                <p:nvPr/>
              </p:nvPicPr>
              <p:blipFill rotWithShape="1">
                <a:blip r:embed="rId5"/>
                <a:srcRect l="21839" r="3551"/>
                <a:stretch/>
              </p:blipFill>
              <p:spPr>
                <a:xfrm>
                  <a:off x="673509" y="5277374"/>
                  <a:ext cx="341376" cy="332767"/>
                </a:xfrm>
                <a:prstGeom prst="rect">
                  <a:avLst/>
                </a:prstGeom>
                <a:noFill/>
                <a:ln>
                  <a:noFill/>
                </a:ln>
              </p:spPr>
            </p:pic>
            <p:sp>
              <p:nvSpPr>
                <p:cNvPr id="48" name="Oval 47"/>
                <p:cNvSpPr/>
                <p:nvPr/>
              </p:nvSpPr>
              <p:spPr>
                <a:xfrm>
                  <a:off x="767273" y="5352889"/>
                  <a:ext cx="111760" cy="111760"/>
                </a:xfrm>
                <a:prstGeom prst="ellipse">
                  <a:avLst/>
                </a:prstGeom>
                <a:solidFill>
                  <a:srgbClr val="3BD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734">
                    <a:solidFill>
                      <a:prstClr val="white"/>
                    </a:solidFill>
                    <a:latin typeface="Segoe UI"/>
                  </a:endParaRPr>
                </a:p>
              </p:txBody>
            </p:sp>
          </p:grpSp>
          <p:sp>
            <p:nvSpPr>
              <p:cNvPr id="46" name="TextBox 21"/>
              <p:cNvSpPr txBox="1"/>
              <p:nvPr/>
            </p:nvSpPr>
            <p:spPr>
              <a:xfrm>
                <a:off x="617315" y="5295675"/>
                <a:ext cx="533400" cy="21653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550" dirty="0">
                    <a:solidFill>
                      <a:srgbClr val="737373">
                        <a:lumMod val="75000"/>
                      </a:srgbClr>
                    </a:solidFill>
                    <a:latin typeface="Segoe UI"/>
                    <a:cs typeface="Segoe UI" panose="020B0502040204020203" pitchFamily="34" charset="0"/>
                  </a:rPr>
                  <a:t>10</a:t>
                </a:r>
              </a:p>
            </p:txBody>
          </p:sp>
        </p:grpSp>
        <p:sp>
          <p:nvSpPr>
            <p:cNvPr id="39" name="TextBox 14"/>
            <p:cNvSpPr txBox="1"/>
            <p:nvPr/>
          </p:nvSpPr>
          <p:spPr>
            <a:xfrm>
              <a:off x="958122" y="5391379"/>
              <a:ext cx="1437763" cy="240268"/>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650" b="1" dirty="0">
                  <a:solidFill>
                    <a:srgbClr val="737373"/>
                  </a:solidFill>
                  <a:latin typeface="Segoe UI"/>
                  <a:ea typeface="Verdana" panose="020B0604030504040204" pitchFamily="34" charset="0"/>
                  <a:cs typeface="Verdana" panose="020B0604030504040204" pitchFamily="34" charset="0"/>
                </a:rPr>
                <a:t>Gyroscope</a:t>
              </a:r>
            </a:p>
          </p:txBody>
        </p:sp>
        <p:grpSp>
          <p:nvGrpSpPr>
            <p:cNvPr id="40" name="Group 39"/>
            <p:cNvGrpSpPr/>
            <p:nvPr/>
          </p:nvGrpSpPr>
          <p:grpSpPr>
            <a:xfrm>
              <a:off x="11021050" y="2194597"/>
              <a:ext cx="544018" cy="339392"/>
              <a:chOff x="632870" y="5277374"/>
              <a:chExt cx="533399" cy="332767"/>
            </a:xfrm>
          </p:grpSpPr>
          <p:grpSp>
            <p:nvGrpSpPr>
              <p:cNvPr id="41" name="Group 40"/>
              <p:cNvGrpSpPr/>
              <p:nvPr/>
            </p:nvGrpSpPr>
            <p:grpSpPr>
              <a:xfrm>
                <a:off x="676049" y="5277374"/>
                <a:ext cx="341376" cy="332767"/>
                <a:chOff x="673509" y="5277374"/>
                <a:chExt cx="341376" cy="332767"/>
              </a:xfrm>
            </p:grpSpPr>
            <p:pic>
              <p:nvPicPr>
                <p:cNvPr id="43" name="Picture 42"/>
                <p:cNvPicPr>
                  <a:picLocks noChangeAspect="1"/>
                </p:cNvPicPr>
                <p:nvPr/>
              </p:nvPicPr>
              <p:blipFill rotWithShape="1">
                <a:blip r:embed="rId5"/>
                <a:srcRect l="21839" r="3551"/>
                <a:stretch/>
              </p:blipFill>
              <p:spPr>
                <a:xfrm>
                  <a:off x="673509" y="5277374"/>
                  <a:ext cx="341376" cy="332767"/>
                </a:xfrm>
                <a:prstGeom prst="rect">
                  <a:avLst/>
                </a:prstGeom>
                <a:noFill/>
                <a:ln>
                  <a:noFill/>
                </a:ln>
              </p:spPr>
            </p:pic>
            <p:sp>
              <p:nvSpPr>
                <p:cNvPr id="44" name="Oval 43"/>
                <p:cNvSpPr/>
                <p:nvPr/>
              </p:nvSpPr>
              <p:spPr>
                <a:xfrm>
                  <a:off x="767273" y="5352889"/>
                  <a:ext cx="111760" cy="111760"/>
                </a:xfrm>
                <a:prstGeom prst="ellipse">
                  <a:avLst/>
                </a:prstGeom>
                <a:solidFill>
                  <a:srgbClr val="3BD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563">
                    <a:defRPr/>
                  </a:pPr>
                  <a:endParaRPr lang="en-US" sz="1734">
                    <a:solidFill>
                      <a:prstClr val="white"/>
                    </a:solidFill>
                    <a:latin typeface="Segoe UI"/>
                  </a:endParaRPr>
                </a:p>
              </p:txBody>
            </p:sp>
          </p:grpSp>
          <p:sp>
            <p:nvSpPr>
              <p:cNvPr id="42" name="TextBox 17"/>
              <p:cNvSpPr txBox="1"/>
              <p:nvPr/>
            </p:nvSpPr>
            <p:spPr>
              <a:xfrm>
                <a:off x="632870" y="5288030"/>
                <a:ext cx="533399" cy="21653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550" dirty="0">
                    <a:solidFill>
                      <a:srgbClr val="737373">
                        <a:lumMod val="75000"/>
                      </a:srgbClr>
                    </a:solidFill>
                    <a:latin typeface="Segoe UI"/>
                    <a:cs typeface="Segoe UI" panose="020B0502040204020203" pitchFamily="34" charset="0"/>
                  </a:rPr>
                  <a:t>10</a:t>
                </a:r>
              </a:p>
            </p:txBody>
          </p:sp>
        </p:grpSp>
      </p:grpSp>
      <p:pic>
        <p:nvPicPr>
          <p:cNvPr id="55" name="Picture 54"/>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4803320" y="1615245"/>
            <a:ext cx="3647219" cy="2052332"/>
          </a:xfrm>
          <a:prstGeom prst="rect">
            <a:avLst/>
          </a:prstGeom>
        </p:spPr>
      </p:pic>
      <p:sp>
        <p:nvSpPr>
          <p:cNvPr id="56" name="Text Placeholder 1"/>
          <p:cNvSpPr txBox="1">
            <a:spLocks/>
          </p:cNvSpPr>
          <p:nvPr/>
        </p:nvSpPr>
        <p:spPr>
          <a:xfrm>
            <a:off x="270067" y="1860257"/>
            <a:ext cx="11651870" cy="4353332"/>
          </a:xfrm>
          <a:prstGeom prst="rect">
            <a:avLst/>
          </a:prstGeom>
        </p:spPr>
        <p:txBody>
          <a:bodyPr/>
          <a:lstStyle>
            <a:lvl1pPr marL="342768" marR="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buNone/>
            </a:pPr>
            <a:r>
              <a:rPr lang="en-GB" sz="3600" dirty="0">
                <a:solidFill>
                  <a:srgbClr val="02162E"/>
                </a:solidFill>
                <a:latin typeface="Segoe UI Light"/>
              </a:rPr>
              <a:t>All day wearable device</a:t>
            </a:r>
            <a:endParaRPr lang="en-GB" sz="2400" dirty="0">
              <a:solidFill>
                <a:srgbClr val="02162E"/>
              </a:solidFill>
              <a:latin typeface="Segoe UI Light"/>
            </a:endParaRPr>
          </a:p>
          <a:p>
            <a:pPr marL="0" indent="0" defTabSz="914016"/>
            <a:r>
              <a:rPr lang="en-GB" sz="2400" dirty="0">
                <a:gradFill>
                  <a:gsLst>
                    <a:gs pos="1250">
                      <a:prstClr val="black"/>
                    </a:gs>
                    <a:gs pos="100000">
                      <a:prstClr val="black"/>
                    </a:gs>
                  </a:gsLst>
                  <a:lin ang="5400000" scaled="0"/>
                </a:gradFill>
                <a:latin typeface="Segoe UI Light"/>
              </a:rPr>
              <a:t> Live healthier</a:t>
            </a:r>
          </a:p>
          <a:p>
            <a:pPr marL="0" indent="0" defTabSz="914016"/>
            <a:r>
              <a:rPr lang="en-GB" sz="2400" dirty="0">
                <a:gradFill>
                  <a:gsLst>
                    <a:gs pos="1250">
                      <a:prstClr val="black"/>
                    </a:gs>
                    <a:gs pos="100000">
                      <a:prstClr val="black"/>
                    </a:gs>
                  </a:gsLst>
                  <a:lin ang="5400000" scaled="0"/>
                </a:gradFill>
                <a:latin typeface="Segoe UI Light"/>
              </a:rPr>
              <a:t> Be more productive</a:t>
            </a:r>
          </a:p>
          <a:p>
            <a:pPr marL="0" indent="0" defTabSz="914016"/>
            <a:r>
              <a:rPr lang="en-GB" sz="2400" dirty="0">
                <a:gradFill>
                  <a:gsLst>
                    <a:gs pos="1250">
                      <a:prstClr val="black"/>
                    </a:gs>
                    <a:gs pos="100000">
                      <a:prstClr val="black"/>
                    </a:gs>
                  </a:gsLst>
                  <a:lin ang="5400000" scaled="0"/>
                </a:gradFill>
                <a:latin typeface="Segoe UI Light"/>
              </a:rPr>
              <a:t> Stay connected at a glance</a:t>
            </a:r>
          </a:p>
          <a:p>
            <a:pPr marL="0" indent="0" defTabSz="914016"/>
            <a:endParaRPr lang="en-GB" sz="3200" dirty="0">
              <a:gradFill>
                <a:gsLst>
                  <a:gs pos="1250">
                    <a:prstClr val="black"/>
                  </a:gs>
                  <a:gs pos="100000">
                    <a:prstClr val="black"/>
                  </a:gs>
                </a:gsLst>
                <a:lin ang="5400000" scaled="0"/>
              </a:gradFill>
              <a:latin typeface="Segoe UI Light"/>
            </a:endParaRPr>
          </a:p>
          <a:p>
            <a:pPr marL="0" indent="0" defTabSz="914016">
              <a:buNone/>
            </a:pPr>
            <a:r>
              <a:rPr lang="en-GB" sz="3600" dirty="0">
                <a:solidFill>
                  <a:srgbClr val="02162E"/>
                </a:solidFill>
                <a:latin typeface="Segoe UI Light"/>
              </a:rPr>
              <a:t>Technology</a:t>
            </a:r>
          </a:p>
          <a:p>
            <a:pPr marL="336015" indent="-336015" defTabSz="914016"/>
            <a:r>
              <a:rPr lang="en-GB" sz="2400" dirty="0">
                <a:gradFill>
                  <a:gsLst>
                    <a:gs pos="1250">
                      <a:prstClr val="black"/>
                    </a:gs>
                    <a:gs pos="100000">
                      <a:prstClr val="black"/>
                    </a:gs>
                  </a:gsLst>
                  <a:lin ang="5400000" scaled="0"/>
                </a:gradFill>
                <a:latin typeface="Segoe UI Light"/>
              </a:rPr>
              <a:t>10 sensors</a:t>
            </a:r>
          </a:p>
          <a:p>
            <a:pPr marL="336015" indent="-336015" defTabSz="914016"/>
            <a:r>
              <a:rPr lang="en-GB" sz="2400" dirty="0">
                <a:gradFill>
                  <a:gsLst>
                    <a:gs pos="1250">
                      <a:prstClr val="black"/>
                    </a:gs>
                    <a:gs pos="100000">
                      <a:prstClr val="black"/>
                    </a:gs>
                  </a:gsLst>
                  <a:lin ang="5400000" scaled="0"/>
                </a:gradFill>
                <a:latin typeface="Segoe UI Light"/>
              </a:rPr>
              <a:t>Touch display</a:t>
            </a:r>
          </a:p>
          <a:p>
            <a:pPr marL="336015" indent="-336015" defTabSz="914016"/>
            <a:r>
              <a:rPr lang="en-GB" sz="2400" dirty="0">
                <a:gradFill>
                  <a:gsLst>
                    <a:gs pos="1250">
                      <a:prstClr val="black"/>
                    </a:gs>
                    <a:gs pos="100000">
                      <a:prstClr val="black"/>
                    </a:gs>
                  </a:gsLst>
                  <a:lin ang="5400000" scaled="0"/>
                </a:gradFill>
                <a:latin typeface="Segoe UI Light"/>
              </a:rPr>
              <a:t>2 days+ battery</a:t>
            </a:r>
            <a:endParaRPr lang="en-GB" sz="2400" dirty="0">
              <a:gradFill>
                <a:gsLst>
                  <a:gs pos="1250">
                    <a:prstClr val="black"/>
                  </a:gs>
                  <a:gs pos="100000">
                    <a:prstClr val="black"/>
                  </a:gs>
                </a:gsLst>
                <a:lin ang="5400000" scaled="0"/>
              </a:gradFill>
              <a:latin typeface="Segoe UI Light"/>
            </a:endParaRPr>
          </a:p>
        </p:txBody>
      </p:sp>
    </p:spTree>
    <p:extLst>
      <p:ext uri="{BB962C8B-B14F-4D97-AF65-F5344CB8AC3E}">
        <p14:creationId xmlns:p14="http://schemas.microsoft.com/office/powerpoint/2010/main" val="248203537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0000">
              <a:schemeClr val="bg1"/>
            </a:gs>
            <a:gs pos="80000">
              <a:srgbClr val="02162E"/>
            </a:gs>
          </a:gsLst>
          <a:lin ang="16200000" scaled="1"/>
        </a:gradFill>
        <a:effectLst/>
      </p:bgPr>
    </p:bg>
    <p:spTree>
      <p:nvGrpSpPr>
        <p:cNvPr id="1" name=""/>
        <p:cNvGrpSpPr/>
        <p:nvPr/>
      </p:nvGrpSpPr>
      <p:grpSpPr>
        <a:xfrm>
          <a:off x="0" y="0"/>
          <a:ext cx="0" cy="0"/>
          <a:chOff x="0" y="0"/>
          <a:chExt cx="0" cy="0"/>
        </a:xfrm>
      </p:grpSpPr>
      <p:sp>
        <p:nvSpPr>
          <p:cNvPr id="115" name="Title 1"/>
          <p:cNvSpPr>
            <a:spLocks noGrp="1"/>
          </p:cNvSpPr>
          <p:nvPr>
            <p:ph type="title"/>
          </p:nvPr>
        </p:nvSpPr>
        <p:spPr/>
        <p:txBody>
          <a:bodyPr/>
          <a:lstStyle/>
          <a:p>
            <a:r>
              <a:rPr lang="en-US" b="1" dirty="0" smtClean="0"/>
              <a:t>Demo</a:t>
            </a:r>
            <a:r>
              <a:rPr lang="en-US" dirty="0" smtClean="0"/>
              <a:t> – Band on the Run Architecture</a:t>
            </a:r>
            <a:endParaRPr lang="en-US" sz="3598" i="1" dirty="0"/>
          </a:p>
        </p:txBody>
      </p:sp>
      <p:pic>
        <p:nvPicPr>
          <p:cNvPr id="224" name="Picture 223" descr="Works on the phone you own&#10;"/>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222" b="82778" l="0" r="72291">
                        <a14:foregroundMark x1="33128" y1="62639" x2="33128" y2="62639"/>
                        <a14:foregroundMark x1="33128" y1="57361" x2="33128" y2="57361"/>
                        <a14:foregroundMark x1="42980" y1="56806" x2="42980" y2="56806"/>
                      </a14:backgroundRemoval>
                    </a14:imgEffect>
                  </a14:imgLayer>
                </a14:imgProps>
              </a:ext>
              <a:ext uri="{28A0092B-C50C-407E-A947-70E740481C1C}">
                <a14:useLocalDpi xmlns:a14="http://schemas.microsoft.com/office/drawing/2010/main" val="0"/>
              </a:ext>
            </a:extLst>
          </a:blip>
          <a:srcRect t="17143" r="49912" b="23129"/>
          <a:stretch/>
        </p:blipFill>
        <p:spPr bwMode="auto">
          <a:xfrm>
            <a:off x="251010" y="4084564"/>
            <a:ext cx="2493743" cy="26367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4215315" y="1951803"/>
            <a:ext cx="1010230" cy="1010230"/>
          </a:xfrm>
          <a:prstGeom prst="rect">
            <a:avLst/>
          </a:prstGeom>
        </p:spPr>
      </p:pic>
      <p:pic>
        <p:nvPicPr>
          <p:cNvPr id="15" name="Picture 14"/>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4219790" y="3297452"/>
            <a:ext cx="1010230" cy="1010230"/>
          </a:xfrm>
          <a:prstGeom prst="rect">
            <a:avLst/>
          </a:prstGeom>
        </p:spPr>
      </p:pic>
      <p:sp>
        <p:nvSpPr>
          <p:cNvPr id="16" name="Freeform 15"/>
          <p:cNvSpPr/>
          <p:nvPr/>
        </p:nvSpPr>
        <p:spPr>
          <a:xfrm>
            <a:off x="1751871" y="2520176"/>
            <a:ext cx="2114091" cy="1580487"/>
          </a:xfrm>
          <a:custGeom>
            <a:avLst/>
            <a:gdLst>
              <a:gd name="connsiteX0" fmla="*/ 16086 w 1308858"/>
              <a:gd name="connsiteY0" fmla="*/ 1077902 h 1077902"/>
              <a:gd name="connsiteX1" fmla="*/ 181624 w 1308858"/>
              <a:gd name="connsiteY1" fmla="*/ 29495 h 1077902"/>
              <a:gd name="connsiteX2" fmla="*/ 1308858 w 1308858"/>
              <a:gd name="connsiteY2" fmla="*/ 392102 h 1077902"/>
            </a:gdLst>
            <a:ahLst/>
            <a:cxnLst>
              <a:cxn ang="0">
                <a:pos x="connsiteX0" y="connsiteY0"/>
              </a:cxn>
              <a:cxn ang="0">
                <a:pos x="connsiteX1" y="connsiteY1"/>
              </a:cxn>
              <a:cxn ang="0">
                <a:pos x="connsiteX2" y="connsiteY2"/>
              </a:cxn>
            </a:cxnLst>
            <a:rect l="l" t="t" r="r" b="b"/>
            <a:pathLst>
              <a:path w="1308858" h="1077902">
                <a:moveTo>
                  <a:pt x="16086" y="1077902"/>
                </a:moveTo>
                <a:cubicBezTo>
                  <a:pt x="-8876" y="610848"/>
                  <a:pt x="-33838" y="143795"/>
                  <a:pt x="181624" y="29495"/>
                </a:cubicBezTo>
                <a:cubicBezTo>
                  <a:pt x="397086" y="-84805"/>
                  <a:pt x="852972" y="153648"/>
                  <a:pt x="1308858" y="392102"/>
                </a:cubicBezTo>
              </a:path>
            </a:pathLst>
          </a:custGeom>
          <a:ln w="381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17" name="Picture 16"/>
          <p:cNvPicPr>
            <a:picLocks noChangeAspect="1"/>
          </p:cNvPicPr>
          <p:nvPr/>
        </p:nvPicPr>
        <p:blipFill>
          <a:blip r:embed="rId7" cstate="print">
            <a:biLevel thresh="75000"/>
            <a:extLst>
              <a:ext uri="{28A0092B-C50C-407E-A947-70E740481C1C}">
                <a14:useLocalDpi xmlns:a14="http://schemas.microsoft.com/office/drawing/2010/main" val="0"/>
              </a:ext>
            </a:extLst>
          </a:blip>
          <a:stretch>
            <a:fillRect/>
          </a:stretch>
        </p:blipFill>
        <p:spPr>
          <a:xfrm>
            <a:off x="5339726" y="2663571"/>
            <a:ext cx="1010230" cy="1010230"/>
          </a:xfrm>
          <a:prstGeom prst="rect">
            <a:avLst/>
          </a:prstGeom>
        </p:spPr>
      </p:pic>
      <p:pic>
        <p:nvPicPr>
          <p:cNvPr id="18" name="Picture 17"/>
          <p:cNvPicPr>
            <a:picLocks noChangeAspect="1"/>
          </p:cNvPicPr>
          <p:nvPr/>
        </p:nvPicPr>
        <p:blipFill>
          <a:blip r:embed="rId8">
            <a:extLst>
              <a:ext uri="{BEBA8EAE-BF5A-486C-A8C5-ECC9F3942E4B}">
                <a14:imgProps xmlns:a14="http://schemas.microsoft.com/office/drawing/2010/main">
                  <a14:imgLayer r:embed="rId9">
                    <a14:imgEffect>
                      <a14:backgroundRemoval t="1111" b="96667" l="0" r="100000">
                        <a14:foregroundMark x1="16450" y1="61111" x2="16450" y2="61111"/>
                        <a14:foregroundMark x1="28139" y1="59259" x2="28139" y2="59259"/>
                        <a14:foregroundMark x1="46753" y1="61481" x2="46753" y2="61481"/>
                        <a14:foregroundMark x1="61039" y1="58889" x2="61039" y2="58889"/>
                      </a14:backgroundRemoval>
                    </a14:imgEffect>
                  </a14:imgLayer>
                </a14:imgProps>
              </a:ext>
            </a:extLst>
          </a:blip>
          <a:stretch>
            <a:fillRect/>
          </a:stretch>
        </p:blipFill>
        <p:spPr>
          <a:xfrm>
            <a:off x="10044106" y="4941563"/>
            <a:ext cx="1010230" cy="1180788"/>
          </a:xfrm>
          <a:prstGeom prst="rect">
            <a:avLst/>
          </a:prstGeom>
        </p:spPr>
      </p:pic>
      <p:sp>
        <p:nvSpPr>
          <p:cNvPr id="20" name="Freeform 19"/>
          <p:cNvSpPr/>
          <p:nvPr/>
        </p:nvSpPr>
        <p:spPr>
          <a:xfrm>
            <a:off x="6409426" y="1951802"/>
            <a:ext cx="3448252" cy="568373"/>
          </a:xfrm>
          <a:custGeom>
            <a:avLst/>
            <a:gdLst>
              <a:gd name="connsiteX0" fmla="*/ 0 w 1300655"/>
              <a:gd name="connsiteY0" fmla="*/ 895627 h 895627"/>
              <a:gd name="connsiteX1" fmla="*/ 386255 w 1300655"/>
              <a:gd name="connsiteY1" fmla="*/ 12758 h 895627"/>
              <a:gd name="connsiteX2" fmla="*/ 1300655 w 1300655"/>
              <a:gd name="connsiteY2" fmla="*/ 454193 h 895627"/>
            </a:gdLst>
            <a:ahLst/>
            <a:cxnLst>
              <a:cxn ang="0">
                <a:pos x="connsiteX0" y="connsiteY0"/>
              </a:cxn>
              <a:cxn ang="0">
                <a:pos x="connsiteX1" y="connsiteY1"/>
              </a:cxn>
              <a:cxn ang="0">
                <a:pos x="connsiteX2" y="connsiteY2"/>
              </a:cxn>
            </a:cxnLst>
            <a:rect l="l" t="t" r="r" b="b"/>
            <a:pathLst>
              <a:path w="1300655" h="895627">
                <a:moveTo>
                  <a:pt x="0" y="895627"/>
                </a:moveTo>
                <a:cubicBezTo>
                  <a:pt x="84739" y="490978"/>
                  <a:pt x="169479" y="86330"/>
                  <a:pt x="386255" y="12758"/>
                </a:cubicBezTo>
                <a:cubicBezTo>
                  <a:pt x="603031" y="-60814"/>
                  <a:pt x="951843" y="196689"/>
                  <a:pt x="1300655" y="454193"/>
                </a:cubicBezTo>
              </a:path>
            </a:pathLst>
          </a:custGeom>
          <a:ln w="381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04040"/>
              </a:solidFill>
              <a:effectLst/>
              <a:uLnTx/>
              <a:uFillTx/>
              <a:latin typeface="Segoe UI"/>
              <a:ea typeface="+mn-ea"/>
              <a:cs typeface="+mn-cs"/>
            </a:endParaRPr>
          </a:p>
        </p:txBody>
      </p:sp>
      <p:sp>
        <p:nvSpPr>
          <p:cNvPr id="21" name="Freeform 20"/>
          <p:cNvSpPr/>
          <p:nvPr/>
        </p:nvSpPr>
        <p:spPr>
          <a:xfrm rot="738651" flipV="1">
            <a:off x="5786216" y="4243749"/>
            <a:ext cx="4152057" cy="1551654"/>
          </a:xfrm>
          <a:custGeom>
            <a:avLst/>
            <a:gdLst>
              <a:gd name="connsiteX0" fmla="*/ 0 w 1300655"/>
              <a:gd name="connsiteY0" fmla="*/ 895627 h 895627"/>
              <a:gd name="connsiteX1" fmla="*/ 386255 w 1300655"/>
              <a:gd name="connsiteY1" fmla="*/ 12758 h 895627"/>
              <a:gd name="connsiteX2" fmla="*/ 1300655 w 1300655"/>
              <a:gd name="connsiteY2" fmla="*/ 454193 h 895627"/>
            </a:gdLst>
            <a:ahLst/>
            <a:cxnLst>
              <a:cxn ang="0">
                <a:pos x="connsiteX0" y="connsiteY0"/>
              </a:cxn>
              <a:cxn ang="0">
                <a:pos x="connsiteX1" y="connsiteY1"/>
              </a:cxn>
              <a:cxn ang="0">
                <a:pos x="connsiteX2" y="connsiteY2"/>
              </a:cxn>
            </a:cxnLst>
            <a:rect l="l" t="t" r="r" b="b"/>
            <a:pathLst>
              <a:path w="1300655" h="895627">
                <a:moveTo>
                  <a:pt x="0" y="895627"/>
                </a:moveTo>
                <a:cubicBezTo>
                  <a:pt x="84739" y="490978"/>
                  <a:pt x="169479" y="86330"/>
                  <a:pt x="386255" y="12758"/>
                </a:cubicBezTo>
                <a:cubicBezTo>
                  <a:pt x="603031" y="-60814"/>
                  <a:pt x="951843" y="196689"/>
                  <a:pt x="1300655" y="454193"/>
                </a:cubicBezTo>
              </a:path>
            </a:pathLst>
          </a:custGeom>
          <a:ln w="381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04040"/>
              </a:solidFill>
              <a:effectLst/>
              <a:uLnTx/>
              <a:uFillTx/>
              <a:latin typeface="Segoe UI"/>
              <a:ea typeface="+mn-ea"/>
              <a:cs typeface="+mn-cs"/>
            </a:endParaRPr>
          </a:p>
        </p:txBody>
      </p:sp>
      <p:sp>
        <p:nvSpPr>
          <p:cNvPr id="22" name="Freeform 21"/>
          <p:cNvSpPr/>
          <p:nvPr/>
        </p:nvSpPr>
        <p:spPr>
          <a:xfrm flipV="1">
            <a:off x="6493933" y="3296081"/>
            <a:ext cx="3363746" cy="804578"/>
          </a:xfrm>
          <a:custGeom>
            <a:avLst/>
            <a:gdLst>
              <a:gd name="connsiteX0" fmla="*/ 0 w 1300655"/>
              <a:gd name="connsiteY0" fmla="*/ 895627 h 895627"/>
              <a:gd name="connsiteX1" fmla="*/ 386255 w 1300655"/>
              <a:gd name="connsiteY1" fmla="*/ 12758 h 895627"/>
              <a:gd name="connsiteX2" fmla="*/ 1300655 w 1300655"/>
              <a:gd name="connsiteY2" fmla="*/ 454193 h 895627"/>
            </a:gdLst>
            <a:ahLst/>
            <a:cxnLst>
              <a:cxn ang="0">
                <a:pos x="connsiteX0" y="connsiteY0"/>
              </a:cxn>
              <a:cxn ang="0">
                <a:pos x="connsiteX1" y="connsiteY1"/>
              </a:cxn>
              <a:cxn ang="0">
                <a:pos x="connsiteX2" y="connsiteY2"/>
              </a:cxn>
            </a:cxnLst>
            <a:rect l="l" t="t" r="r" b="b"/>
            <a:pathLst>
              <a:path w="1300655" h="895627">
                <a:moveTo>
                  <a:pt x="0" y="895627"/>
                </a:moveTo>
                <a:cubicBezTo>
                  <a:pt x="84739" y="490978"/>
                  <a:pt x="169479" y="86330"/>
                  <a:pt x="386255" y="12758"/>
                </a:cubicBezTo>
                <a:cubicBezTo>
                  <a:pt x="603031" y="-60814"/>
                  <a:pt x="951843" y="196689"/>
                  <a:pt x="1300655" y="454193"/>
                </a:cubicBezTo>
              </a:path>
            </a:pathLst>
          </a:custGeom>
          <a:ln w="38100">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23" name="Picture 22"/>
          <p:cNvPicPr>
            <a:picLocks noChangeAspect="1"/>
          </p:cNvPicPr>
          <p:nvPr/>
        </p:nvPicPr>
        <p:blipFill>
          <a:blip r:embed="rId10" cstate="print">
            <a:biLevel thresh="75000"/>
            <a:extLst>
              <a:ext uri="{28A0092B-C50C-407E-A947-70E740481C1C}">
                <a14:useLocalDpi xmlns:a14="http://schemas.microsoft.com/office/drawing/2010/main" val="0"/>
              </a:ext>
            </a:extLst>
          </a:blip>
          <a:stretch>
            <a:fillRect/>
          </a:stretch>
        </p:blipFill>
        <p:spPr>
          <a:xfrm>
            <a:off x="10042736" y="3296082"/>
            <a:ext cx="1011600" cy="1011600"/>
          </a:xfrm>
          <a:prstGeom prst="rect">
            <a:avLst/>
          </a:prstGeom>
        </p:spPr>
      </p:pic>
      <p:pic>
        <p:nvPicPr>
          <p:cNvPr id="24" name="Picture 23"/>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10055954" y="1762464"/>
            <a:ext cx="1010230" cy="1010230"/>
          </a:xfrm>
          <a:prstGeom prst="rect">
            <a:avLst/>
          </a:prstGeom>
        </p:spPr>
      </p:pic>
    </p:spTree>
    <p:extLst>
      <p:ext uri="{BB962C8B-B14F-4D97-AF65-F5344CB8AC3E}">
        <p14:creationId xmlns:p14="http://schemas.microsoft.com/office/powerpoint/2010/main" val="4514933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11_3-30680_Worldwide Partner Conference 2015 ">
  <a:themeElements>
    <a:clrScheme name="IOT 2015">
      <a:dk1>
        <a:sysClr val="windowText" lastClr="000000"/>
      </a:dk1>
      <a:lt1>
        <a:sysClr val="window" lastClr="FFFFFF"/>
      </a:lt1>
      <a:dk2>
        <a:srgbClr val="000000"/>
      </a:dk2>
      <a:lt2>
        <a:srgbClr val="F8F8F8"/>
      </a:lt2>
      <a:accent1>
        <a:srgbClr val="00188F"/>
      </a:accent1>
      <a:accent2>
        <a:srgbClr val="DC3C00"/>
      </a:accent2>
      <a:accent3>
        <a:srgbClr val="008272"/>
      </a:accent3>
      <a:accent4>
        <a:srgbClr val="68217A"/>
      </a:accent4>
      <a:accent5>
        <a:srgbClr val="737373"/>
      </a:accent5>
      <a:accent6>
        <a:srgbClr val="505050"/>
      </a:accent6>
      <a:hlink>
        <a:srgbClr val="5F5F5F"/>
      </a:hlink>
      <a:folHlink>
        <a:srgbClr val="9191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2.xml><?xml version="1.0" encoding="utf-8"?>
<a:theme xmlns:a="http://schemas.openxmlformats.org/drawingml/2006/main" name="5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B37E921C-63B9-47C9-8C54-57F58FBC5594}" vid="{0B593599-7972-4BF7-8FE2-023BF283B57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578</Words>
  <Application>Microsoft Office PowerPoint</Application>
  <PresentationFormat>Widescreen</PresentationFormat>
  <Paragraphs>33</Paragraphs>
  <Slides>3</Slides>
  <Notes>3</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7" baseType="lpstr">
      <vt:lpstr>Arial</vt:lpstr>
      <vt:lpstr>Avenir LT Pro 45 Book</vt:lpstr>
      <vt:lpstr>Calibri</vt:lpstr>
      <vt:lpstr>Consolas</vt:lpstr>
      <vt:lpstr>ＭＳ Ｐゴシック</vt:lpstr>
      <vt:lpstr>Segoe</vt:lpstr>
      <vt:lpstr>Segoe UI</vt:lpstr>
      <vt:lpstr>Segoe UI Light</vt:lpstr>
      <vt:lpstr>Verdana</vt:lpstr>
      <vt:lpstr>Webdings</vt:lpstr>
      <vt:lpstr>Wingdings</vt:lpstr>
      <vt:lpstr>11_3-30680_Worldwide Partner Conference 2015 </vt:lpstr>
      <vt:lpstr>5_5-30536_Build_2014_Breakout_Template_White_16x9</vt:lpstr>
      <vt:lpstr>think-cell Slide</vt:lpstr>
      <vt:lpstr>Demo: Band on the Run</vt:lpstr>
      <vt:lpstr>What is the Band?</vt:lpstr>
      <vt:lpstr>Demo – Band on the Run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Band on the Run</dc:title>
  <dc:creator>Amy Nicholson</dc:creator>
  <cp:lastModifiedBy>Amy Nicholson</cp:lastModifiedBy>
  <cp:revision>1</cp:revision>
  <dcterms:created xsi:type="dcterms:W3CDTF">2015-11-05T22:27:00Z</dcterms:created>
  <dcterms:modified xsi:type="dcterms:W3CDTF">2015-11-05T22:29:42Z</dcterms:modified>
</cp:coreProperties>
</file>