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4fd0fb6f1_4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4fd0fb6f1_4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4fd0fb6f1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4fd0fb6f1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4fd0fb6f1_4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4fd0fb6f1_4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4fd0fb6f1_4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4fd0fb6f1_4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4fd0fb6f1_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4fd0fb6f1_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4fd0fb6f1_4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4fd0fb6f1_4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7202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434343"/>
                </a:solidFill>
              </a:rPr>
              <a:t>闖關遊戲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480300"/>
            <a:ext cx="8520600" cy="17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第二十一組: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00857108 張瑜芮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00857134 林佳榆</a:t>
            </a:r>
            <a:endParaRPr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125" y="1928825"/>
            <a:ext cx="2079301" cy="309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699600" y="358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434343"/>
                </a:solidFill>
              </a:rPr>
              <a:t>創作動機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699600" y="1152475"/>
            <a:ext cx="774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000" dirty="0"/>
              <a:t>⌾大家都很喜歡玩網路遊戲，網路遊戲有很多種，於是就想把多種小遊戲結合，並且用童話故事串連，形成結合故事性與遊玩性的網站，創造NG模式使遊戲變得更加艱難，更有挑戰性。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722425" y="281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網站架構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68" name="Google Shape;68;p15"/>
          <p:cNvGrpSpPr/>
          <p:nvPr/>
        </p:nvGrpSpPr>
        <p:grpSpPr>
          <a:xfrm>
            <a:off x="869124" y="854363"/>
            <a:ext cx="7610115" cy="4032053"/>
            <a:chOff x="48000" y="696800"/>
            <a:chExt cx="8147875" cy="4393650"/>
          </a:xfrm>
        </p:grpSpPr>
        <p:sp>
          <p:nvSpPr>
            <p:cNvPr id="69" name="Google Shape;69;p15"/>
            <p:cNvSpPr/>
            <p:nvPr/>
          </p:nvSpPr>
          <p:spPr>
            <a:xfrm>
              <a:off x="331525" y="1009650"/>
              <a:ext cx="853800" cy="482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674EA7"/>
                  </a:solidFill>
                </a:rPr>
                <a:t>封面</a:t>
              </a:r>
              <a:endParaRPr b="1">
                <a:solidFill>
                  <a:srgbClr val="674EA7"/>
                </a:solidFill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438275" y="1009650"/>
              <a:ext cx="853800" cy="482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434343"/>
                  </a:solidFill>
                </a:rPr>
                <a:t>故事敘述(P1)</a:t>
              </a:r>
              <a:endParaRPr b="1">
                <a:solidFill>
                  <a:srgbClr val="434343"/>
                </a:solidFill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2545025" y="1009650"/>
              <a:ext cx="853800" cy="482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434343"/>
                  </a:solidFill>
                </a:rPr>
                <a:t>故事敘述(P2)</a:t>
              </a:r>
              <a:endParaRPr b="1">
                <a:solidFill>
                  <a:srgbClr val="434343"/>
                </a:solidFill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651775" y="1009650"/>
              <a:ext cx="853800" cy="482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434343"/>
                  </a:solidFill>
                </a:rPr>
                <a:t>故事敘述(P3)</a:t>
              </a:r>
              <a:endParaRPr b="1">
                <a:solidFill>
                  <a:srgbClr val="434343"/>
                </a:solidFill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4758525" y="1009650"/>
              <a:ext cx="853800" cy="482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434343"/>
                  </a:solidFill>
                </a:rPr>
                <a:t>故事敘述(P4)</a:t>
              </a:r>
              <a:endParaRPr b="1">
                <a:solidFill>
                  <a:srgbClr val="434343"/>
                </a:solidFill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5883250" y="2031775"/>
              <a:ext cx="853800" cy="482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434343"/>
                  </a:solidFill>
                </a:rPr>
                <a:t>故事敘述(P5)</a:t>
              </a:r>
              <a:endParaRPr b="1">
                <a:solidFill>
                  <a:srgbClr val="434343"/>
                </a:solidFill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687475" y="3056675"/>
              <a:ext cx="1508400" cy="713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38761D"/>
                  </a:solidFill>
                </a:rPr>
                <a:t>第1個遊戲</a:t>
              </a:r>
              <a:endParaRPr b="1">
                <a:solidFill>
                  <a:srgbClr val="38761D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38761D"/>
                  </a:solidFill>
                </a:rPr>
                <a:t>(剪刀石頭布)</a:t>
              </a:r>
              <a:endParaRPr b="1">
                <a:solidFill>
                  <a:srgbClr val="38761D"/>
                </a:solidFill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4630250" y="2075013"/>
              <a:ext cx="853800" cy="482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434343"/>
                  </a:solidFill>
                </a:rPr>
                <a:t>故事敘述(P6)</a:t>
              </a:r>
              <a:endParaRPr b="1">
                <a:solidFill>
                  <a:srgbClr val="434343"/>
                </a:solidFill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4199338" y="2998388"/>
              <a:ext cx="1508400" cy="713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38761D"/>
                  </a:solidFill>
                </a:rPr>
                <a:t>第2個遊戲</a:t>
              </a:r>
              <a:endParaRPr b="1">
                <a:solidFill>
                  <a:srgbClr val="38761D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38761D"/>
                  </a:solidFill>
                </a:rPr>
                <a:t>(記憶配對)</a:t>
              </a:r>
              <a:endParaRPr b="1">
                <a:solidFill>
                  <a:srgbClr val="38761D"/>
                </a:solidFill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377250" y="2114425"/>
              <a:ext cx="853800" cy="482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434343"/>
                  </a:solidFill>
                </a:rPr>
                <a:t>故事敘述(P7)</a:t>
              </a:r>
              <a:endParaRPr b="1">
                <a:solidFill>
                  <a:srgbClr val="434343"/>
                </a:solidFill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703200" y="3710363"/>
              <a:ext cx="1508400" cy="713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38761D"/>
                  </a:solidFill>
                </a:rPr>
                <a:t>第3個遊戲</a:t>
              </a:r>
              <a:endParaRPr b="1">
                <a:solidFill>
                  <a:srgbClr val="38761D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38761D"/>
                  </a:solidFill>
                </a:rPr>
                <a:t>(抽鬼牌)</a:t>
              </a:r>
              <a:endParaRPr b="1">
                <a:solidFill>
                  <a:srgbClr val="38761D"/>
                </a:solidFill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991638" y="2114700"/>
              <a:ext cx="853800" cy="482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434343"/>
                  </a:solidFill>
                </a:rPr>
                <a:t>故事敘述(P8)</a:t>
              </a:r>
              <a:endParaRPr b="1">
                <a:solidFill>
                  <a:srgbClr val="434343"/>
                </a:solidFill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969163" y="3710375"/>
              <a:ext cx="1508400" cy="713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38761D"/>
                  </a:solidFill>
                </a:rPr>
                <a:t>第4個遊戲</a:t>
              </a:r>
              <a:endParaRPr b="1">
                <a:solidFill>
                  <a:srgbClr val="38761D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38761D"/>
                  </a:solidFill>
                </a:rPr>
                <a:t>(算數)</a:t>
              </a:r>
              <a:endParaRPr b="1">
                <a:solidFill>
                  <a:srgbClr val="38761D"/>
                </a:solidFill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274100" y="1145250"/>
              <a:ext cx="288900" cy="210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380850" y="1145250"/>
              <a:ext cx="288900" cy="210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4519025" y="1145250"/>
              <a:ext cx="288900" cy="210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 rot="3551972">
              <a:off x="5574269" y="1656281"/>
              <a:ext cx="288839" cy="2109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446988" y="2131175"/>
              <a:ext cx="853800" cy="482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434343"/>
                  </a:solidFill>
                </a:rPr>
                <a:t>故事敘述(P9)</a:t>
              </a:r>
              <a:endParaRPr b="1">
                <a:solidFill>
                  <a:srgbClr val="434343"/>
                </a:solidFill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48000" y="3825875"/>
              <a:ext cx="853800" cy="482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674EA7"/>
                  </a:solidFill>
                </a:rPr>
                <a:t>封底</a:t>
              </a:r>
              <a:endParaRPr b="1">
                <a:solidFill>
                  <a:srgbClr val="674EA7"/>
                </a:solidFill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98388" y="3131300"/>
              <a:ext cx="602400" cy="386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FF0000"/>
                  </a:solidFill>
                </a:rPr>
                <a:t>Win</a:t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 rot="2823716">
              <a:off x="6641194" y="2654881"/>
              <a:ext cx="288899" cy="21120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 rot="5400000">
              <a:off x="3361463" y="4427100"/>
              <a:ext cx="288900" cy="210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 rot="-5400000">
              <a:off x="6165688" y="1632463"/>
              <a:ext cx="288900" cy="210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 rot="-5400000" flipH="1">
              <a:off x="2557772" y="3009800"/>
              <a:ext cx="1506900" cy="329400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5928125" y="1057350"/>
              <a:ext cx="728100" cy="386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0000FF"/>
                  </a:solidFill>
                </a:rPr>
                <a:t>Lose</a:t>
              </a:r>
              <a:endParaRPr b="1">
                <a:solidFill>
                  <a:srgbClr val="0000FF"/>
                </a:solidFill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1359325" y="4703738"/>
              <a:ext cx="728100" cy="386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0000FF"/>
                  </a:solidFill>
                </a:rPr>
                <a:t>Lose</a:t>
              </a:r>
              <a:endParaRPr b="1">
                <a:solidFill>
                  <a:srgbClr val="0000FF"/>
                </a:solidFill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 rot="-8100000">
              <a:off x="5424239" y="2765292"/>
              <a:ext cx="473903" cy="21085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 rot="5400000">
              <a:off x="4912700" y="2687138"/>
              <a:ext cx="288900" cy="210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5896413" y="3227563"/>
              <a:ext cx="602400" cy="386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FF0000"/>
                  </a:solidFill>
                </a:rPr>
                <a:t>Win</a:t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 rot="10800000">
              <a:off x="6415594" y="3347160"/>
              <a:ext cx="288900" cy="210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4657038" y="4093450"/>
              <a:ext cx="728100" cy="386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0000FF"/>
                  </a:solidFill>
                </a:rPr>
                <a:t>Lose</a:t>
              </a:r>
              <a:endParaRPr b="1">
                <a:solidFill>
                  <a:srgbClr val="0000FF"/>
                </a:solidFill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 rot="5400000">
              <a:off x="4876638" y="3797025"/>
              <a:ext cx="288900" cy="210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085850" y="3131288"/>
              <a:ext cx="602400" cy="386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FF0000"/>
                  </a:solidFill>
                </a:rPr>
                <a:t>Win</a:t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183438" y="4703750"/>
              <a:ext cx="728100" cy="386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0000FF"/>
                  </a:solidFill>
                </a:rPr>
                <a:t>Lose</a:t>
              </a:r>
              <a:endParaRPr b="1">
                <a:solidFill>
                  <a:srgbClr val="0000FF"/>
                </a:solidFill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 rot="-5400000">
              <a:off x="3529863" y="2766675"/>
              <a:ext cx="288900" cy="210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246288" y="3147725"/>
              <a:ext cx="602400" cy="386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FF0000"/>
                  </a:solidFill>
                </a:rPr>
                <a:t>Win</a:t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 rot="10800000">
              <a:off x="3879564" y="3219194"/>
              <a:ext cx="288900" cy="210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167350" y="1015550"/>
              <a:ext cx="288900" cy="210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185325" y="1297575"/>
              <a:ext cx="288900" cy="210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953600" y="696800"/>
              <a:ext cx="7164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FF0000"/>
                  </a:solidFill>
                </a:rPr>
                <a:t>Yes</a:t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953600" y="1453813"/>
              <a:ext cx="7164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rgbClr val="0000FF"/>
                  </a:solidFill>
                </a:rPr>
                <a:t>No</a:t>
              </a:r>
              <a:endParaRPr b="1">
                <a:solidFill>
                  <a:srgbClr val="0000FF"/>
                </a:solidFill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 rot="5400000">
              <a:off x="6537625" y="1511425"/>
              <a:ext cx="731700" cy="432000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 rot="-5400397">
              <a:off x="3114370" y="3553726"/>
              <a:ext cx="2596800" cy="210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 rot="10800000" flipH="1">
              <a:off x="3964895" y="4791650"/>
              <a:ext cx="485400" cy="210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10800000" flipH="1">
              <a:off x="4347657" y="2330710"/>
              <a:ext cx="288900" cy="210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-7943388">
              <a:off x="2575911" y="3553539"/>
              <a:ext cx="288799" cy="21128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rot="-5400000">
              <a:off x="2274088" y="2758600"/>
              <a:ext cx="288900" cy="210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rot="-5400000" flipH="1">
              <a:off x="927150" y="2913299"/>
              <a:ext cx="1597200" cy="432000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rot="5400000">
              <a:off x="1595175" y="4435725"/>
              <a:ext cx="288900" cy="210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rot="-7943388">
              <a:off x="1111011" y="3590264"/>
              <a:ext cx="288799" cy="21128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 rot="-5400000">
              <a:off x="789063" y="2766838"/>
              <a:ext cx="288900" cy="210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 rot="-5400000" flipH="1">
              <a:off x="-525150" y="2913299"/>
              <a:ext cx="1597200" cy="432000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 rot="-5400390">
              <a:off x="1674930" y="3465850"/>
              <a:ext cx="2642100" cy="210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 rot="10800000" flipH="1">
              <a:off x="2966907" y="2214297"/>
              <a:ext cx="288900" cy="210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 rot="10800000" flipH="1">
              <a:off x="2220153" y="4791650"/>
              <a:ext cx="828300" cy="210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 rot="-5400658">
              <a:off x="5116690" y="3280000"/>
              <a:ext cx="1567200" cy="210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10800000" flipH="1">
              <a:off x="5475995" y="4046925"/>
              <a:ext cx="485400" cy="210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721707" y="303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434343"/>
                </a:solidFill>
              </a:rPr>
              <a:t>網頁預覽</a:t>
            </a:r>
            <a:endParaRPr dirty="0">
              <a:solidFill>
                <a:srgbClr val="434343"/>
              </a:solidFill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3">
            <a:alphaModFix/>
          </a:blip>
          <a:srcRect l="1253" t="4525" r="2578" b="-877"/>
          <a:stretch/>
        </p:blipFill>
        <p:spPr>
          <a:xfrm>
            <a:off x="708835" y="1027821"/>
            <a:ext cx="7719237" cy="3834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743200" y="341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bg2">
                    <a:lumMod val="75000"/>
                  </a:schemeClr>
                </a:solidFill>
              </a:rPr>
              <a:t>使用技術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>
            <a:off x="795000" y="11352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⌾基本:HTML、CSS、Javascript、DOM、Event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⌾進階:JQuery、Bootstrap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794425" y="358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bg2">
                    <a:lumMod val="75000"/>
                  </a:schemeClr>
                </a:solidFill>
              </a:rPr>
              <a:t>網站特色與優點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889375" y="1136434"/>
            <a:ext cx="701416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dirty="0"/>
              <a:t>遊戲與故事的結合性，感覺很像真的進入童話故事。</a:t>
            </a:r>
            <a:endParaRPr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dirty="0"/>
              <a:t>遊戲獲勝的條件設計得較困難，具有挑戰性。</a:t>
            </a:r>
            <a:endParaRPr lang="en-US" altLang="zh-TW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dirty="0"/>
              <a:t>如果遊戲沒有連續通關將會跳回前一關，遊玩的時間可以拉長，適合消磨時間。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898575" y="35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分工</a:t>
            </a: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body" idx="1"/>
          </p:nvPr>
        </p:nvSpPr>
        <p:spPr>
          <a:xfrm>
            <a:off x="898575" y="11093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⌾第一(猜拳)、三(抽鬼牌)、四(算數)個遊戲:林佳榆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⌾第二個(記憶配對)遊戲、插圖文字:張瑜芮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⌾簡報:林佳榆、張瑜芮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如螢幕大小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Arial</vt:lpstr>
      <vt:lpstr>Wingdings</vt:lpstr>
      <vt:lpstr>Simple Light</vt:lpstr>
      <vt:lpstr>闖關遊戲</vt:lpstr>
      <vt:lpstr>創作動機</vt:lpstr>
      <vt:lpstr>網站架構</vt:lpstr>
      <vt:lpstr>網頁預覽</vt:lpstr>
      <vt:lpstr>使用技術</vt:lpstr>
      <vt:lpstr>網站特色與優點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闖關遊戲</dc:title>
  <dc:creator>AmyLin</dc:creator>
  <cp:lastModifiedBy>AmyLin</cp:lastModifiedBy>
  <cp:revision>1</cp:revision>
  <dcterms:modified xsi:type="dcterms:W3CDTF">2021-01-11T16:07:35Z</dcterms:modified>
</cp:coreProperties>
</file>