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856AB-758A-4048-A8A4-78F72E7550A6}" v="3" dt="2020-11-25T02:55:5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Mick" userId="5a4a0b73388f068c" providerId="LiveId" clId="{AC9856AB-758A-4048-A8A4-78F72E7550A6}"/>
    <pc:docChg chg="undo custSel modSld">
      <pc:chgData name="Amy Mick" userId="5a4a0b73388f068c" providerId="LiveId" clId="{AC9856AB-758A-4048-A8A4-78F72E7550A6}" dt="2020-11-25T02:56:19.679" v="32" actId="1076"/>
      <pc:docMkLst>
        <pc:docMk/>
      </pc:docMkLst>
      <pc:sldChg chg="addSp delSp modSp mod">
        <pc:chgData name="Amy Mick" userId="5a4a0b73388f068c" providerId="LiveId" clId="{AC9856AB-758A-4048-A8A4-78F72E7550A6}" dt="2020-11-25T02:56:19.679" v="32" actId="1076"/>
        <pc:sldMkLst>
          <pc:docMk/>
          <pc:sldMk cId="499430841" sldId="256"/>
        </pc:sldMkLst>
        <pc:spChg chg="del mod">
          <ac:chgData name="Amy Mick" userId="5a4a0b73388f068c" providerId="LiveId" clId="{AC9856AB-758A-4048-A8A4-78F72E7550A6}" dt="2020-11-25T02:54:47.519" v="3" actId="478"/>
          <ac:spMkLst>
            <pc:docMk/>
            <pc:sldMk cId="499430841" sldId="256"/>
            <ac:spMk id="5" creationId="{E84637F4-F7A2-4E10-B022-4F832D4D6D1D}"/>
          </ac:spMkLst>
        </pc:spChg>
        <pc:spChg chg="add mod">
          <ac:chgData name="Amy Mick" userId="5a4a0b73388f068c" providerId="LiveId" clId="{AC9856AB-758A-4048-A8A4-78F72E7550A6}" dt="2020-11-25T02:55:35.044" v="20" actId="2711"/>
          <ac:spMkLst>
            <pc:docMk/>
            <pc:sldMk cId="499430841" sldId="256"/>
            <ac:spMk id="7" creationId="{A394F199-2B87-42A5-B1A6-2AA1822CC6DA}"/>
          </ac:spMkLst>
        </pc:spChg>
        <pc:spChg chg="add mod">
          <ac:chgData name="Amy Mick" userId="5a4a0b73388f068c" providerId="LiveId" clId="{AC9856AB-758A-4048-A8A4-78F72E7550A6}" dt="2020-11-25T02:56:19.679" v="32" actId="1076"/>
          <ac:spMkLst>
            <pc:docMk/>
            <pc:sldMk cId="499430841" sldId="256"/>
            <ac:spMk id="8" creationId="{F6093657-7B65-483E-B887-3715C733ACAE}"/>
          </ac:spMkLst>
        </pc:spChg>
        <pc:picChg chg="add mod">
          <ac:chgData name="Amy Mick" userId="5a4a0b73388f068c" providerId="LiveId" clId="{AC9856AB-758A-4048-A8A4-78F72E7550A6}" dt="2020-11-25T02:55:44.356" v="22" actId="1076"/>
          <ac:picMkLst>
            <pc:docMk/>
            <pc:sldMk cId="499430841" sldId="256"/>
            <ac:picMk id="6" creationId="{2726149A-082C-4CA9-A025-8454E26AA6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0C0E-07CC-465C-81B7-E9DF416C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3E260-A0B5-4FC2-B760-CE06683E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589F-28CD-4E2C-A8C0-5471C372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E087-0D54-4A47-80F9-4F2D17FB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44D3-52E3-4091-B898-8EAEA47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553E-AA0A-4E29-BFBC-9CD2FD1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7317-40E6-4ADB-AEA8-88799FE5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7CFE-BD69-4FC9-92ED-9F85B797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0CA8-1DFA-418A-81E6-AC0B481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A950-D911-4742-80A8-E34A5F92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0BE55-3419-40B3-B1C0-55F7CB57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2D12-1276-4BBF-9BB0-8570F973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AD28-056E-434C-8EB9-0955E847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04E5-FDE1-4C74-AD90-558C450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D1FE-3315-4230-99DA-5C806AE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45C0-EF78-4E63-A627-A2D7D5C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8824-9B63-4053-9CC1-573EE8F9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F908-63DA-4D53-8418-5B38A541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665F-48CF-4B84-AFCE-FAB9BAE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3313-B4D6-41B5-9352-EE73A7C7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065-3577-42D7-AEAA-364EC3D4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ABAE-A9EC-40C7-AB6E-1E0B65F8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465E-C96E-4704-8C39-4A9B4799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ACCF-4709-478C-8664-8FE3C5CE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1E3A-54F8-4F7A-BE36-FB0FF98D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0DB9-F993-4AA5-BCF1-1DEB7741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C57C-0649-4B5D-B97F-23E8D6DB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ED855-E97B-4E24-A080-0C11E73B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32CF-83D9-44E8-A132-2F15CDE8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443A0-F0CB-44E7-974A-11EC74A9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63C0-E898-43D0-A3F0-9714728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11E1-DC8F-4358-8A9E-FE14090D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93E-9455-425B-B95E-86B015BB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22620-F2AC-41B8-8E39-93B31ABC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5E82-8A0B-4BE8-960C-7D64D9CB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F1BC-1C49-45CD-BBC7-B7DA6380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1C82A-DB7C-409F-9224-23D3FC3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733D0-0CF0-41CA-9042-5571B89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4F7EA-7493-43F2-9397-18ADA51E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E25F-1662-493C-9872-98E36B57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AD2A-A177-4975-93A3-C91C8CEA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FC841-FA54-4A2D-88A5-C09CA6DA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CECEB-0A40-49E3-9821-D3A23FBE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841F6-D27E-42A5-963B-BD7B10F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68A84-C100-4A95-B4A2-DBAD6250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7C937-5992-4D3E-BE9D-9378A72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45E5-B854-4AF3-ACF2-C0039F10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127E-9D90-4DD3-A2CF-6024D0B0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2D0C-BDEE-4630-947D-B0702C3A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D0CE-830F-438B-86AE-BBF0755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A266-3395-4DAD-A503-C84BEE4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B66F-17D2-400A-9C5D-3850361A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EB67-C9A1-4A2C-8C56-E8519D13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8773C-301D-4818-8842-EC73FA15D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D6AF-F683-4A6C-BCC5-D45ADCEA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F92-292D-4FC9-8121-183A1D04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B55E-0ED8-4176-8529-64A0B02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61F8-54F1-4587-BE91-616E4D5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099A9-5669-41F1-AC14-7F419252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43A2C-0AF9-483D-80A2-38FD02B1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19F7-69F3-4550-A77C-AEFB51AA3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D824-3E5E-4BE8-9B37-2B5565D2AF3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8321-29F8-4C54-93F4-E2289F189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F798-A660-4CF5-88F6-981CC3CB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E62D-5AE0-4F00-8DC4-F0744080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26149A-082C-4CA9-A025-8454E26A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" y="1239957"/>
            <a:ext cx="3718044" cy="3725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4F199-2B87-42A5-B1A6-2AA1822CC6DA}"/>
              </a:ext>
            </a:extLst>
          </p:cNvPr>
          <p:cNvSpPr txBox="1"/>
          <p:nvPr/>
        </p:nvSpPr>
        <p:spPr>
          <a:xfrm>
            <a:off x="5262664" y="2733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93657-7B65-483E-B887-3715C733ACAE}"/>
              </a:ext>
            </a:extLst>
          </p:cNvPr>
          <p:cNvSpPr txBox="1"/>
          <p:nvPr/>
        </p:nvSpPr>
        <p:spPr>
          <a:xfrm>
            <a:off x="4474723" y="2056363"/>
            <a:ext cx="626325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atin typeface="Magneto" panose="04030805050802020D02" pitchFamily="82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4994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Mick</dc:creator>
  <cp:lastModifiedBy>Amy Mick</cp:lastModifiedBy>
  <cp:revision>1</cp:revision>
  <dcterms:created xsi:type="dcterms:W3CDTF">2020-11-25T02:53:10Z</dcterms:created>
  <dcterms:modified xsi:type="dcterms:W3CDTF">2020-11-25T02:56:50Z</dcterms:modified>
</cp:coreProperties>
</file>