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5" r:id="rId4"/>
  </p:sldMasterIdLst>
  <p:notesMasterIdLst>
    <p:notesMasterId r:id="rId13"/>
  </p:notesMasterIdLst>
  <p:handoutMasterIdLst>
    <p:handoutMasterId r:id="rId14"/>
  </p:handoutMasterIdLst>
  <p:sldIdLst>
    <p:sldId id="477" r:id="rId5"/>
    <p:sldId id="554" r:id="rId6"/>
    <p:sldId id="558" r:id="rId7"/>
    <p:sldId id="557" r:id="rId8"/>
    <p:sldId id="559" r:id="rId9"/>
    <p:sldId id="555" r:id="rId10"/>
    <p:sldId id="556" r:id="rId11"/>
    <p:sldId id="551" r:id="rId12"/>
  </p:sldIdLst>
  <p:sldSz cx="12192000" cy="6858000"/>
  <p:notesSz cx="7010400" cy="92964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DB7E4FE-C31A-0E44-B29F-ECFB91561346}">
          <p14:sldIdLst>
            <p14:sldId id="477"/>
            <p14:sldId id="554"/>
            <p14:sldId id="558"/>
            <p14:sldId id="557"/>
            <p14:sldId id="559"/>
            <p14:sldId id="555"/>
            <p14:sldId id="556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168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3" orient="horz" pos="772" userDrawn="1">
          <p15:clr>
            <a:srgbClr val="A4A3A4"/>
          </p15:clr>
        </p15:guide>
        <p15:guide id="27" orient="horz" pos="2160" userDrawn="1">
          <p15:clr>
            <a:srgbClr val="A4A3A4"/>
          </p15:clr>
        </p15:guide>
        <p15:guide id="28" orient="horz" pos="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51334" initials="I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1B"/>
    <a:srgbClr val="D4E5F9"/>
    <a:srgbClr val="C4C4C4"/>
    <a:srgbClr val="FAFAFA"/>
    <a:srgbClr val="F0F0F0"/>
    <a:srgbClr val="F0F0C4"/>
    <a:srgbClr val="000000"/>
    <a:srgbClr val="7575CB"/>
    <a:srgbClr val="3F403F"/>
    <a:srgbClr val="003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6868B-F7BF-6740-B821-92CE1C8A1232}" v="25" dt="2023-07-11T21:49:28.94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 autoAdjust="0"/>
    <p:restoredTop sz="95833" autoAdjust="0"/>
  </p:normalViewPr>
  <p:slideViewPr>
    <p:cSldViewPr snapToGrid="0">
      <p:cViewPr varScale="1">
        <p:scale>
          <a:sx n="107" d="100"/>
          <a:sy n="107" d="100"/>
        </p:scale>
        <p:origin x="888" y="168"/>
      </p:cViewPr>
      <p:guideLst>
        <p:guide orient="horz" pos="168"/>
        <p:guide pos="3840"/>
        <p:guide orient="horz" pos="772"/>
        <p:guide orient="horz" pos="2160"/>
        <p:guide orient="horz" pos="568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84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gan, David" userId="314fcd58-6ff3-4bef-815c-fb22f1628edf" providerId="ADAL" clId="{5836868B-F7BF-6740-B821-92CE1C8A1232}"/>
    <pc:docChg chg="undo custSel addSld delSld modSld modMainMaster modSection">
      <pc:chgData name="Hogan, David" userId="314fcd58-6ff3-4bef-815c-fb22f1628edf" providerId="ADAL" clId="{5836868B-F7BF-6740-B821-92CE1C8A1232}" dt="2023-07-11T21:51:22.005" v="733" actId="1076"/>
      <pc:docMkLst>
        <pc:docMk/>
      </pc:docMkLst>
      <pc:sldChg chg="addSp modSp mod modClrScheme chgLayout">
        <pc:chgData name="Hogan, David" userId="314fcd58-6ff3-4bef-815c-fb22f1628edf" providerId="ADAL" clId="{5836868B-F7BF-6740-B821-92CE1C8A1232}" dt="2023-07-06T20:16:57.139" v="124" actId="1076"/>
        <pc:sldMkLst>
          <pc:docMk/>
          <pc:sldMk cId="1140705592" sldId="477"/>
        </pc:sldMkLst>
        <pc:spChg chg="mod ord">
          <ac:chgData name="Hogan, David" userId="314fcd58-6ff3-4bef-815c-fb22f1628edf" providerId="ADAL" clId="{5836868B-F7BF-6740-B821-92CE1C8A1232}" dt="2023-07-06T20:09:15.232" v="14"/>
          <ac:spMkLst>
            <pc:docMk/>
            <pc:sldMk cId="1140705592" sldId="477"/>
            <ac:spMk id="2" creationId="{8334778F-2B43-D941-9AB6-C1097A42D730}"/>
          </ac:spMkLst>
        </pc:spChg>
        <pc:spChg chg="mod ord">
          <ac:chgData name="Hogan, David" userId="314fcd58-6ff3-4bef-815c-fb22f1628edf" providerId="ADAL" clId="{5836868B-F7BF-6740-B821-92CE1C8A1232}" dt="2023-07-06T20:11:57.006" v="36" actId="1076"/>
          <ac:spMkLst>
            <pc:docMk/>
            <pc:sldMk cId="1140705592" sldId="477"/>
            <ac:spMk id="3" creationId="{C0F208C4-02FB-3E45-9E38-36423EA30524}"/>
          </ac:spMkLst>
        </pc:spChg>
        <pc:spChg chg="mod ord">
          <ac:chgData name="Hogan, David" userId="314fcd58-6ff3-4bef-815c-fb22f1628edf" providerId="ADAL" clId="{5836868B-F7BF-6740-B821-92CE1C8A1232}" dt="2023-07-06T20:11:39.211" v="35" actId="20577"/>
          <ac:spMkLst>
            <pc:docMk/>
            <pc:sldMk cId="1140705592" sldId="477"/>
            <ac:spMk id="4" creationId="{D22724A2-5365-864A-B37F-14BE490C0057}"/>
          </ac:spMkLst>
        </pc:spChg>
        <pc:spChg chg="add mod">
          <ac:chgData name="Hogan, David" userId="314fcd58-6ff3-4bef-815c-fb22f1628edf" providerId="ADAL" clId="{5836868B-F7BF-6740-B821-92CE1C8A1232}" dt="2023-07-06T20:16:57.139" v="124" actId="1076"/>
          <ac:spMkLst>
            <pc:docMk/>
            <pc:sldMk cId="1140705592" sldId="477"/>
            <ac:spMk id="5" creationId="{EC41FBAF-0AB0-C125-41D5-98CB1E3DF6EC}"/>
          </ac:spMkLst>
        </pc:spChg>
      </pc:sldChg>
      <pc:sldChg chg="addSp delSp modSp add mod">
        <pc:chgData name="Hogan, David" userId="314fcd58-6ff3-4bef-815c-fb22f1628edf" providerId="ADAL" clId="{5836868B-F7BF-6740-B821-92CE1C8A1232}" dt="2023-07-11T21:51:22.005" v="733" actId="1076"/>
        <pc:sldMkLst>
          <pc:docMk/>
          <pc:sldMk cId="1444821950" sldId="543"/>
        </pc:sldMkLst>
        <pc:spChg chg="mod">
          <ac:chgData name="Hogan, David" userId="314fcd58-6ff3-4bef-815c-fb22f1628edf" providerId="ADAL" clId="{5836868B-F7BF-6740-B821-92CE1C8A1232}" dt="2023-07-06T20:32:31.641" v="584" actId="20577"/>
          <ac:spMkLst>
            <pc:docMk/>
            <pc:sldMk cId="1444821950" sldId="543"/>
            <ac:spMk id="3" creationId="{E55D61DA-5A33-3688-C9B0-866BFE27A4F1}"/>
          </ac:spMkLst>
        </pc:spChg>
        <pc:spChg chg="add mod">
          <ac:chgData name="Hogan, David" userId="314fcd58-6ff3-4bef-815c-fb22f1628edf" providerId="ADAL" clId="{5836868B-F7BF-6740-B821-92CE1C8A1232}" dt="2023-07-11T21:48:38.635" v="658" actId="14100"/>
          <ac:spMkLst>
            <pc:docMk/>
            <pc:sldMk cId="1444821950" sldId="543"/>
            <ac:spMk id="5" creationId="{7B530CDB-8AEA-65F4-9B5C-ECFFFC6433F8}"/>
          </ac:spMkLst>
        </pc:spChg>
        <pc:spChg chg="add del">
          <ac:chgData name="Hogan, David" userId="314fcd58-6ff3-4bef-815c-fb22f1628edf" providerId="ADAL" clId="{5836868B-F7BF-6740-B821-92CE1C8A1232}" dt="2023-07-06T20:31:37.231" v="539" actId="478"/>
          <ac:spMkLst>
            <pc:docMk/>
            <pc:sldMk cId="1444821950" sldId="543"/>
            <ac:spMk id="5" creationId="{95129D81-7602-D4B8-20B9-C38B15900E68}"/>
          </ac:spMkLst>
        </pc:spChg>
        <pc:spChg chg="add mod">
          <ac:chgData name="Hogan, David" userId="314fcd58-6ff3-4bef-815c-fb22f1628edf" providerId="ADAL" clId="{5836868B-F7BF-6740-B821-92CE1C8A1232}" dt="2023-07-11T21:49:40.008" v="704" actId="1038"/>
          <ac:spMkLst>
            <pc:docMk/>
            <pc:sldMk cId="1444821950" sldId="543"/>
            <ac:spMk id="7" creationId="{A4CA5C59-F1B6-C4FD-33D0-7704E4B4962C}"/>
          </ac:spMkLst>
        </pc:spChg>
        <pc:spChg chg="add del">
          <ac:chgData name="Hogan, David" userId="314fcd58-6ff3-4bef-815c-fb22f1628edf" providerId="ADAL" clId="{5836868B-F7BF-6740-B821-92CE1C8A1232}" dt="2023-07-06T20:31:37.231" v="539" actId="478"/>
          <ac:spMkLst>
            <pc:docMk/>
            <pc:sldMk cId="1444821950" sldId="543"/>
            <ac:spMk id="8" creationId="{1542B72B-539A-EA48-B831-0679AE4F416A}"/>
          </ac:spMkLst>
        </pc:spChg>
        <pc:spChg chg="add mod">
          <ac:chgData name="Hogan, David" userId="314fcd58-6ff3-4bef-815c-fb22f1628edf" providerId="ADAL" clId="{5836868B-F7BF-6740-B821-92CE1C8A1232}" dt="2023-07-11T21:49:09.419" v="675" actId="14100"/>
          <ac:spMkLst>
            <pc:docMk/>
            <pc:sldMk cId="1444821950" sldId="543"/>
            <ac:spMk id="8" creationId="{26F908BD-5D5B-C90A-EE07-956BF2106342}"/>
          </ac:spMkLst>
        </pc:spChg>
        <pc:spChg chg="mod">
          <ac:chgData name="Hogan, David" userId="314fcd58-6ff3-4bef-815c-fb22f1628edf" providerId="ADAL" clId="{5836868B-F7BF-6740-B821-92CE1C8A1232}" dt="2023-07-06T20:31:43.816" v="540" actId="1076"/>
          <ac:spMkLst>
            <pc:docMk/>
            <pc:sldMk cId="1444821950" sldId="543"/>
            <ac:spMk id="9" creationId="{0A322E17-E9CD-DAC6-9DD5-FB2668CFA4D9}"/>
          </ac:spMkLst>
        </pc:spChg>
        <pc:spChg chg="add mod">
          <ac:chgData name="Hogan, David" userId="314fcd58-6ff3-4bef-815c-fb22f1628edf" providerId="ADAL" clId="{5836868B-F7BF-6740-B821-92CE1C8A1232}" dt="2023-07-11T21:51:22.005" v="733" actId="1076"/>
          <ac:spMkLst>
            <pc:docMk/>
            <pc:sldMk cId="1444821950" sldId="543"/>
            <ac:spMk id="15" creationId="{3DAF9D73-56AB-846E-DBFF-535DBC669508}"/>
          </ac:spMkLst>
        </pc:spChg>
        <pc:spChg chg="add del">
          <ac:chgData name="Hogan, David" userId="314fcd58-6ff3-4bef-815c-fb22f1628edf" providerId="ADAL" clId="{5836868B-F7BF-6740-B821-92CE1C8A1232}" dt="2023-07-06T20:31:37.231" v="539" actId="478"/>
          <ac:spMkLst>
            <pc:docMk/>
            <pc:sldMk cId="1444821950" sldId="543"/>
            <ac:spMk id="15" creationId="{AE8E11B6-8004-6FBA-BBAF-D06E5615C51B}"/>
          </ac:spMkLst>
        </pc:spChg>
        <pc:spChg chg="add del">
          <ac:chgData name="Hogan, David" userId="314fcd58-6ff3-4bef-815c-fb22f1628edf" providerId="ADAL" clId="{5836868B-F7BF-6740-B821-92CE1C8A1232}" dt="2023-07-06T20:31:37.231" v="539" actId="478"/>
          <ac:spMkLst>
            <pc:docMk/>
            <pc:sldMk cId="1444821950" sldId="543"/>
            <ac:spMk id="17" creationId="{60DC16A5-FBD6-F1AE-E3D8-E0154B4526C0}"/>
          </ac:spMkLst>
        </pc:spChg>
        <pc:spChg chg="mod">
          <ac:chgData name="Hogan, David" userId="314fcd58-6ff3-4bef-815c-fb22f1628edf" providerId="ADAL" clId="{5836868B-F7BF-6740-B821-92CE1C8A1232}" dt="2023-07-11T21:50:17.474" v="732" actId="20577"/>
          <ac:spMkLst>
            <pc:docMk/>
            <pc:sldMk cId="1444821950" sldId="543"/>
            <ac:spMk id="21" creationId="{7F085DA6-466C-9E6A-A83C-1232393D9C9D}"/>
          </ac:spMkLst>
        </pc:spChg>
        <pc:spChg chg="del">
          <ac:chgData name="Hogan, David" userId="314fcd58-6ff3-4bef-815c-fb22f1628edf" providerId="ADAL" clId="{5836868B-F7BF-6740-B821-92CE1C8A1232}" dt="2023-07-06T20:32:51.668" v="586" actId="478"/>
          <ac:spMkLst>
            <pc:docMk/>
            <pc:sldMk cId="1444821950" sldId="543"/>
            <ac:spMk id="22" creationId="{B8E9770E-ABF4-16C3-3DE7-433EE3644FFD}"/>
          </ac:spMkLst>
        </pc:spChg>
        <pc:spChg chg="del">
          <ac:chgData name="Hogan, David" userId="314fcd58-6ff3-4bef-815c-fb22f1628edf" providerId="ADAL" clId="{5836868B-F7BF-6740-B821-92CE1C8A1232}" dt="2023-07-06T20:32:51.668" v="586" actId="478"/>
          <ac:spMkLst>
            <pc:docMk/>
            <pc:sldMk cId="1444821950" sldId="543"/>
            <ac:spMk id="23" creationId="{EFD87261-0013-CAC1-CD79-32A564C77F44}"/>
          </ac:spMkLst>
        </pc:spChg>
        <pc:picChg chg="add del mod">
          <ac:chgData name="Hogan, David" userId="314fcd58-6ff3-4bef-815c-fb22f1628edf" providerId="ADAL" clId="{5836868B-F7BF-6740-B821-92CE1C8A1232}" dt="2023-07-06T20:31:54.072" v="544" actId="1076"/>
          <ac:picMkLst>
            <pc:docMk/>
            <pc:sldMk cId="1444821950" sldId="543"/>
            <ac:picMk id="4" creationId="{882E9FE2-4CE3-EE1D-AB98-AE2DDFBE6695}"/>
          </ac:picMkLst>
        </pc:picChg>
        <pc:picChg chg="del">
          <ac:chgData name="Hogan, David" userId="314fcd58-6ff3-4bef-815c-fb22f1628edf" providerId="ADAL" clId="{5836868B-F7BF-6740-B821-92CE1C8A1232}" dt="2023-07-06T20:29:52.679" v="532" actId="478"/>
          <ac:picMkLst>
            <pc:docMk/>
            <pc:sldMk cId="1444821950" sldId="543"/>
            <ac:picMk id="7" creationId="{4F212C28-1C6F-515B-7110-C8B797C62941}"/>
          </ac:picMkLst>
        </pc:picChg>
        <pc:cxnChg chg="add mod">
          <ac:chgData name="Hogan, David" userId="314fcd58-6ff3-4bef-815c-fb22f1628edf" providerId="ADAL" clId="{5836868B-F7BF-6740-B821-92CE1C8A1232}" dt="2023-07-11T21:49:40.008" v="704" actId="1038"/>
          <ac:cxnSpMkLst>
            <pc:docMk/>
            <pc:sldMk cId="1444821950" sldId="543"/>
            <ac:cxnSpMk id="6" creationId="{5537AACE-52CE-32E9-D5F0-CC14DEDB0E03}"/>
          </ac:cxnSpMkLst>
        </pc:cxnChg>
        <pc:cxnChg chg="add del">
          <ac:chgData name="Hogan, David" userId="314fcd58-6ff3-4bef-815c-fb22f1628edf" providerId="ADAL" clId="{5836868B-F7BF-6740-B821-92CE1C8A1232}" dt="2023-07-06T20:31:37.231" v="539" actId="478"/>
          <ac:cxnSpMkLst>
            <pc:docMk/>
            <pc:sldMk cId="1444821950" sldId="543"/>
            <ac:cxnSpMk id="11" creationId="{771594D1-384B-35E0-5726-AF0C7823237B}"/>
          </ac:cxnSpMkLst>
        </pc:cxnChg>
        <pc:cxnChg chg="add mod">
          <ac:chgData name="Hogan, David" userId="314fcd58-6ff3-4bef-815c-fb22f1628edf" providerId="ADAL" clId="{5836868B-F7BF-6740-B821-92CE1C8A1232}" dt="2023-07-11T21:51:22.005" v="733" actId="1076"/>
          <ac:cxnSpMkLst>
            <pc:docMk/>
            <pc:sldMk cId="1444821950" sldId="543"/>
            <ac:cxnSpMk id="11" creationId="{BDB879AB-75F6-4A15-FBA4-7783AD018F94}"/>
          </ac:cxnSpMkLst>
        </pc:cxnChg>
        <pc:cxnChg chg="add del">
          <ac:chgData name="Hogan, David" userId="314fcd58-6ff3-4bef-815c-fb22f1628edf" providerId="ADAL" clId="{5836868B-F7BF-6740-B821-92CE1C8A1232}" dt="2023-07-06T20:31:37.231" v="539" actId="478"/>
          <ac:cxnSpMkLst>
            <pc:docMk/>
            <pc:sldMk cId="1444821950" sldId="543"/>
            <ac:cxnSpMk id="14" creationId="{4236C8BE-24FE-1025-5908-E0B5738FB661}"/>
          </ac:cxnSpMkLst>
        </pc:cxnChg>
        <pc:cxnChg chg="mod">
          <ac:chgData name="Hogan, David" userId="314fcd58-6ff3-4bef-815c-fb22f1628edf" providerId="ADAL" clId="{5836868B-F7BF-6740-B821-92CE1C8A1232}" dt="2023-07-06T20:33:14.268" v="587" actId="1076"/>
          <ac:cxnSpMkLst>
            <pc:docMk/>
            <pc:sldMk cId="1444821950" sldId="543"/>
            <ac:cxnSpMk id="19" creationId="{D4D75E25-66F1-35DB-3725-6155AD8E8DA9}"/>
          </ac:cxnSpMkLst>
        </pc:cxnChg>
        <pc:cxnChg chg="mod">
          <ac:chgData name="Hogan, David" userId="314fcd58-6ff3-4bef-815c-fb22f1628edf" providerId="ADAL" clId="{5836868B-F7BF-6740-B821-92CE1C8A1232}" dt="2023-07-06T20:32:39.768" v="585" actId="1076"/>
          <ac:cxnSpMkLst>
            <pc:docMk/>
            <pc:sldMk cId="1444821950" sldId="543"/>
            <ac:cxnSpMk id="20" creationId="{48EE39BF-BD81-B40B-F306-C4E476D1B029}"/>
          </ac:cxnSpMkLst>
        </pc:cxnChg>
        <pc:cxnChg chg="del">
          <ac:chgData name="Hogan, David" userId="314fcd58-6ff3-4bef-815c-fb22f1628edf" providerId="ADAL" clId="{5836868B-F7BF-6740-B821-92CE1C8A1232}" dt="2023-07-06T20:32:51.668" v="586" actId="478"/>
          <ac:cxnSpMkLst>
            <pc:docMk/>
            <pc:sldMk cId="1444821950" sldId="543"/>
            <ac:cxnSpMk id="24" creationId="{71890FE8-1B83-120F-D264-CE1C1B3FB652}"/>
          </ac:cxnSpMkLst>
        </pc:cxnChg>
      </pc:sldChg>
      <pc:sldChg chg="modSp mod">
        <pc:chgData name="Hogan, David" userId="314fcd58-6ff3-4bef-815c-fb22f1628edf" providerId="ADAL" clId="{5836868B-F7BF-6740-B821-92CE1C8A1232}" dt="2023-07-11T21:45:09.938" v="656" actId="20577"/>
        <pc:sldMkLst>
          <pc:docMk/>
          <pc:sldMk cId="2752137947" sldId="549"/>
        </pc:sldMkLst>
        <pc:spChg chg="mod">
          <ac:chgData name="Hogan, David" userId="314fcd58-6ff3-4bef-815c-fb22f1628edf" providerId="ADAL" clId="{5836868B-F7BF-6740-B821-92CE1C8A1232}" dt="2023-07-11T21:45:09.938" v="656" actId="20577"/>
          <ac:spMkLst>
            <pc:docMk/>
            <pc:sldMk cId="2752137947" sldId="549"/>
            <ac:spMk id="5" creationId="{9BE43059-C08D-374C-597E-16F8AFCD7E30}"/>
          </ac:spMkLst>
        </pc:spChg>
      </pc:sldChg>
      <pc:sldChg chg="modSp mod">
        <pc:chgData name="Hogan, David" userId="314fcd58-6ff3-4bef-815c-fb22f1628edf" providerId="ADAL" clId="{5836868B-F7BF-6740-B821-92CE1C8A1232}" dt="2023-07-06T20:35:11.664" v="623" actId="20577"/>
        <pc:sldMkLst>
          <pc:docMk/>
          <pc:sldMk cId="3509444623" sldId="550"/>
        </pc:sldMkLst>
        <pc:spChg chg="mod">
          <ac:chgData name="Hogan, David" userId="314fcd58-6ff3-4bef-815c-fb22f1628edf" providerId="ADAL" clId="{5836868B-F7BF-6740-B821-92CE1C8A1232}" dt="2023-07-06T20:35:11.664" v="623" actId="20577"/>
          <ac:spMkLst>
            <pc:docMk/>
            <pc:sldMk cId="3509444623" sldId="550"/>
            <ac:spMk id="3" creationId="{0C71E9BB-542C-1E37-BC8C-4B2B52939CC6}"/>
          </ac:spMkLst>
        </pc:spChg>
      </pc:sldChg>
      <pc:sldChg chg="addSp delSp modSp new mod modClrScheme chgLayout">
        <pc:chgData name="Hogan, David" userId="314fcd58-6ff3-4bef-815c-fb22f1628edf" providerId="ADAL" clId="{5836868B-F7BF-6740-B821-92CE1C8A1232}" dt="2023-07-06T20:17:35.509" v="128" actId="700"/>
        <pc:sldMkLst>
          <pc:docMk/>
          <pc:sldMk cId="441854943" sldId="551"/>
        </pc:sldMkLst>
        <pc:spChg chg="add del mod ord">
          <ac:chgData name="Hogan, David" userId="314fcd58-6ff3-4bef-815c-fb22f1628edf" providerId="ADAL" clId="{5836868B-F7BF-6740-B821-92CE1C8A1232}" dt="2023-07-06T20:17:35.509" v="128" actId="700"/>
          <ac:spMkLst>
            <pc:docMk/>
            <pc:sldMk cId="441854943" sldId="551"/>
            <ac:spMk id="2" creationId="{31C9ADFF-A836-473C-4B03-1B1E82F71DC7}"/>
          </ac:spMkLst>
        </pc:spChg>
        <pc:spChg chg="mod ord">
          <ac:chgData name="Hogan, David" userId="314fcd58-6ff3-4bef-815c-fb22f1628edf" providerId="ADAL" clId="{5836868B-F7BF-6740-B821-92CE1C8A1232}" dt="2023-07-06T20:17:35.509" v="128" actId="700"/>
          <ac:spMkLst>
            <pc:docMk/>
            <pc:sldMk cId="441854943" sldId="551"/>
            <ac:spMk id="3" creationId="{C4A27C1C-BD7F-591F-43C5-CD5083EC5E82}"/>
          </ac:spMkLst>
        </pc:spChg>
        <pc:spChg chg="add del mod ord">
          <ac:chgData name="Hogan, David" userId="314fcd58-6ff3-4bef-815c-fb22f1628edf" providerId="ADAL" clId="{5836868B-F7BF-6740-B821-92CE1C8A1232}" dt="2023-07-06T20:17:15.865" v="126" actId="700"/>
          <ac:spMkLst>
            <pc:docMk/>
            <pc:sldMk cId="441854943" sldId="551"/>
            <ac:spMk id="4" creationId="{A0D60E9D-1CEF-76A9-73E4-1BF9410139EF}"/>
          </ac:spMkLst>
        </pc:spChg>
        <pc:spChg chg="add del mod ord">
          <ac:chgData name="Hogan, David" userId="314fcd58-6ff3-4bef-815c-fb22f1628edf" providerId="ADAL" clId="{5836868B-F7BF-6740-B821-92CE1C8A1232}" dt="2023-07-06T20:17:35.509" v="128" actId="700"/>
          <ac:spMkLst>
            <pc:docMk/>
            <pc:sldMk cId="441854943" sldId="551"/>
            <ac:spMk id="5" creationId="{B31B4305-3553-C87A-51AB-EDB57EE6992F}"/>
          </ac:spMkLst>
        </pc:spChg>
      </pc:sldChg>
      <pc:sldChg chg="del">
        <pc:chgData name="Hogan, David" userId="314fcd58-6ff3-4bef-815c-fb22f1628edf" providerId="ADAL" clId="{5836868B-F7BF-6740-B821-92CE1C8A1232}" dt="2023-07-06T19:28:07.391" v="0" actId="2696"/>
        <pc:sldMkLst>
          <pc:docMk/>
          <pc:sldMk cId="1439099031" sldId="551"/>
        </pc:sldMkLst>
      </pc:sldChg>
      <pc:sldChg chg="new del">
        <pc:chgData name="Hogan, David" userId="314fcd58-6ff3-4bef-815c-fb22f1628edf" providerId="ADAL" clId="{5836868B-F7BF-6740-B821-92CE1C8A1232}" dt="2023-07-06T19:52:35.387" v="2" actId="2696"/>
        <pc:sldMkLst>
          <pc:docMk/>
          <pc:sldMk cId="1831625283" sldId="551"/>
        </pc:sldMkLst>
      </pc:sldChg>
      <pc:sldChg chg="addSp modSp new mod">
        <pc:chgData name="Hogan, David" userId="314fcd58-6ff3-4bef-815c-fb22f1628edf" providerId="ADAL" clId="{5836868B-F7BF-6740-B821-92CE1C8A1232}" dt="2023-07-06T20:18:43.068" v="144"/>
        <pc:sldMkLst>
          <pc:docMk/>
          <pc:sldMk cId="3120051298" sldId="552"/>
        </pc:sldMkLst>
        <pc:spChg chg="mod">
          <ac:chgData name="Hogan, David" userId="314fcd58-6ff3-4bef-815c-fb22f1628edf" providerId="ADAL" clId="{5836868B-F7BF-6740-B821-92CE1C8A1232}" dt="2023-07-06T20:18:00.548" v="142" actId="242"/>
          <ac:spMkLst>
            <pc:docMk/>
            <pc:sldMk cId="3120051298" sldId="552"/>
            <ac:spMk id="2" creationId="{CB463EEB-2A8D-D60E-85D3-03035B018C60}"/>
          </ac:spMkLst>
        </pc:spChg>
        <pc:spChg chg="add mod">
          <ac:chgData name="Hogan, David" userId="314fcd58-6ff3-4bef-815c-fb22f1628edf" providerId="ADAL" clId="{5836868B-F7BF-6740-B821-92CE1C8A1232}" dt="2023-07-06T20:18:43.068" v="144"/>
          <ac:spMkLst>
            <pc:docMk/>
            <pc:sldMk cId="3120051298" sldId="552"/>
            <ac:spMk id="3" creationId="{F78887B6-693A-F176-F234-91E6857B9A6B}"/>
          </ac:spMkLst>
        </pc:spChg>
      </pc:sldChg>
      <pc:sldChg chg="modSp new del mod">
        <pc:chgData name="Hogan, David" userId="314fcd58-6ff3-4bef-815c-fb22f1628edf" providerId="ADAL" clId="{5836868B-F7BF-6740-B821-92CE1C8A1232}" dt="2023-07-06T20:35:48.945" v="641" actId="2696"/>
        <pc:sldMkLst>
          <pc:docMk/>
          <pc:sldMk cId="2759295928" sldId="553"/>
        </pc:sldMkLst>
        <pc:spChg chg="mod">
          <ac:chgData name="Hogan, David" userId="314fcd58-6ff3-4bef-815c-fb22f1628edf" providerId="ADAL" clId="{5836868B-F7BF-6740-B821-92CE1C8A1232}" dt="2023-07-06T20:35:42.611" v="640" actId="20577"/>
          <ac:spMkLst>
            <pc:docMk/>
            <pc:sldMk cId="2759295928" sldId="553"/>
            <ac:spMk id="3" creationId="{64A1AB10-F769-04C1-1D5C-B5EE1DA1CAB7}"/>
          </ac:spMkLst>
        </pc:spChg>
      </pc:sldChg>
      <pc:sldMasterChg chg="addSp delSp modSp mod delSldLayout modSldLayout">
        <pc:chgData name="Hogan, David" userId="314fcd58-6ff3-4bef-815c-fb22f1628edf" providerId="ADAL" clId="{5836868B-F7BF-6740-B821-92CE1C8A1232}" dt="2023-07-10T20:38:25.909" v="653" actId="2711"/>
        <pc:sldMasterMkLst>
          <pc:docMk/>
          <pc:sldMasterMk cId="3601119669" sldId="2147484175"/>
        </pc:sldMasterMkLst>
        <pc:spChg chg="mod">
          <ac:chgData name="Hogan, David" userId="314fcd58-6ff3-4bef-815c-fb22f1628edf" providerId="ADAL" clId="{5836868B-F7BF-6740-B821-92CE1C8A1232}" dt="2023-07-06T20:25:37.423" v="528" actId="1076"/>
          <ac:spMkLst>
            <pc:docMk/>
            <pc:sldMasterMk cId="3601119669" sldId="2147484175"/>
            <ac:spMk id="12" creationId="{00000000-0000-0000-0000-000000000000}"/>
          </ac:spMkLst>
        </pc:spChg>
        <pc:picChg chg="add mod">
          <ac:chgData name="Hogan, David" userId="314fcd58-6ff3-4bef-815c-fb22f1628edf" providerId="ADAL" clId="{5836868B-F7BF-6740-B821-92CE1C8A1232}" dt="2023-07-06T20:26:31.939" v="530"/>
          <ac:picMkLst>
            <pc:docMk/>
            <pc:sldMasterMk cId="3601119669" sldId="2147484175"/>
            <ac:picMk id="5" creationId="{8F140DCF-9D56-129B-A54F-2BFE3618C80A}"/>
          </ac:picMkLst>
        </pc:picChg>
        <pc:picChg chg="del">
          <ac:chgData name="Hogan, David" userId="314fcd58-6ff3-4bef-815c-fb22f1628edf" providerId="ADAL" clId="{5836868B-F7BF-6740-B821-92CE1C8A1232}" dt="2023-07-06T20:26:14.963" v="529" actId="478"/>
          <ac:picMkLst>
            <pc:docMk/>
            <pc:sldMasterMk cId="3601119669" sldId="2147484175"/>
            <ac:picMk id="6" creationId="{9FA50948-DF34-B676-DA95-AE9EE9FB4C51}"/>
          </ac:picMkLst>
        </pc:picChg>
        <pc:sldLayoutChg chg="del">
          <pc:chgData name="Hogan, David" userId="314fcd58-6ff3-4bef-815c-fb22f1628edf" providerId="ADAL" clId="{5836868B-F7BF-6740-B821-92CE1C8A1232}" dt="2023-07-06T20:13:49.334" v="37" actId="2696"/>
          <pc:sldLayoutMkLst>
            <pc:docMk/>
            <pc:sldMasterMk cId="3601119669" sldId="2147484175"/>
            <pc:sldLayoutMk cId="1915668263" sldId="2147484218"/>
          </pc:sldLayoutMkLst>
        </pc:sldLayoutChg>
        <pc:sldLayoutChg chg="del">
          <pc:chgData name="Hogan, David" userId="314fcd58-6ff3-4bef-815c-fb22f1628edf" providerId="ADAL" clId="{5836868B-F7BF-6740-B821-92CE1C8A1232}" dt="2023-07-06T19:53:02.165" v="3" actId="2696"/>
          <pc:sldLayoutMkLst>
            <pc:docMk/>
            <pc:sldMasterMk cId="3601119669" sldId="2147484175"/>
            <pc:sldLayoutMk cId="834450695" sldId="2147484219"/>
          </pc:sldLayoutMkLst>
        </pc:sldLayoutChg>
        <pc:sldLayoutChg chg="del">
          <pc:chgData name="Hogan, David" userId="314fcd58-6ff3-4bef-815c-fb22f1628edf" providerId="ADAL" clId="{5836868B-F7BF-6740-B821-92CE1C8A1232}" dt="2023-07-06T19:53:04.257" v="6" actId="2696"/>
          <pc:sldLayoutMkLst>
            <pc:docMk/>
            <pc:sldMasterMk cId="3601119669" sldId="2147484175"/>
            <pc:sldLayoutMk cId="2522890578" sldId="2147484220"/>
          </pc:sldLayoutMkLst>
        </pc:sldLayoutChg>
        <pc:sldLayoutChg chg="modSp">
          <pc:chgData name="Hogan, David" userId="314fcd58-6ff3-4bef-815c-fb22f1628edf" providerId="ADAL" clId="{5836868B-F7BF-6740-B821-92CE1C8A1232}" dt="2023-07-10T20:38:25.909" v="653" actId="2711"/>
          <pc:sldLayoutMkLst>
            <pc:docMk/>
            <pc:sldMasterMk cId="3601119669" sldId="2147484175"/>
            <pc:sldLayoutMk cId="3821675706" sldId="2147484221"/>
          </pc:sldLayoutMkLst>
          <pc:spChg chg="mod">
            <ac:chgData name="Hogan, David" userId="314fcd58-6ff3-4bef-815c-fb22f1628edf" providerId="ADAL" clId="{5836868B-F7BF-6740-B821-92CE1C8A1232}" dt="2023-07-10T20:38:25.909" v="653" actId="2711"/>
            <ac:spMkLst>
              <pc:docMk/>
              <pc:sldMasterMk cId="3601119669" sldId="2147484175"/>
              <pc:sldLayoutMk cId="3821675706" sldId="2147484221"/>
              <ac:spMk id="7" creationId="{00000000-0000-0000-0000-000000000000}"/>
            </ac:spMkLst>
          </pc:spChg>
        </pc:sldLayoutChg>
        <pc:sldLayoutChg chg="del">
          <pc:chgData name="Hogan, David" userId="314fcd58-6ff3-4bef-815c-fb22f1628edf" providerId="ADAL" clId="{5836868B-F7BF-6740-B821-92CE1C8A1232}" dt="2023-07-06T19:53:12.188" v="8" actId="2696"/>
          <pc:sldLayoutMkLst>
            <pc:docMk/>
            <pc:sldMasterMk cId="3601119669" sldId="2147484175"/>
            <pc:sldLayoutMk cId="3955987799" sldId="2147484225"/>
          </pc:sldLayoutMkLst>
        </pc:sldLayoutChg>
        <pc:sldLayoutChg chg="del">
          <pc:chgData name="Hogan, David" userId="314fcd58-6ff3-4bef-815c-fb22f1628edf" providerId="ADAL" clId="{5836868B-F7BF-6740-B821-92CE1C8A1232}" dt="2023-07-06T19:53:04.907" v="7" actId="2696"/>
          <pc:sldLayoutMkLst>
            <pc:docMk/>
            <pc:sldMasterMk cId="3601119669" sldId="2147484175"/>
            <pc:sldLayoutMk cId="450021817" sldId="2147484226"/>
          </pc:sldLayoutMkLst>
        </pc:sldLayoutChg>
        <pc:sldLayoutChg chg="del">
          <pc:chgData name="Hogan, David" userId="314fcd58-6ff3-4bef-815c-fb22f1628edf" providerId="ADAL" clId="{5836868B-F7BF-6740-B821-92CE1C8A1232}" dt="2023-07-06T20:14:05.383" v="38" actId="2696"/>
          <pc:sldLayoutMkLst>
            <pc:docMk/>
            <pc:sldMasterMk cId="3601119669" sldId="2147484175"/>
            <pc:sldLayoutMk cId="2039736844" sldId="2147484280"/>
          </pc:sldLayoutMkLst>
        </pc:sldLayoutChg>
        <pc:sldLayoutChg chg="modSp mod">
          <pc:chgData name="Hogan, David" userId="314fcd58-6ff3-4bef-815c-fb22f1628edf" providerId="ADAL" clId="{5836868B-F7BF-6740-B821-92CE1C8A1232}" dt="2023-07-10T20:38:15.986" v="652" actId="2711"/>
          <pc:sldLayoutMkLst>
            <pc:docMk/>
            <pc:sldMasterMk cId="3601119669" sldId="2147484175"/>
            <pc:sldLayoutMk cId="36160387" sldId="2147484281"/>
          </pc:sldLayoutMkLst>
          <pc:spChg chg="mod">
            <ac:chgData name="Hogan, David" userId="314fcd58-6ff3-4bef-815c-fb22f1628edf" providerId="ADAL" clId="{5836868B-F7BF-6740-B821-92CE1C8A1232}" dt="2023-07-10T20:38:15.986" v="652" actId="2711"/>
            <ac:spMkLst>
              <pc:docMk/>
              <pc:sldMasterMk cId="3601119669" sldId="2147484175"/>
              <pc:sldLayoutMk cId="36160387" sldId="2147484281"/>
              <ac:spMk id="2" creationId="{100B17F0-07AF-DB84-AAE4-F4FD55482BDA}"/>
            </ac:spMkLst>
          </pc:spChg>
        </pc:sldLayoutChg>
        <pc:sldLayoutChg chg="del">
          <pc:chgData name="Hogan, David" userId="314fcd58-6ff3-4bef-815c-fb22f1628edf" providerId="ADAL" clId="{5836868B-F7BF-6740-B821-92CE1C8A1232}" dt="2023-07-06T19:53:03.532" v="5" actId="2696"/>
          <pc:sldLayoutMkLst>
            <pc:docMk/>
            <pc:sldMasterMk cId="3601119669" sldId="2147484175"/>
            <pc:sldLayoutMk cId="1388964651" sldId="2147484285"/>
          </pc:sldLayoutMkLst>
        </pc:sldLayoutChg>
        <pc:sldLayoutChg chg="del">
          <pc:chgData name="Hogan, David" userId="314fcd58-6ff3-4bef-815c-fb22f1628edf" providerId="ADAL" clId="{5836868B-F7BF-6740-B821-92CE1C8A1232}" dt="2023-07-06T19:53:02.756" v="4" actId="2696"/>
          <pc:sldLayoutMkLst>
            <pc:docMk/>
            <pc:sldMasterMk cId="3601119669" sldId="2147484175"/>
            <pc:sldLayoutMk cId="606598286" sldId="2147484286"/>
          </pc:sldLayoutMkLst>
        </pc:sldLayoutChg>
        <pc:sldLayoutChg chg="delSp modSp mod">
          <pc:chgData name="Hogan, David" userId="314fcd58-6ff3-4bef-815c-fb22f1628edf" providerId="ADAL" clId="{5836868B-F7BF-6740-B821-92CE1C8A1232}" dt="2023-07-10T20:37:43.394" v="647" actId="113"/>
          <pc:sldLayoutMkLst>
            <pc:docMk/>
            <pc:sldMasterMk cId="3601119669" sldId="2147484175"/>
            <pc:sldLayoutMk cId="939830538" sldId="2147484288"/>
          </pc:sldLayoutMkLst>
          <pc:spChg chg="mod">
            <ac:chgData name="Hogan, David" userId="314fcd58-6ff3-4bef-815c-fb22f1628edf" providerId="ADAL" clId="{5836868B-F7BF-6740-B821-92CE1C8A1232}" dt="2023-07-06T20:11:01.011" v="30" actId="948"/>
            <ac:spMkLst>
              <pc:docMk/>
              <pc:sldMasterMk cId="3601119669" sldId="2147484175"/>
              <pc:sldLayoutMk cId="939830538" sldId="2147484288"/>
              <ac:spMk id="3" creationId="{D99566C9-0BBC-3C48-AAAD-9EB657E681CB}"/>
            </ac:spMkLst>
          </pc:spChg>
          <pc:spChg chg="del">
            <ac:chgData name="Hogan, David" userId="314fcd58-6ff3-4bef-815c-fb22f1628edf" providerId="ADAL" clId="{5836868B-F7BF-6740-B821-92CE1C8A1232}" dt="2023-07-06T20:08:20.016" v="11" actId="478"/>
            <ac:spMkLst>
              <pc:docMk/>
              <pc:sldMasterMk cId="3601119669" sldId="2147484175"/>
              <pc:sldLayoutMk cId="939830538" sldId="2147484288"/>
              <ac:spMk id="6" creationId="{8D1E586A-685E-DA50-528D-10FF4B5791AE}"/>
            </ac:spMkLst>
          </pc:spChg>
          <pc:spChg chg="mod">
            <ac:chgData name="Hogan, David" userId="314fcd58-6ff3-4bef-815c-fb22f1628edf" providerId="ADAL" clId="{5836868B-F7BF-6740-B821-92CE1C8A1232}" dt="2023-07-10T20:37:36.825" v="645" actId="2711"/>
            <ac:spMkLst>
              <pc:docMk/>
              <pc:sldMasterMk cId="3601119669" sldId="2147484175"/>
              <pc:sldLayoutMk cId="939830538" sldId="2147484288"/>
              <ac:spMk id="7" creationId="{00000000-0000-0000-0000-000000000000}"/>
            </ac:spMkLst>
          </pc:spChg>
          <pc:spChg chg="del">
            <ac:chgData name="Hogan, David" userId="314fcd58-6ff3-4bef-815c-fb22f1628edf" providerId="ADAL" clId="{5836868B-F7BF-6740-B821-92CE1C8A1232}" dt="2023-07-06T20:08:20.016" v="11" actId="478"/>
            <ac:spMkLst>
              <pc:docMk/>
              <pc:sldMasterMk cId="3601119669" sldId="2147484175"/>
              <pc:sldLayoutMk cId="939830538" sldId="2147484288"/>
              <ac:spMk id="8" creationId="{61C062FF-AE5F-C11B-CD87-AFA7324FE690}"/>
            </ac:spMkLst>
          </pc:spChg>
          <pc:spChg chg="mod">
            <ac:chgData name="Hogan, David" userId="314fcd58-6ff3-4bef-815c-fb22f1628edf" providerId="ADAL" clId="{5836868B-F7BF-6740-B821-92CE1C8A1232}" dt="2023-07-10T20:37:43.394" v="647" actId="113"/>
            <ac:spMkLst>
              <pc:docMk/>
              <pc:sldMasterMk cId="3601119669" sldId="2147484175"/>
              <pc:sldLayoutMk cId="939830538" sldId="2147484288"/>
              <ac:spMk id="9" creationId="{00000000-0000-0000-0000-000000000000}"/>
            </ac:spMkLst>
          </pc:spChg>
        </pc:sldLayoutChg>
        <pc:sldLayoutChg chg="delSp modSp mod">
          <pc:chgData name="Hogan, David" userId="314fcd58-6ff3-4bef-815c-fb22f1628edf" providerId="ADAL" clId="{5836868B-F7BF-6740-B821-92CE1C8A1232}" dt="2023-07-10T20:38:09.014" v="651" actId="2711"/>
          <pc:sldLayoutMkLst>
            <pc:docMk/>
            <pc:sldMasterMk cId="3601119669" sldId="2147484175"/>
            <pc:sldLayoutMk cId="2011842886" sldId="2147484289"/>
          </pc:sldLayoutMkLst>
          <pc:spChg chg="del mod">
            <ac:chgData name="Hogan, David" userId="314fcd58-6ff3-4bef-815c-fb22f1628edf" providerId="ADAL" clId="{5836868B-F7BF-6740-B821-92CE1C8A1232}" dt="2023-07-06T20:14:47.514" v="40" actId="478"/>
            <ac:spMkLst>
              <pc:docMk/>
              <pc:sldMasterMk cId="3601119669" sldId="2147484175"/>
              <pc:sldLayoutMk cId="2011842886" sldId="2147484289"/>
              <ac:spMk id="2" creationId="{A0929925-79CE-EF5E-AF17-E1B66E71A61E}"/>
            </ac:spMkLst>
          </pc:spChg>
          <pc:spChg chg="del">
            <ac:chgData name="Hogan, David" userId="314fcd58-6ff3-4bef-815c-fb22f1628edf" providerId="ADAL" clId="{5836868B-F7BF-6740-B821-92CE1C8A1232}" dt="2023-07-06T20:14:50.134" v="41" actId="478"/>
            <ac:spMkLst>
              <pc:docMk/>
              <pc:sldMasterMk cId="3601119669" sldId="2147484175"/>
              <pc:sldLayoutMk cId="2011842886" sldId="2147484289"/>
              <ac:spMk id="3" creationId="{3EABCF84-E019-77CD-70D8-CA3D654B3200}"/>
            </ac:spMkLst>
          </pc:spChg>
          <pc:spChg chg="mod">
            <ac:chgData name="Hogan, David" userId="314fcd58-6ff3-4bef-815c-fb22f1628edf" providerId="ADAL" clId="{5836868B-F7BF-6740-B821-92CE1C8A1232}" dt="2023-07-10T20:38:09.014" v="651" actId="2711"/>
            <ac:spMkLst>
              <pc:docMk/>
              <pc:sldMasterMk cId="3601119669" sldId="2147484175"/>
              <pc:sldLayoutMk cId="2011842886" sldId="2147484289"/>
              <ac:spMk id="7" creationId="{00000000-0000-0000-0000-000000000000}"/>
            </ac:spMkLst>
          </pc:spChg>
        </pc:sldLayoutChg>
        <pc:sldLayoutChg chg="addSp delSp modSp mod">
          <pc:chgData name="Hogan, David" userId="314fcd58-6ff3-4bef-815c-fb22f1628edf" providerId="ADAL" clId="{5836868B-F7BF-6740-B821-92CE1C8A1232}" dt="2023-07-10T20:38:01.155" v="650" actId="113"/>
          <pc:sldLayoutMkLst>
            <pc:docMk/>
            <pc:sldMasterMk cId="3601119669" sldId="2147484175"/>
            <pc:sldLayoutMk cId="2673151812" sldId="2147484290"/>
          </pc:sldLayoutMkLst>
          <pc:spChg chg="del">
            <ac:chgData name="Hogan, David" userId="314fcd58-6ff3-4bef-815c-fb22f1628edf" providerId="ADAL" clId="{5836868B-F7BF-6740-B821-92CE1C8A1232}" dt="2023-07-06T20:15:20.194" v="44" actId="478"/>
            <ac:spMkLst>
              <pc:docMk/>
              <pc:sldMasterMk cId="3601119669" sldId="2147484175"/>
              <pc:sldLayoutMk cId="2673151812" sldId="2147484290"/>
              <ac:spMk id="2" creationId="{386D7501-3D70-3E16-171B-9F7496CEE7CD}"/>
            </ac:spMkLst>
          </pc:spChg>
          <pc:spChg chg="del">
            <ac:chgData name="Hogan, David" userId="314fcd58-6ff3-4bef-815c-fb22f1628edf" providerId="ADAL" clId="{5836868B-F7BF-6740-B821-92CE1C8A1232}" dt="2023-07-06T20:15:24.098" v="45" actId="478"/>
            <ac:spMkLst>
              <pc:docMk/>
              <pc:sldMasterMk cId="3601119669" sldId="2147484175"/>
              <pc:sldLayoutMk cId="2673151812" sldId="2147484290"/>
              <ac:spMk id="3" creationId="{6B3936F3-86A9-ADC2-19A5-14FC7E35D0B3}"/>
            </ac:spMkLst>
          </pc:spChg>
          <pc:spChg chg="mod">
            <ac:chgData name="Hogan, David" userId="314fcd58-6ff3-4bef-815c-fb22f1628edf" providerId="ADAL" clId="{5836868B-F7BF-6740-B821-92CE1C8A1232}" dt="2023-07-10T20:38:01.155" v="650" actId="113"/>
            <ac:spMkLst>
              <pc:docMk/>
              <pc:sldMasterMk cId="3601119669" sldId="2147484175"/>
              <pc:sldLayoutMk cId="2673151812" sldId="2147484290"/>
              <ac:spMk id="7" creationId="{00000000-0000-0000-0000-000000000000}"/>
            </ac:spMkLst>
          </pc:spChg>
          <pc:picChg chg="add del">
            <ac:chgData name="Hogan, David" userId="314fcd58-6ff3-4bef-815c-fb22f1628edf" providerId="ADAL" clId="{5836868B-F7BF-6740-B821-92CE1C8A1232}" dt="2023-07-06T20:15:17.175" v="43" actId="478"/>
            <ac:picMkLst>
              <pc:docMk/>
              <pc:sldMasterMk cId="3601119669" sldId="2147484175"/>
              <pc:sldLayoutMk cId="2673151812" sldId="2147484290"/>
              <ac:picMk id="9" creationId="{4FA6095E-78D4-AB49-9E59-C38C007845DD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BD3A0C50-E1CA-4E77-96B0-27DAD85BB38C}" type="datetimeFigureOut">
              <a:rPr lang="en-US" smtClean="0"/>
              <a:pPr/>
              <a:t>8/16/23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AD858600-E446-4665-9473-F6CFB70F9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5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A0830D5-D02C-4E49-82E3-D6B36F6B1F59}" type="datetimeFigureOut">
              <a:rPr lang="en-US" smtClean="0"/>
              <a:pPr/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D7435F94-B76E-4C4F-9CC1-16C116738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5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5F94-B76E-4C4F-9CC1-16C116738A3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6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+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8850429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75904" cy="4962144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rgbClr val="3F403F"/>
                </a:solidFill>
              </a:defRPr>
            </a:lvl7pPr>
            <a:lvl8pP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BCE8-ACD5-1FAF-B42D-82D3696D9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2738" y="1219200"/>
            <a:ext cx="2595562" cy="4962144"/>
          </a:xfrm>
        </p:spPr>
        <p:txBody>
          <a:bodyPr/>
          <a:lstStyle>
            <a:lvl1pPr marL="6350" indent="0">
              <a:buFontTx/>
              <a:buNone/>
              <a:defRPr b="1" i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8925" indent="0">
              <a:buFontTx/>
              <a:buNone/>
              <a:tabLst/>
              <a:defRPr i="0">
                <a:solidFill>
                  <a:schemeClr val="accent3"/>
                </a:solidFill>
              </a:defRPr>
            </a:lvl2pPr>
            <a:lvl3pPr marL="576263" indent="0">
              <a:buFontTx/>
              <a:buNone/>
              <a:tabLst/>
              <a:defRPr sz="1800" i="1">
                <a:solidFill>
                  <a:schemeClr val="accent3"/>
                </a:solidFill>
              </a:defRPr>
            </a:lvl3pPr>
            <a:lvl4pPr marL="858838" indent="0">
              <a:buSzPct val="60000"/>
              <a:buFontTx/>
              <a:buNone/>
              <a:tabLst/>
              <a:defRPr sz="1600" i="1">
                <a:solidFill>
                  <a:schemeClr val="accent3"/>
                </a:solidFill>
              </a:defRPr>
            </a:lvl4pPr>
            <a:lvl5pPr marL="1093788" indent="0">
              <a:tabLst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727032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le&#10;&#10;Description automatically generated">
            <a:extLst>
              <a:ext uri="{FF2B5EF4-FFF2-40B4-BE49-F238E27FC236}">
                <a16:creationId xmlns:a16="http://schemas.microsoft.com/office/drawing/2014/main" id="{10941ED3-3F0C-D049-83FF-2BF814A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63203"/>
            <a:ext cx="2905869" cy="1384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900" b="0" i="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68197"/>
            <a:ext cx="4792639" cy="2195321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25131"/>
            <a:ext cx="4792640" cy="131945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accent3"/>
                </a:solidFill>
                <a:latin typeface="+mj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66C9-0BBC-3C48-AAAD-9EB657E681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334000"/>
            <a:ext cx="4248615" cy="83978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0" i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F9D06-EF70-9C8F-FD41-D4F69E9C6842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4F024-426A-8D27-7970-BEB0309B5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358E">
              <a:alpha val="61569"/>
            </a:srgbClr>
          </a:solidFill>
        </p:spPr>
      </p:pic>
    </p:spTree>
    <p:extLst>
      <p:ext uri="{BB962C8B-B14F-4D97-AF65-F5344CB8AC3E}">
        <p14:creationId xmlns:p14="http://schemas.microsoft.com/office/powerpoint/2010/main" val="93983053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A6095E-78D4-AB49-9E59-C38C00784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19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600" b="0" i="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38A96-E49F-CFD9-B17B-643842CF8D13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D6CC05-E3B5-EF15-0A3A-074D49E7B3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15181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le&#10;&#10;Description automatically generated">
            <a:extLst>
              <a:ext uri="{FF2B5EF4-FFF2-40B4-BE49-F238E27FC236}">
                <a16:creationId xmlns:a16="http://schemas.microsoft.com/office/drawing/2014/main" id="{10941ED3-3F0C-D049-83FF-2BF814A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7464"/>
            <a:ext cx="5632704" cy="1545336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Closing message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20A4B-297E-21D0-5BE6-BDDE675DE53A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D908D1-0817-F53A-F163-6981400F59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358E">
              <a:alpha val="61569"/>
            </a:srgb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BE93B-C7E2-0360-0BEE-EB361060BF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8638" y="4033838"/>
            <a:ext cx="3983037" cy="2041525"/>
          </a:xfrm>
        </p:spPr>
        <p:txBody>
          <a:bodyPr/>
          <a:lstStyle>
            <a:lvl1pPr marL="6350" indent="0">
              <a:buFontTx/>
              <a:buNone/>
              <a:defRPr/>
            </a:lvl1pPr>
            <a:lvl2pPr marL="290512" indent="0">
              <a:buFontTx/>
              <a:buNone/>
              <a:defRPr/>
            </a:lvl2pPr>
            <a:lvl3pPr marL="690562" indent="0">
              <a:buFontTx/>
              <a:buNone/>
              <a:defRPr/>
            </a:lvl3pPr>
            <a:lvl4pPr marL="1033463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For more information please contact</a:t>
            </a:r>
          </a:p>
        </p:txBody>
      </p:sp>
    </p:spTree>
    <p:extLst>
      <p:ext uri="{BB962C8B-B14F-4D97-AF65-F5344CB8AC3E}">
        <p14:creationId xmlns:p14="http://schemas.microsoft.com/office/powerpoint/2010/main" val="201184288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Clou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7F0-07AF-DB84-AAE4-F4FD55482B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379" y="2392795"/>
            <a:ext cx="5519101" cy="6675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Message/ Chapter Heading</a:t>
            </a:r>
          </a:p>
        </p:txBody>
      </p:sp>
      <p:pic>
        <p:nvPicPr>
          <p:cNvPr id="3" name="Picture Placeholder 6" descr="A picture containing sky, outdoor, nature, cloud&#10;&#10;Description automatically generated">
            <a:extLst>
              <a:ext uri="{FF2B5EF4-FFF2-40B4-BE49-F238E27FC236}">
                <a16:creationId xmlns:a16="http://schemas.microsoft.com/office/drawing/2014/main" id="{25685723-79B4-B6C5-20C8-CEFC7BAF36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2470" r="12470"/>
          <a:stretch>
            <a:fillRect/>
          </a:stretch>
        </p:blipFill>
        <p:spPr>
          <a:xfrm>
            <a:off x="4648814" y="326"/>
            <a:ext cx="7543186" cy="6857674"/>
          </a:xfrm>
          <a:custGeom>
            <a:avLst/>
            <a:gdLst>
              <a:gd name="connsiteX0" fmla="*/ 1019279 w 7543186"/>
              <a:gd name="connsiteY0" fmla="*/ 0 h 6857674"/>
              <a:gd name="connsiteX1" fmla="*/ 7543186 w 7543186"/>
              <a:gd name="connsiteY1" fmla="*/ 0 h 6857674"/>
              <a:gd name="connsiteX2" fmla="*/ 7543186 w 7543186"/>
              <a:gd name="connsiteY2" fmla="*/ 6857674 h 6857674"/>
              <a:gd name="connsiteX3" fmla="*/ 0 w 7543186"/>
              <a:gd name="connsiteY3" fmla="*/ 6857674 h 6857674"/>
              <a:gd name="connsiteX4" fmla="*/ 1981078 w 7543186"/>
              <a:gd name="connsiteY4" fmla="*/ 2924260 h 6857674"/>
              <a:gd name="connsiteX5" fmla="*/ 1019279 w 7543186"/>
              <a:gd name="connsiteY5" fmla="*/ 0 h 685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43186" h="6857674">
                <a:moveTo>
                  <a:pt x="1019279" y="0"/>
                </a:moveTo>
                <a:lnTo>
                  <a:pt x="7543186" y="0"/>
                </a:lnTo>
                <a:cubicBezTo>
                  <a:pt x="7543186" y="0"/>
                  <a:pt x="7543186" y="0"/>
                  <a:pt x="7543186" y="6857674"/>
                </a:cubicBezTo>
                <a:cubicBezTo>
                  <a:pt x="7543186" y="6857674"/>
                  <a:pt x="7543186" y="6857674"/>
                  <a:pt x="0" y="6857674"/>
                </a:cubicBezTo>
                <a:cubicBezTo>
                  <a:pt x="1200208" y="5962499"/>
                  <a:pt x="1981078" y="4533681"/>
                  <a:pt x="1981078" y="2924260"/>
                </a:cubicBezTo>
                <a:cubicBezTo>
                  <a:pt x="1981078" y="1828887"/>
                  <a:pt x="1619220" y="819407"/>
                  <a:pt x="1019279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85200-AC00-4DAC-F29B-64739EBCD0C6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FB3A9-DBDB-C09C-DFB9-F3E6F3D40B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038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Ear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A6095E-78D4-AB49-9E59-C38C00784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600" b="0" i="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87BDB-DA85-B123-1C3C-DD289BA76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8200" y="-2190"/>
            <a:ext cx="75438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90F8D-67C9-025C-C75F-CFAF389547DA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508EE8-5DF8-9D10-C22C-51ABB1F9AB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2060">
              <a:alpha val="61569"/>
            </a:srgbClr>
          </a:solidFill>
        </p:spPr>
      </p:pic>
    </p:spTree>
    <p:extLst>
      <p:ext uri="{BB962C8B-B14F-4D97-AF65-F5344CB8AC3E}">
        <p14:creationId xmlns:p14="http://schemas.microsoft.com/office/powerpoint/2010/main" val="382167570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91440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9144000" cy="4962144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rgbClr val="3F403F"/>
                </a:solidFill>
              </a:defRPr>
            </a:lvl7pPr>
            <a:lvl8pP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6595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8" y="202370"/>
            <a:ext cx="9143998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9" y="1057830"/>
            <a:ext cx="9143998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40A2-4C4C-8D48-B977-EAC9A16805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545204"/>
            <a:ext cx="9144000" cy="4717944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194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2"/>
            <a:ext cx="91948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217567221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905256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D04A3-69C4-BDF7-3325-2C194F12259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5691" y="1219200"/>
            <a:ext cx="5305425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7852BA-7645-CCD4-B467-E79BA97A072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1131" y="1219200"/>
            <a:ext cx="53276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17640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and Subtitle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10408"/>
            <a:ext cx="917448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080959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92301-EE73-30C4-D287-F27E4BCA42A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603375"/>
            <a:ext cx="5305425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C449-2A58-49A9-AAA7-6EB600578C1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850" y="1603375"/>
            <a:ext cx="5378450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85318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00578"/>
            <a:ext cx="924560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5A9700-78FB-FC46-8ADE-0CE8182ADCD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F3D953-3277-1D4D-98B0-E50039E6FDE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8DC44A-9060-2240-8E73-244381782E6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8146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00578"/>
            <a:ext cx="911352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080958"/>
            <a:ext cx="931606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86AD56-EE40-5844-83C4-379B67D731D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AB2ED6-FB63-204F-AFE2-7630DD4A969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745A70-4F68-5543-9B0E-58A3DEF51D9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738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2"/>
            <a:ext cx="91948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327969319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43065" y="6563504"/>
            <a:ext cx="4282274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000" b="0" i="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COSMIC ACCESS Workshop: Inter-center comparison | August 16, 2023 </a:t>
            </a:r>
            <a:endParaRPr lang="en-US" sz="1000" b="0" i="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58016" y="6553272"/>
            <a:ext cx="174625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fld id="{794AB575-7986-1741-A4D9-8B601F7D4868}" type="slidenum">
              <a:rPr lang="en-US" sz="1000" b="0" i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‹#›</a:t>
            </a:fld>
            <a:endParaRPr lang="en-US" sz="1000" b="0" i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8668"/>
            <a:ext cx="9144000" cy="5014645"/>
          </a:xfrm>
          <a:prstGeom prst="rect">
            <a:avLst/>
          </a:prstGeom>
        </p:spPr>
        <p:txBody>
          <a:bodyPr vert="horz" wrap="square" lIns="45720" tIns="0" rIns="4572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65139" y="208395"/>
            <a:ext cx="8832864" cy="66751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BE4F73-24F0-EAE8-0997-0D0DC449F988}"/>
              </a:ext>
            </a:extLst>
          </p:cNvPr>
          <p:cNvGrpSpPr/>
          <p:nvPr userDrawn="1"/>
        </p:nvGrpSpPr>
        <p:grpSpPr>
          <a:xfrm>
            <a:off x="487680" y="881038"/>
            <a:ext cx="11399520" cy="82297"/>
            <a:chOff x="487680" y="881038"/>
            <a:chExt cx="11399520" cy="8229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2A50438-D04E-A101-E288-FE10D7168C5B}"/>
                </a:ext>
              </a:extLst>
            </p:cNvPr>
            <p:cNvCxnSpPr/>
            <p:nvPr userDrawn="1"/>
          </p:nvCxnSpPr>
          <p:spPr>
            <a:xfrm>
              <a:off x="487680" y="895325"/>
              <a:ext cx="11399520" cy="0"/>
            </a:xfrm>
            <a:prstGeom prst="line">
              <a:avLst/>
            </a:prstGeom>
            <a:ln>
              <a:solidFill>
                <a:srgbClr val="006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898FB339-FC8C-88FC-F764-71680E5340D3}"/>
                </a:ext>
              </a:extLst>
            </p:cNvPr>
            <p:cNvSpPr/>
            <p:nvPr userDrawn="1"/>
          </p:nvSpPr>
          <p:spPr>
            <a:xfrm rot="10800000">
              <a:off x="487680" y="881038"/>
              <a:ext cx="134112" cy="82297"/>
            </a:xfrm>
            <a:prstGeom prst="triangle">
              <a:avLst/>
            </a:prstGeom>
            <a:solidFill>
              <a:srgbClr val="00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 i="0" dirty="0">
                <a:latin typeface="Baghdad" pitchFamily="2" charset="-7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62F804-A02F-AF59-6F9A-9157B1DCA3F1}"/>
              </a:ext>
            </a:extLst>
          </p:cNvPr>
          <p:cNvSpPr txBox="1"/>
          <p:nvPr userDrawn="1"/>
        </p:nvSpPr>
        <p:spPr>
          <a:xfrm>
            <a:off x="10464800" y="2082800"/>
            <a:ext cx="0" cy="0"/>
          </a:xfrm>
          <a:prstGeom prst="rect">
            <a:avLst/>
          </a:prstGeom>
          <a:ln>
            <a:noFill/>
          </a:ln>
        </p:spPr>
        <p:txBody>
          <a:bodyPr vert="horz" wrap="none" lIns="45720" tIns="0" rIns="0" bIns="0" rtlCol="0">
            <a:noAutofit/>
          </a:bodyPr>
          <a:lstStyle/>
          <a:p>
            <a:pPr algn="l"/>
            <a:endParaRPr lang="en-US" sz="1600" dirty="0" err="1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C9A70-9554-DBC7-1DAA-EE4F65215D9A}"/>
              </a:ext>
            </a:extLst>
          </p:cNvPr>
          <p:cNvSpPr txBox="1"/>
          <p:nvPr userDrawn="1"/>
        </p:nvSpPr>
        <p:spPr>
          <a:xfrm>
            <a:off x="457200" y="6522619"/>
            <a:ext cx="3416157" cy="215194"/>
          </a:xfrm>
          <a:prstGeom prst="rect">
            <a:avLst/>
          </a:prstGeom>
          <a:ln>
            <a:noFill/>
          </a:ln>
        </p:spPr>
        <p:txBody>
          <a:bodyPr vert="horz" wrap="square" lIns="45720" tIns="0" rIns="0" bIns="0" rtlCol="0">
            <a:noAutofit/>
          </a:bodyPr>
          <a:lstStyle/>
          <a:p>
            <a:pPr algn="l"/>
            <a:r>
              <a:rPr lang="en-US" sz="1400" b="0" dirty="0">
                <a:solidFill>
                  <a:schemeClr val="accent3"/>
                </a:solidFill>
                <a:latin typeface="+mj-lt"/>
                <a:ea typeface="Roboto" panose="02000000000000000000" pitchFamily="2" charset="0"/>
              </a:rPr>
              <a:t>Atmospheric and Environmental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40DCF-9D56-129B-A54F-2BFE3618C80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5443" y="339577"/>
            <a:ext cx="1229357" cy="34847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0111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176" r:id="rId2"/>
    <p:sldLayoutId id="2147484177" r:id="rId3"/>
    <p:sldLayoutId id="2147484179" r:id="rId4"/>
    <p:sldLayoutId id="2147484182" r:id="rId5"/>
    <p:sldLayoutId id="2147484183" r:id="rId6"/>
    <p:sldLayoutId id="2147484194" r:id="rId7"/>
    <p:sldLayoutId id="2147484195" r:id="rId8"/>
    <p:sldLayoutId id="2147484287" r:id="rId9"/>
    <p:sldLayoutId id="2147484288" r:id="rId10"/>
    <p:sldLayoutId id="2147484290" r:id="rId11"/>
    <p:sldLayoutId id="2147484289" r:id="rId12"/>
    <p:sldLayoutId id="2147484281" r:id="rId13"/>
    <p:sldLayoutId id="2147484221" r:id="rId14"/>
  </p:sldLayoutIdLst>
  <p:transition spd="slow"/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2800" b="0" i="0" kern="1200">
          <a:solidFill>
            <a:schemeClr val="accent3"/>
          </a:solidFill>
          <a:effectLst/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33363" indent="-227013" algn="l" defTabSz="91437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14350" indent="-223838" algn="l" defTabSz="91437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–"/>
        <a:tabLst/>
        <a:defRPr sz="14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917575" indent="-227013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 typeface="Courier New" panose="02070309020205020404" pitchFamily="49" charset="0"/>
        <a:buChar char="o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62063" indent="-228600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 typeface="Wingdings" pitchFamily="2" charset="2"/>
        <a:buChar char="§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433513" indent="0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FontTx/>
        <a:buNone/>
        <a:tabLst/>
        <a:defRPr sz="1600" b="0" i="1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49250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6pPr>
      <a:lvl7pPr marL="690563" indent="-341313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alphaUcPeriod"/>
        <a:tabLst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Arial" panose="020B0604020202020204" pitchFamily="34" charset="0"/>
        </a:defRPr>
      </a:lvl7pPr>
      <a:lvl8pPr marL="1033463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romanLcPeriod"/>
        <a:tabLst/>
        <a:defRPr sz="1800" kern="120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8pPr>
      <a:lvl9pPr marL="742950" indent="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rgbClr val="2A7DE1"/>
        </a:buClr>
        <a:buFont typeface="Arial" panose="020B0604020202020204" pitchFamily="34" charset="0"/>
        <a:buNone/>
        <a:tabLst>
          <a:tab pos="742950" algn="l"/>
        </a:tabLst>
        <a:defRPr sz="1800" kern="1200">
          <a:solidFill>
            <a:srgbClr val="3F40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2" orient="horz" pos="2160" userDrawn="1">
          <p15:clr>
            <a:srgbClr val="F26B43"/>
          </p15:clr>
        </p15:guide>
        <p15:guide id="103" pos="3840" userDrawn="1">
          <p15:clr>
            <a:srgbClr val="F26B43"/>
          </p15:clr>
        </p15:guide>
        <p15:guide id="104" pos="288" userDrawn="1">
          <p15:clr>
            <a:srgbClr val="F26B43"/>
          </p15:clr>
        </p15:guide>
        <p15:guide id="105" pos="7392" userDrawn="1">
          <p15:clr>
            <a:srgbClr val="F26B43"/>
          </p15:clr>
        </p15:guide>
        <p15:guide id="106" orient="horz" pos="3889" userDrawn="1">
          <p15:clr>
            <a:srgbClr val="F26B43"/>
          </p15:clr>
        </p15:guide>
        <p15:guide id="107" orient="horz" pos="216" userDrawn="1">
          <p15:clr>
            <a:srgbClr val="F26B43"/>
          </p15:clr>
        </p15:guide>
        <p15:guide id="108" orient="horz" pos="1032" userDrawn="1">
          <p15:clr>
            <a:srgbClr val="F26B43"/>
          </p15:clr>
        </p15:guide>
        <p15:guide id="109" pos="5568" userDrawn="1">
          <p15:clr>
            <a:srgbClr val="F26B43"/>
          </p15:clr>
        </p15:guide>
        <p15:guide id="110" pos="6048" userDrawn="1">
          <p15:clr>
            <a:srgbClr val="F26B43"/>
          </p15:clr>
        </p15:guide>
        <p15:guide id="111" orient="horz" pos="288" userDrawn="1">
          <p15:clr>
            <a:srgbClr val="F26B43"/>
          </p15:clr>
        </p15:guide>
        <p15:guide id="112" orient="horz" pos="456" userDrawn="1">
          <p15:clr>
            <a:srgbClr val="F26B43"/>
          </p15:clr>
        </p15:guide>
        <p15:guide id="113" orient="horz" pos="816" userDrawn="1">
          <p15:clr>
            <a:srgbClr val="F26B43"/>
          </p15:clr>
        </p15:guide>
        <p15:guide id="114" orient="horz" pos="1278" userDrawn="1">
          <p15:clr>
            <a:srgbClr val="F26B43"/>
          </p15:clr>
        </p15:guide>
        <p15:guide id="115" orient="horz" pos="4152" userDrawn="1">
          <p15:clr>
            <a:srgbClr val="F26B43"/>
          </p15:clr>
        </p15:guide>
        <p15:guide id="116" pos="6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nss-ro/aws-opendata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778F-2B43-D941-9AB6-C1097A4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COSMIC ACCESS Workshop</a:t>
            </a:r>
            <a:br>
              <a:rPr lang="en-US" sz="2800" dirty="0"/>
            </a:br>
            <a:r>
              <a:rPr lang="en-US" sz="2400" dirty="0"/>
              <a:t>Lab: Inter-center Demonstration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724A2-5365-864A-B37F-14BE490C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3549389"/>
            <a:ext cx="4792640" cy="1702040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Presented by:</a:t>
            </a:r>
          </a:p>
          <a:p>
            <a:r>
              <a:rPr lang="en-US" sz="1800" dirty="0"/>
              <a:t>Stephen Leroy</a:t>
            </a:r>
          </a:p>
          <a:p>
            <a:r>
              <a:rPr lang="en-US" sz="1800" dirty="0"/>
              <a:t>Atmospheric and Environmental Research</a:t>
            </a:r>
          </a:p>
          <a:p>
            <a:r>
              <a:rPr lang="en-US" sz="1800" dirty="0"/>
              <a:t>Lexington, 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208C4-02FB-3E45-9E38-36423EA305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5539195"/>
            <a:ext cx="4248615" cy="483985"/>
          </a:xfrm>
        </p:spPr>
        <p:txBody>
          <a:bodyPr/>
          <a:lstStyle/>
          <a:p>
            <a:r>
              <a:rPr lang="en-US" dirty="0"/>
              <a:t>August 16, 2023</a:t>
            </a:r>
          </a:p>
        </p:txBody>
      </p:sp>
    </p:spTree>
    <p:extLst>
      <p:ext uri="{BB962C8B-B14F-4D97-AF65-F5344CB8AC3E}">
        <p14:creationId xmlns:p14="http://schemas.microsoft.com/office/powerpoint/2010/main" val="114070559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F86B-3AE1-DBDF-EF02-7BB405F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B11-33B8-EEE4-188B-1F9E89C1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Google “</a:t>
            </a:r>
            <a:r>
              <a:rPr lang="en-US" dirty="0" err="1"/>
              <a:t>aws</a:t>
            </a:r>
            <a:r>
              <a:rPr lang="en-US" dirty="0"/>
              <a:t> radio occultation”</a:t>
            </a:r>
          </a:p>
          <a:p>
            <a:pPr lvl="1"/>
            <a:r>
              <a:rPr lang="en-US" dirty="0"/>
              <a:t>GitHub site contains documentation and tutorial demonstration notebooks</a:t>
            </a:r>
          </a:p>
          <a:p>
            <a:pPr lvl="1"/>
            <a:r>
              <a:rPr lang="en-US" dirty="0"/>
              <a:t>“Browse Bucket” shows the structure of the repository</a:t>
            </a:r>
          </a:p>
          <a:p>
            <a:pPr marL="6350" indent="0">
              <a:spcAft>
                <a:spcPts val="600"/>
              </a:spcAft>
              <a:buNone/>
            </a:pPr>
            <a:endParaRPr lang="en-US" dirty="0"/>
          </a:p>
          <a:p>
            <a:pPr marL="635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contributed/v1.1/center/mission/filetype/year/month/day/*.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dirty="0"/>
          </a:p>
          <a:p>
            <a:r>
              <a:rPr lang="en-US" dirty="0"/>
              <a:t>File types</a:t>
            </a:r>
          </a:p>
          <a:p>
            <a:pPr lvl="1"/>
            <a:r>
              <a:rPr lang="en-US" dirty="0" err="1"/>
              <a:t>calibratedPhase</a:t>
            </a:r>
            <a:r>
              <a:rPr lang="en-US" dirty="0"/>
              <a:t> is level 1b, including </a:t>
            </a:r>
            <a:r>
              <a:rPr lang="en-US" b="1" dirty="0"/>
              <a:t>precise orbits</a:t>
            </a:r>
            <a:r>
              <a:rPr lang="en-US" dirty="0"/>
              <a:t>, </a:t>
            </a:r>
            <a:r>
              <a:rPr lang="en-US" b="1" dirty="0"/>
              <a:t>excess phase</a:t>
            </a:r>
            <a:r>
              <a:rPr lang="en-US" dirty="0"/>
              <a:t>, </a:t>
            </a:r>
            <a:r>
              <a:rPr lang="en-US" b="1" dirty="0"/>
              <a:t>amplitude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refractivityRetrieval</a:t>
            </a:r>
            <a:r>
              <a:rPr lang="en-US" dirty="0"/>
              <a:t> is level 2a, containing retrieved </a:t>
            </a:r>
            <a:r>
              <a:rPr lang="en-US" b="1" dirty="0"/>
              <a:t>bending angle </a:t>
            </a:r>
            <a:r>
              <a:rPr lang="en-US" dirty="0"/>
              <a:t>vs. impact parameter and retrieved </a:t>
            </a:r>
            <a:r>
              <a:rPr lang="en-US" b="1" dirty="0"/>
              <a:t>refractivity</a:t>
            </a:r>
            <a:r>
              <a:rPr lang="en-US" dirty="0"/>
              <a:t> vs. altitude/height. </a:t>
            </a:r>
          </a:p>
          <a:p>
            <a:pPr lvl="1"/>
            <a:r>
              <a:rPr lang="en-US" dirty="0" err="1"/>
              <a:t>atmosphericRetrieval</a:t>
            </a:r>
            <a:r>
              <a:rPr lang="en-US" dirty="0"/>
              <a:t> is level 2b, containing retrieved </a:t>
            </a:r>
            <a:r>
              <a:rPr lang="en-US" b="1" dirty="0"/>
              <a:t>pressure</a:t>
            </a:r>
            <a:r>
              <a:rPr lang="en-US" dirty="0"/>
              <a:t>, </a:t>
            </a:r>
            <a:r>
              <a:rPr lang="en-US" b="1" dirty="0"/>
              <a:t>temperature</a:t>
            </a:r>
            <a:r>
              <a:rPr lang="en-US" dirty="0"/>
              <a:t>, and </a:t>
            </a:r>
            <a:r>
              <a:rPr lang="en-US" b="1" dirty="0"/>
              <a:t>water vapor </a:t>
            </a:r>
            <a:r>
              <a:rPr lang="en-US" dirty="0"/>
              <a:t>vs. height. 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Occultation identification: receiver-transmitter-time</a:t>
            </a:r>
          </a:p>
          <a:p>
            <a:pPr lvl="1"/>
            <a:r>
              <a:rPr lang="en-US" dirty="0"/>
              <a:t>Receivers are defined in GitHub documentation and can be discovered by query</a:t>
            </a:r>
          </a:p>
          <a:p>
            <a:pPr lvl="1"/>
            <a:r>
              <a:rPr lang="en-US" dirty="0"/>
              <a:t>Transmitters are RINEX standard, e.g. “G03”. Constellations: G = GPS, R = GLONASS, E = Galileo, C = </a:t>
            </a:r>
            <a:r>
              <a:rPr lang="en-US" dirty="0" err="1"/>
              <a:t>BeiDou</a:t>
            </a:r>
            <a:r>
              <a:rPr lang="en-US" dirty="0"/>
              <a:t>. A PRN (“03”) identifies a satellite according to the signals it broadcasts. </a:t>
            </a:r>
          </a:p>
          <a:p>
            <a:pPr lvl="1"/>
            <a:r>
              <a:rPr lang="en-US" dirty="0"/>
              <a:t>Time</a:t>
            </a:r>
          </a:p>
          <a:p>
            <a:pPr marL="635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080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F86B-3AE1-DBDF-EF02-7BB405F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B11-33B8-EEE4-188B-1F9E89C1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command line interface (“</a:t>
            </a:r>
            <a:r>
              <a:rPr lang="en-US" dirty="0" err="1"/>
              <a:t>awscli</a:t>
            </a:r>
            <a:r>
              <a:rPr lang="en-US" dirty="0"/>
              <a:t>”) allows for high bandwidth download of data directly from bucket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aws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s3 sync s3://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gnss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ro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-data/contributed/v1.1/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ucar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/cosmic2/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refractivityRetrieval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/2022/03/20/ ./ </a:t>
            </a:r>
          </a:p>
          <a:p>
            <a:pPr marL="6350" indent="0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         --no-sign-request</a:t>
            </a:r>
          </a:p>
          <a:p>
            <a:pPr marL="6350" indent="0">
              <a:buNone/>
            </a:pPr>
            <a:endParaRPr lang="en-US" dirty="0"/>
          </a:p>
          <a:p>
            <a:r>
              <a:rPr lang="en-US" dirty="0"/>
              <a:t>Database contents: one JSON file per mission per day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dynamo/v1.1/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export_subsets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/*.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json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Mirror the entire database in advance</a:t>
            </a:r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mkdir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–p ~/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rodatabase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6350" indent="0">
              <a:buNone/>
            </a:pP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aws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s3 sync s3://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gnss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ro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-data/dynamo/v1.1/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export_subsets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/ ~/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rodatabase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/ --no-sign-request</a:t>
            </a:r>
          </a:p>
          <a:p>
            <a:pPr marL="63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2172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F86B-3AE1-DBDF-EF02-7BB405F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API: Key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B11-33B8-EEE4-188B-1F9E89C1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Objects</a:t>
            </a:r>
          </a:p>
          <a:p>
            <a:pPr lvl="1"/>
            <a:r>
              <a:rPr lang="en-US" dirty="0" err="1"/>
              <a:t>RODatabaseClient</a:t>
            </a:r>
            <a:endParaRPr lang="en-US" dirty="0"/>
          </a:p>
          <a:p>
            <a:pPr lvl="1"/>
            <a:r>
              <a:rPr lang="en-US" dirty="0" err="1"/>
              <a:t>OccList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Query options</a:t>
            </a:r>
          </a:p>
          <a:p>
            <a:pPr lvl="1"/>
            <a:r>
              <a:rPr lang="en-US" dirty="0" err="1"/>
              <a:t>datetimerange</a:t>
            </a:r>
            <a:r>
              <a:rPr lang="en-US" dirty="0"/>
              <a:t>: </a:t>
            </a:r>
            <a:r>
              <a:rPr lang="en-US" i="1" dirty="0"/>
              <a:t>tuple</a:t>
            </a:r>
            <a:r>
              <a:rPr lang="en-US" dirty="0"/>
              <a:t>( ISO-format-time, ISO-format-time ): “2008-03-05T12:37:00”, for example</a:t>
            </a:r>
          </a:p>
          <a:p>
            <a:pPr lvl="1"/>
            <a:r>
              <a:rPr lang="en-US" dirty="0"/>
              <a:t>missions: a </a:t>
            </a:r>
            <a:r>
              <a:rPr lang="en-US" i="1" dirty="0"/>
              <a:t>string</a:t>
            </a:r>
            <a:r>
              <a:rPr lang="en-US" dirty="0"/>
              <a:t> or </a:t>
            </a:r>
            <a:r>
              <a:rPr lang="en-US" i="1" dirty="0"/>
              <a:t>list of strings </a:t>
            </a:r>
            <a:r>
              <a:rPr lang="en-US" dirty="0"/>
              <a:t>or a </a:t>
            </a:r>
            <a:r>
              <a:rPr lang="en-US" i="1" dirty="0"/>
              <a:t>tuple of strings</a:t>
            </a:r>
          </a:p>
          <a:p>
            <a:pPr lvl="1"/>
            <a:r>
              <a:rPr lang="en-US" dirty="0" err="1"/>
              <a:t>availablefiletypes</a:t>
            </a:r>
            <a:r>
              <a:rPr lang="en-US" dirty="0"/>
              <a:t>: a </a:t>
            </a:r>
            <a:r>
              <a:rPr lang="en-US" i="1" dirty="0"/>
              <a:t>string </a:t>
            </a:r>
            <a:r>
              <a:rPr lang="en-US" dirty="0"/>
              <a:t>or a </a:t>
            </a:r>
            <a:r>
              <a:rPr lang="en-US" i="1" dirty="0"/>
              <a:t>list of strings </a:t>
            </a:r>
            <a:r>
              <a:rPr lang="en-US" dirty="0"/>
              <a:t>or a </a:t>
            </a:r>
            <a:r>
              <a:rPr lang="en-US" i="1" dirty="0"/>
              <a:t>tuple of strings. </a:t>
            </a:r>
            <a:r>
              <a:rPr lang="en-US" dirty="0"/>
              <a:t>“{center}_{filetype}” where center is “</a:t>
            </a:r>
            <a:r>
              <a:rPr lang="en-US" dirty="0" err="1"/>
              <a:t>ucar</a:t>
            </a:r>
            <a:r>
              <a:rPr lang="en-US" dirty="0"/>
              <a:t>”, “</a:t>
            </a:r>
            <a:r>
              <a:rPr lang="en-US" dirty="0" err="1"/>
              <a:t>romsaf</a:t>
            </a:r>
            <a:r>
              <a:rPr lang="en-US" dirty="0"/>
              <a:t>”, or “</a:t>
            </a:r>
            <a:r>
              <a:rPr lang="en-US" dirty="0" err="1"/>
              <a:t>eumetsat</a:t>
            </a:r>
            <a:r>
              <a:rPr lang="en-US" dirty="0"/>
              <a:t>” and filetype is “</a:t>
            </a:r>
            <a:r>
              <a:rPr lang="en-US" dirty="0" err="1"/>
              <a:t>calibratedPhase</a:t>
            </a:r>
            <a:r>
              <a:rPr lang="en-US" dirty="0"/>
              <a:t>”, “</a:t>
            </a:r>
            <a:r>
              <a:rPr lang="en-US" dirty="0" err="1"/>
              <a:t>refractivityRetrieval</a:t>
            </a:r>
            <a:r>
              <a:rPr lang="en-US" dirty="0"/>
              <a:t>”, or “</a:t>
            </a:r>
            <a:r>
              <a:rPr lang="en-US" dirty="0" err="1"/>
              <a:t>atmosphericRetrieval</a:t>
            </a:r>
            <a:r>
              <a:rPr lang="en-US" dirty="0"/>
              <a:t>”</a:t>
            </a:r>
          </a:p>
          <a:p>
            <a:r>
              <a:rPr lang="en-US" dirty="0"/>
              <a:t>File types</a:t>
            </a:r>
          </a:p>
          <a:p>
            <a:pPr lvl="1"/>
            <a:r>
              <a:rPr lang="en-US" dirty="0" err="1"/>
              <a:t>calibratedPhase</a:t>
            </a:r>
            <a:r>
              <a:rPr lang="en-US" dirty="0"/>
              <a:t> is level 1b, including </a:t>
            </a:r>
            <a:r>
              <a:rPr lang="en-US" b="1" dirty="0"/>
              <a:t>precise orbits</a:t>
            </a:r>
            <a:r>
              <a:rPr lang="en-US" dirty="0"/>
              <a:t>, </a:t>
            </a:r>
            <a:r>
              <a:rPr lang="en-US" b="1" dirty="0"/>
              <a:t>excess phase</a:t>
            </a:r>
            <a:r>
              <a:rPr lang="en-US" dirty="0"/>
              <a:t>, </a:t>
            </a:r>
            <a:r>
              <a:rPr lang="en-US" b="1" dirty="0"/>
              <a:t>amplitude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refractivityRetrieval</a:t>
            </a:r>
            <a:r>
              <a:rPr lang="en-US" dirty="0"/>
              <a:t> is level 2a, containing retrieved </a:t>
            </a:r>
            <a:r>
              <a:rPr lang="en-US" b="1" dirty="0"/>
              <a:t>bending angle </a:t>
            </a:r>
            <a:r>
              <a:rPr lang="en-US" dirty="0"/>
              <a:t>vs. impact parameter and retrieved </a:t>
            </a:r>
            <a:r>
              <a:rPr lang="en-US" b="1" dirty="0"/>
              <a:t>refractivity</a:t>
            </a:r>
            <a:r>
              <a:rPr lang="en-US" dirty="0"/>
              <a:t> vs. altitude/height. </a:t>
            </a:r>
          </a:p>
          <a:p>
            <a:pPr lvl="1"/>
            <a:r>
              <a:rPr lang="en-US" dirty="0" err="1"/>
              <a:t>atmosphericRetrieval</a:t>
            </a:r>
            <a:r>
              <a:rPr lang="en-US" dirty="0"/>
              <a:t> is level 2b, containing retrieved </a:t>
            </a:r>
            <a:r>
              <a:rPr lang="en-US" b="1" dirty="0"/>
              <a:t>pressure</a:t>
            </a:r>
            <a:r>
              <a:rPr lang="en-US" dirty="0"/>
              <a:t>, </a:t>
            </a:r>
            <a:r>
              <a:rPr lang="en-US" b="1" dirty="0"/>
              <a:t>temperature</a:t>
            </a:r>
            <a:r>
              <a:rPr lang="en-US" dirty="0"/>
              <a:t>, and </a:t>
            </a:r>
            <a:r>
              <a:rPr lang="en-US" b="1" dirty="0"/>
              <a:t>water vapor </a:t>
            </a:r>
            <a:r>
              <a:rPr lang="en-US" dirty="0"/>
              <a:t>vs. height. </a:t>
            </a:r>
          </a:p>
          <a:p>
            <a:r>
              <a:rPr lang="en-US" dirty="0"/>
              <a:t>Info options: “mission”, “receiver”, “transmitter”, “datetime”, “</a:t>
            </a:r>
            <a:r>
              <a:rPr lang="en-US" dirty="0" err="1"/>
              <a:t>localtime</a:t>
            </a:r>
            <a:r>
              <a:rPr lang="en-US" dirty="0"/>
              <a:t>”, “longitude”, “latitude”, “geometry”, “filetype”</a:t>
            </a:r>
          </a:p>
          <a:p>
            <a:r>
              <a:rPr lang="en-US" dirty="0"/>
              <a:t>Values options: ”longitude”, “latitude”, ”</a:t>
            </a:r>
            <a:r>
              <a:rPr lang="en-US" dirty="0" err="1"/>
              <a:t>localtime</a:t>
            </a:r>
            <a:r>
              <a:rPr lang="en-US" dirty="0"/>
              <a:t>”, “datetime”, “{center}_{filetype}”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27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1C3F-D753-6767-B83F-0554A046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support, tutorials, etc.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E450-5D73-81C1-4C5A-CF760730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On your EC2 instance…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sz="2800" dirty="0"/>
              <a:t>git clone </a:t>
            </a:r>
            <a:r>
              <a:rPr lang="en-US" sz="2800" dirty="0">
                <a:hlinkClick r:id="rId2"/>
              </a:rPr>
              <a:t>https://github.com/gnss-ro/aws-opendata.git</a:t>
            </a:r>
            <a:endParaRPr lang="en-US" sz="2800" dirty="0"/>
          </a:p>
          <a:p>
            <a:pPr marL="63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1748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F86B-3AE1-DBDF-EF02-7BB405F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B11-33B8-EEE4-188B-1F9E89C1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5320145" cy="4962144"/>
          </a:xfrm>
        </p:spPr>
        <p:txBody>
          <a:bodyPr/>
          <a:lstStyle/>
          <a:p>
            <a:pPr marL="6350" indent="0">
              <a:spcAft>
                <a:spcPts val="600"/>
              </a:spcAft>
              <a:buNone/>
            </a:pPr>
            <a:r>
              <a:rPr lang="en-US" b="1" dirty="0"/>
              <a:t>Geolocation demonstration</a:t>
            </a:r>
          </a:p>
          <a:p>
            <a:pPr>
              <a:spcAft>
                <a:spcPts val="600"/>
              </a:spcAft>
            </a:pPr>
            <a:r>
              <a:rPr lang="en-US" dirty="0"/>
              <a:t>Imports</a:t>
            </a:r>
          </a:p>
          <a:p>
            <a:pPr>
              <a:spcAft>
                <a:spcPts val="600"/>
              </a:spcAft>
            </a:pPr>
            <a:r>
              <a:rPr lang="en-US" dirty="0"/>
              <a:t>Database</a:t>
            </a:r>
          </a:p>
          <a:p>
            <a:pPr lvl="1"/>
            <a:r>
              <a:rPr lang="en-US" dirty="0"/>
              <a:t>Instantiate database client</a:t>
            </a:r>
          </a:p>
          <a:p>
            <a:pPr lvl="1"/>
            <a:r>
              <a:rPr lang="en-US" dirty="0"/>
              <a:t>Query the database</a:t>
            </a:r>
          </a:p>
          <a:p>
            <a:r>
              <a:rPr lang="en-US" dirty="0"/>
              <a:t>Data analysis</a:t>
            </a:r>
          </a:p>
          <a:p>
            <a:pPr lvl="1"/>
            <a:r>
              <a:rPr lang="en-US" dirty="0"/>
              <a:t>Get metadata (“values”)</a:t>
            </a:r>
          </a:p>
          <a:p>
            <a:r>
              <a:rPr lang="en-US" dirty="0"/>
              <a:t>Plot results</a:t>
            </a:r>
          </a:p>
          <a:p>
            <a:pPr lvl="1"/>
            <a:r>
              <a:rPr lang="en-US" dirty="0" err="1"/>
              <a:t>matplotlib.pyplot.Axes</a:t>
            </a:r>
            <a:r>
              <a:rPr lang="en-US" dirty="0"/>
              <a:t>, </a:t>
            </a:r>
            <a:r>
              <a:rPr lang="en-US" dirty="0" err="1"/>
              <a:t>cartopy.crs</a:t>
            </a:r>
            <a:endParaRPr lang="en-US" dirty="0"/>
          </a:p>
          <a:p>
            <a:pPr lvl="1"/>
            <a:r>
              <a:rPr lang="en-US" dirty="0"/>
              <a:t>Subset the </a:t>
            </a:r>
            <a:r>
              <a:rPr lang="en-US" dirty="0" err="1"/>
              <a:t>OccList</a:t>
            </a:r>
            <a:r>
              <a:rPr lang="en-US" dirty="0"/>
              <a:t> according to mission/geometry/etc. </a:t>
            </a:r>
          </a:p>
          <a:p>
            <a:pPr lvl="1"/>
            <a:r>
              <a:rPr lang="en-US" dirty="0"/>
              <a:t>Show output (</a:t>
            </a:r>
            <a:r>
              <a:rPr lang="en-US" dirty="0" err="1"/>
              <a:t>plt.show</a:t>
            </a:r>
            <a:r>
              <a:rPr lang="en-US" dirty="0"/>
              <a:t>()) or save figure (</a:t>
            </a:r>
            <a:r>
              <a:rPr lang="en-US" dirty="0" err="1"/>
              <a:t>plt.savefig</a:t>
            </a:r>
            <a:r>
              <a:rPr lang="en-US" dirty="0"/>
              <a:t>(…))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52D8CD-176B-2E8C-071A-0DD5284D7463}"/>
              </a:ext>
            </a:extLst>
          </p:cNvPr>
          <p:cNvSpPr txBox="1">
            <a:spLocks/>
          </p:cNvSpPr>
          <p:nvPr/>
        </p:nvSpPr>
        <p:spPr>
          <a:xfrm>
            <a:off x="6096000" y="1212273"/>
            <a:ext cx="5320145" cy="4962144"/>
          </a:xfrm>
          <a:prstGeom prst="rect">
            <a:avLst/>
          </a:prstGeom>
        </p:spPr>
        <p:txBody>
          <a:bodyPr vert="horz" wrap="square" lIns="45720" tIns="0" rIns="45720" bIns="0" rtlCol="0">
            <a:noAutofit/>
          </a:bodyPr>
          <a:lstStyle>
            <a:lvl1pPr marL="233363" indent="-227013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2A7DE1"/>
              </a:buClr>
              <a:buFont typeface="Arial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514350" indent="-223838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2A7DE1"/>
              </a:buClr>
              <a:buFont typeface="Calibri" pitchFamily="34" charset="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917575" indent="-227013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400"/>
              </a:spcAft>
              <a:buClr>
                <a:srgbClr val="2A7DE1"/>
              </a:buClr>
              <a:buSzPct val="80000"/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262063" indent="-22860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400"/>
              </a:spcAft>
              <a:buClr>
                <a:srgbClr val="2A7DE1"/>
              </a:buClr>
              <a:buSzPct val="80000"/>
              <a:buFont typeface="Wingdings" pitchFamily="2" charset="2"/>
              <a:buChar char="§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433513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400"/>
              </a:spcAft>
              <a:buClr>
                <a:srgbClr val="2A7DE1"/>
              </a:buClr>
              <a:buFontTx/>
              <a:buNone/>
              <a:tabLst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49250" indent="-342900" algn="l" defTabSz="914377" rtl="0" eaLnBrk="1" latinLnBrk="0" hangingPunct="1">
              <a:lnSpc>
                <a:spcPct val="85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6pPr>
            <a:lvl7pPr marL="690563" indent="-341313" algn="l" defTabSz="914377" rtl="0" eaLnBrk="1" latinLnBrk="0" hangingPunct="1">
              <a:lnSpc>
                <a:spcPct val="85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UcPeriod"/>
              <a:tabLst/>
              <a:defRPr sz="1800" kern="1200">
                <a:solidFill>
                  <a:srgbClr val="3F403F"/>
                </a:solidFill>
                <a:latin typeface="Roboto" panose="02000000000000000000" pitchFamily="2" charset="0"/>
                <a:ea typeface="+mn-ea"/>
                <a:cs typeface="Arial" panose="020B0604020202020204" pitchFamily="34" charset="0"/>
              </a:defRPr>
            </a:lvl7pPr>
            <a:lvl8pPr marL="1033463" indent="-342900" algn="l" defTabSz="914377" rtl="0" eaLnBrk="1" latinLnBrk="0" hangingPunct="1">
              <a:lnSpc>
                <a:spcPct val="85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romanLcPeriod"/>
              <a:tabLst/>
              <a:defRPr sz="1800" kern="1200" baseline="0">
                <a:solidFill>
                  <a:srgbClr val="3F403F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8pPr>
            <a:lvl9pPr marL="742950" indent="0" algn="l" defTabSz="914377" rtl="0" eaLnBrk="1" latinLnBrk="0" hangingPunct="1">
              <a:lnSpc>
                <a:spcPct val="85000"/>
              </a:lnSpc>
              <a:spcBef>
                <a:spcPts val="400"/>
              </a:spcBef>
              <a:spcAft>
                <a:spcPts val="600"/>
              </a:spcAft>
              <a:buClr>
                <a:srgbClr val="2A7DE1"/>
              </a:buClr>
              <a:buFont typeface="Arial" panose="020B0604020202020204" pitchFamily="34" charset="0"/>
              <a:buNone/>
              <a:tabLst>
                <a:tab pos="742950" algn="l"/>
              </a:tabLst>
              <a:defRPr sz="1800" kern="1200">
                <a:solidFill>
                  <a:srgbClr val="3F403F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9pPr>
          </a:lstStyle>
          <a:p>
            <a:pPr marL="6350" indent="0">
              <a:buNone/>
            </a:pPr>
            <a:r>
              <a:rPr lang="en-US" b="1" dirty="0"/>
              <a:t>Inter-center comparison demonstration</a:t>
            </a:r>
          </a:p>
          <a:p>
            <a:r>
              <a:rPr lang="en-US" dirty="0"/>
              <a:t>Imports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Instantiate database client</a:t>
            </a:r>
          </a:p>
          <a:p>
            <a:pPr lvl="1"/>
            <a:r>
              <a:rPr lang="en-US" dirty="0"/>
              <a:t>Query the database</a:t>
            </a:r>
          </a:p>
          <a:p>
            <a:pPr lvl="1"/>
            <a:r>
              <a:rPr lang="en-US" dirty="0"/>
              <a:t>Subset the </a:t>
            </a:r>
            <a:r>
              <a:rPr lang="en-US" dirty="0" err="1"/>
              <a:t>OccList</a:t>
            </a:r>
            <a:r>
              <a:rPr lang="en-US" dirty="0"/>
              <a:t> according to mission/geometry/etc. </a:t>
            </a:r>
          </a:p>
          <a:p>
            <a:pPr lvl="1"/>
            <a:r>
              <a:rPr lang="en-US" dirty="0"/>
              <a:t>Download data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analysis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Loop over downloaded data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Interpolate profiles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Perform statistics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Save findings to file, JSON 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NetCDF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Plot results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Read results of data analysis from save file</a:t>
            </a:r>
          </a:p>
          <a:p>
            <a:pPr lvl="1"/>
            <a:r>
              <a:rPr lang="en-US" dirty="0" err="1"/>
              <a:t>matplotlib.pyplot.Axes</a:t>
            </a:r>
            <a:r>
              <a:rPr lang="en-US" dirty="0"/>
              <a:t>, </a:t>
            </a:r>
            <a:r>
              <a:rPr lang="en-US" dirty="0" err="1"/>
              <a:t>cartopy.crs</a:t>
            </a:r>
            <a:endParaRPr lang="en-US" dirty="0"/>
          </a:p>
          <a:p>
            <a:pPr lvl="1"/>
            <a:r>
              <a:rPr lang="en-US" dirty="0"/>
              <a:t>Show output (</a:t>
            </a:r>
            <a:r>
              <a:rPr lang="en-US" dirty="0" err="1"/>
              <a:t>plt.show</a:t>
            </a:r>
            <a:r>
              <a:rPr lang="en-US" dirty="0"/>
              <a:t>()) or save figure (</a:t>
            </a:r>
            <a:r>
              <a:rPr lang="en-US" dirty="0" err="1"/>
              <a:t>plt.savefig</a:t>
            </a:r>
            <a:r>
              <a:rPr lang="en-US" dirty="0"/>
              <a:t>(…))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6235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F86B-3AE1-DBDF-EF02-7BB405F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B11-33B8-EEE4-188B-1F9E89C1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312227" cy="4962144"/>
          </a:xfrm>
        </p:spPr>
        <p:txBody>
          <a:bodyPr/>
          <a:lstStyle/>
          <a:p>
            <a:pPr marL="6350" indent="0">
              <a:buNone/>
            </a:pPr>
            <a:r>
              <a:rPr lang="en-US" dirty="0">
                <a:solidFill>
                  <a:srgbClr val="0070C0"/>
                </a:solidFill>
              </a:rPr>
              <a:t>Plot occultation distributions on a map and in local time</a:t>
            </a:r>
          </a:p>
          <a:p>
            <a:r>
              <a:rPr lang="en-US" dirty="0"/>
              <a:t>Color-code by mission</a:t>
            </a:r>
          </a:p>
          <a:p>
            <a:r>
              <a:rPr lang="en-US" dirty="0"/>
              <a:t>Try different epochs</a:t>
            </a:r>
          </a:p>
          <a:p>
            <a:r>
              <a:rPr lang="en-US" dirty="0"/>
              <a:t>Distribution of </a:t>
            </a:r>
            <a:r>
              <a:rPr lang="en-US" dirty="0" err="1"/>
              <a:t>planetiq</a:t>
            </a:r>
            <a:r>
              <a:rPr lang="en-US" dirty="0"/>
              <a:t> occultations, by GNSS constellation</a:t>
            </a:r>
          </a:p>
          <a:p>
            <a:pPr marL="635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6350" indent="0">
              <a:buNone/>
            </a:pPr>
            <a:r>
              <a:rPr lang="en-US" dirty="0">
                <a:solidFill>
                  <a:srgbClr val="0070C0"/>
                </a:solidFill>
              </a:rPr>
              <a:t>Center inter-comparison for bending angles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Subset statistics by latitude bins</a:t>
            </a:r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dirty="0">
                <a:solidFill>
                  <a:srgbClr val="0070C0"/>
                </a:solidFill>
              </a:rPr>
              <a:t>Center inter-comparison for occultation penetration depth</a:t>
            </a:r>
          </a:p>
          <a:p>
            <a:r>
              <a:rPr lang="en-US" dirty="0"/>
              <a:t>In Tropics, how deep to occultations penetrate? </a:t>
            </a:r>
          </a:p>
          <a:p>
            <a:r>
              <a:rPr lang="en-US" dirty="0"/>
              <a:t>Directly compare two centers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63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50599-B4EF-406B-E5BA-378BDE22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27" y="1219200"/>
            <a:ext cx="7251864" cy="36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7794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ADFF-A836-473C-4B03-1B1E82F7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lab…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7C1C-BD7F-591F-43C5-CD5083EC5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i="1" dirty="0"/>
              <a:t>For more information, please contact</a:t>
            </a:r>
          </a:p>
          <a:p>
            <a:endParaRPr lang="en-US" dirty="0"/>
          </a:p>
          <a:p>
            <a:r>
              <a:rPr lang="en-US" dirty="0"/>
              <a:t>Stephen Leroy</a:t>
            </a:r>
          </a:p>
          <a:p>
            <a:r>
              <a:rPr lang="en-US" dirty="0"/>
              <a:t>Principal Scientist</a:t>
            </a:r>
          </a:p>
          <a:p>
            <a:r>
              <a:rPr lang="en-US" dirty="0" err="1"/>
              <a:t>sleroy@aer.com</a:t>
            </a:r>
            <a:endParaRPr lang="en-US" dirty="0"/>
          </a:p>
          <a:p>
            <a:r>
              <a:rPr lang="en-US" dirty="0"/>
              <a:t>+1 (781) 761-2234</a:t>
            </a:r>
          </a:p>
        </p:txBody>
      </p:sp>
    </p:spTree>
    <p:extLst>
      <p:ext uri="{BB962C8B-B14F-4D97-AF65-F5344CB8AC3E}">
        <p14:creationId xmlns:p14="http://schemas.microsoft.com/office/powerpoint/2010/main" val="441854943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570&quot;&gt;&lt;property id=&quot;20148&quot; value=&quot;5&quot;/&gt;&lt;property id=&quot;20300&quot; value=&quot;Slide 2&quot;/&gt;&lt;property id=&quot;20307&quot; value=&quot;285&quot;/&gt;&lt;/object&gt;&lt;object type=&quot;3&quot; unique_id=&quot;10587&quot;&gt;&lt;property id=&quot;20148&quot; value=&quot;5&quot;/&gt;&lt;property id=&quot;20300&quot; value=&quot;Slide 3&quot;/&gt;&lt;property id=&quot;20307&quot; value=&quot;286&quot;/&gt;&lt;/object&gt;&lt;object type=&quot;3&quot; unique_id=&quot;10690&quot;&gt;&lt;property id=&quot;20148&quot; value=&quot;5&quot;/&gt;&lt;property id=&quot;20300&quot; value=&quot;Slide 4&quot;/&gt;&lt;property id=&quot;20307&quot; value=&quot;287&quot;/&gt;&lt;/object&gt;&lt;object type=&quot;3&quot; unique_id=&quot;10745&quot;&gt;&lt;property id=&quot;20148&quot; value=&quot;5&quot;/&gt;&lt;property id=&quot;20300&quot; value=&quot;Slide 5&quot;/&gt;&lt;property id=&quot;20307&quot; value=&quot;288&quot;/&gt;&lt;/object&gt;&lt;object type=&quot;3&quot; unique_id=&quot;10879&quot;&gt;&lt;property id=&quot;20148&quot; value=&quot;5&quot;/&gt;&lt;property id=&quot;20300&quot; value=&quot;Slide 11&quot;/&gt;&lt;property id=&quot;20307&quot; value=&quot;289&quot;/&gt;&lt;/object&gt;&lt;object type=&quot;3&quot; unique_id=&quot;11589&quot;&gt;&lt;property id=&quot;20148&quot; value=&quot;5&quot;/&gt;&lt;property id=&quot;20300&quot; value=&quot;Slide 6&quot;/&gt;&lt;property id=&quot;20307&quot; value=&quot;299&quot;/&gt;&lt;/object&gt;&lt;object type=&quot;3&quot; unique_id=&quot;11590&quot;&gt;&lt;property id=&quot;20148&quot; value=&quot;5&quot;/&gt;&lt;property id=&quot;20300&quot; value=&quot;Slide 7&quot;/&gt;&lt;property id=&quot;20307&quot; value=&quot;297&quot;/&gt;&lt;/object&gt;&lt;object type=&quot;3&quot; unique_id=&quot;11591&quot;&gt;&lt;property id=&quot;20148&quot; value=&quot;5&quot;/&gt;&lt;property id=&quot;20300&quot; value=&quot;Slide 8&quot;/&gt;&lt;property id=&quot;20307&quot; value=&quot;300&quot;/&gt;&lt;/object&gt;&lt;object type=&quot;3&quot; unique_id=&quot;11592&quot;&gt;&lt;property id=&quot;20148&quot; value=&quot;5&quot;/&gt;&lt;property id=&quot;20300&quot; value=&quot;Slide 9&quot;/&gt;&lt;property id=&quot;20307&quot; value=&quot;301&quot;/&gt;&lt;/object&gt;&lt;object type=&quot;3&quot; unique_id=&quot;11593&quot;&gt;&lt;property id=&quot;20148&quot; value=&quot;5&quot;/&gt;&lt;property id=&quot;20300&quot; value=&quot;Slide 10&quot;/&gt;&lt;property id=&quot;20307&quot; value=&quot;302&quot;/&gt;&lt;/object&gt;&lt;object type=&quot;3&quot; unique_id=&quot;11594&quot;&gt;&lt;property id=&quot;20148&quot; value=&quot;5&quot;/&gt;&lt;property id=&quot;20300&quot; value=&quot;Slide 16&quot;/&gt;&lt;property id=&quot;20307&quot; value=&quot;303&quot;/&gt;&lt;/object&gt;&lt;object type=&quot;3&quot; unique_id=&quot;11595&quot;&gt;&lt;property id=&quot;20148&quot; value=&quot;5&quot;/&gt;&lt;property id=&quot;20300&quot; value=&quot;Slide 12&quot;/&gt;&lt;property id=&quot;20307&quot; value=&quot;305&quot;/&gt;&lt;/object&gt;&lt;object type=&quot;3&quot; unique_id=&quot;11723&quot;&gt;&lt;property id=&quot;20148&quot; value=&quot;5&quot;/&gt;&lt;property id=&quot;20300&quot; value=&quot;Slide 13&quot;/&gt;&lt;property id=&quot;20307&quot; value=&quot;306&quot;/&gt;&lt;/object&gt;&lt;object type=&quot;3&quot; unique_id=&quot;11724&quot;&gt;&lt;property id=&quot;20148&quot; value=&quot;5&quot;/&gt;&lt;property id=&quot;20300&quot; value=&quot;Slide 14&quot;/&gt;&lt;property id=&quot;20307&quot; value=&quot;307&quot;/&gt;&lt;/object&gt;&lt;object type=&quot;3&quot; unique_id=&quot;12390&quot;&gt;&lt;property id=&quot;20148&quot; value=&quot;5&quot;/&gt;&lt;property id=&quot;20300&quot; value=&quot;Slide 17&quot;/&gt;&lt;property id=&quot;20307&quot; value=&quot;309&quot;/&gt;&lt;/object&gt;&lt;object type=&quot;3&quot; unique_id=&quot;12427&quot;&gt;&lt;property id=&quot;20148&quot; value=&quot;5&quot;/&gt;&lt;property id=&quot;20300&quot; value=&quot;Slide 15&quot;/&gt;&lt;property id=&quot;20307&quot; value=&quot;31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ER Technical Master">
  <a:themeElements>
    <a:clrScheme name="Verisk 2022 Template Colors">
      <a:dk1>
        <a:srgbClr val="3F403F"/>
      </a:dk1>
      <a:lt1>
        <a:srgbClr val="FFFFFF"/>
      </a:lt1>
      <a:dk2>
        <a:srgbClr val="000000"/>
      </a:dk2>
      <a:lt2>
        <a:srgbClr val="FFFFFF"/>
      </a:lt2>
      <a:accent1>
        <a:srgbClr val="2A7DE1"/>
      </a:accent1>
      <a:accent2>
        <a:srgbClr val="2ECDDC"/>
      </a:accent2>
      <a:accent3>
        <a:srgbClr val="00358E"/>
      </a:accent3>
      <a:accent4>
        <a:srgbClr val="009D4F"/>
      </a:accent4>
      <a:accent5>
        <a:srgbClr val="FFC600"/>
      </a:accent5>
      <a:accent6>
        <a:srgbClr val="D40019"/>
      </a:accent6>
      <a:hlink>
        <a:srgbClr val="7575CB"/>
      </a:hlink>
      <a:folHlink>
        <a:srgbClr val="954F72"/>
      </a:folHlink>
    </a:clrScheme>
    <a:fontScheme name="Roboto Custom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45720" tIns="0" rIns="45720" bIns="0" rtlCol="0" anchor="ctr"/>
      <a:lstStyle>
        <a:defPPr algn="ctr">
          <a:defRPr dirty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 wrap="square" lIns="45720" tIns="0" rIns="0" bIns="0" rtlCol="0">
        <a:noAutofit/>
      </a:bodyPr>
      <a:lstStyle>
        <a:defPPr algn="l">
          <a:defRPr sz="1600" dirty="0" err="1" smtClean="0">
            <a:solidFill>
              <a:schemeClr val="accent3"/>
            </a:solidFill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0" id="{F5C3F840-3E81-394C-B303-7F94D86D6109}" vid="{282C7647-BFC6-3D4A-A671-A36993925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BFFA2A38BD99489E91307E7ED14C5F" ma:contentTypeVersion="0" ma:contentTypeDescription="Create a new document." ma:contentTypeScope="" ma:versionID="7f07a9c02419ddab3ca519f6d22aef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B24ED1-B456-4D07-9966-24201300E1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49B7B5-AC31-43B5-A4BA-582859BE7D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74E54A-6B94-41CA-8C8E-2331412E237F}">
  <ds:schemaRefs>
    <ds:schemaRef ds:uri="http://purl.org/dc/terms/"/>
    <ds:schemaRef ds:uri="http://purl.org/dc/elements/1.1/"/>
    <ds:schemaRef ds:uri="81a4a056-4abd-4995-839d-04addcb1918b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580ae427-cbf2-44d4-8c12-55ea27493f4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2022 Best Practices</Template>
  <TotalTime>37575</TotalTime>
  <Words>701</Words>
  <Application>Microsoft Macintosh PowerPoint</Application>
  <PresentationFormat>Widescreen</PresentationFormat>
  <Paragraphs>104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Baghdad</vt:lpstr>
      <vt:lpstr>Calibri</vt:lpstr>
      <vt:lpstr>Courier New</vt:lpstr>
      <vt:lpstr>Roboto</vt:lpstr>
      <vt:lpstr>Roboto Medium</vt:lpstr>
      <vt:lpstr>Wingdings</vt:lpstr>
      <vt:lpstr>AER Technical Master</vt:lpstr>
      <vt:lpstr>COSMIC ACCESS Workshop Lab: Inter-center Demonstration</vt:lpstr>
      <vt:lpstr>Organization</vt:lpstr>
      <vt:lpstr>Organization</vt:lpstr>
      <vt:lpstr>API: Key elements</vt:lpstr>
      <vt:lpstr>GitHub support, tutorials, etc. </vt:lpstr>
      <vt:lpstr>Jupyter notebook structure</vt:lpstr>
      <vt:lpstr>Assignment</vt:lpstr>
      <vt:lpstr>Time for lab…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Verisk Best Practices  PPT Template</dc:title>
  <dc:creator>Hogan, David</dc:creator>
  <cp:lastModifiedBy>Stephen Leroy</cp:lastModifiedBy>
  <cp:revision>37</cp:revision>
  <cp:lastPrinted>2017-07-07T15:44:45Z</cp:lastPrinted>
  <dcterms:created xsi:type="dcterms:W3CDTF">2022-11-11T17:36:12Z</dcterms:created>
  <dcterms:modified xsi:type="dcterms:W3CDTF">2023-08-16T15:38:48Z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0x01010037BFFA2A38BD99489E91307E7ED14C5F</vt:lpwstr>
  </property>
  <property fmtid="{D5CDD505-2E9C-101B-9397-08002B2CF9AE}" pid="4" name="TaxKeyword">
    <vt:lpwstr/>
  </property>
  <property fmtid="{D5CDD505-2E9C-101B-9397-08002B2CF9AE}" pid="5" name="MediaServiceImageTags">
    <vt:lpwstr/>
  </property>
</Properties>
</file>