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5" r:id="rId4"/>
  </p:sldMasterIdLst>
  <p:notesMasterIdLst>
    <p:notesMasterId r:id="rId12"/>
  </p:notesMasterIdLst>
  <p:handoutMasterIdLst>
    <p:handoutMasterId r:id="rId13"/>
  </p:handoutMasterIdLst>
  <p:sldIdLst>
    <p:sldId id="477" r:id="rId5"/>
    <p:sldId id="553" r:id="rId6"/>
    <p:sldId id="554" r:id="rId7"/>
    <p:sldId id="555" r:id="rId8"/>
    <p:sldId id="557" r:id="rId9"/>
    <p:sldId id="558" r:id="rId10"/>
    <p:sldId id="551" r:id="rId11"/>
  </p:sldIdLst>
  <p:sldSz cx="12192000" cy="6858000"/>
  <p:notesSz cx="7010400" cy="92964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DB7E4FE-C31A-0E44-B29F-ECFB91561346}">
          <p14:sldIdLst>
            <p14:sldId id="477"/>
            <p14:sldId id="553"/>
            <p14:sldId id="554"/>
            <p14:sldId id="555"/>
            <p14:sldId id="557"/>
            <p14:sldId id="558"/>
            <p14:sldId id="551"/>
          </p14:sldIdLst>
        </p14:section>
      </p14:sectionLst>
    </p:ext>
    <p:ext uri="{EFAFB233-063F-42B5-8137-9DF3F51BA10A}">
      <p15:sldGuideLst xmlns:p15="http://schemas.microsoft.com/office/powerpoint/2012/main">
        <p15:guide id="3" orient="horz" pos="168" userDrawn="1">
          <p15:clr>
            <a:srgbClr val="A4A3A4"/>
          </p15:clr>
        </p15:guide>
        <p15:guide id="21" pos="3840" userDrawn="1">
          <p15:clr>
            <a:srgbClr val="A4A3A4"/>
          </p15:clr>
        </p15:guide>
        <p15:guide id="23" orient="horz" pos="772" userDrawn="1">
          <p15:clr>
            <a:srgbClr val="A4A3A4"/>
          </p15:clr>
        </p15:guide>
        <p15:guide id="27" orient="horz" pos="2160" userDrawn="1">
          <p15:clr>
            <a:srgbClr val="A4A3A4"/>
          </p15:clr>
        </p15:guide>
        <p15:guide id="28" orient="horz" pos="5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51334" initials="I"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5F9"/>
    <a:srgbClr val="FFD51B"/>
    <a:srgbClr val="C4C4C4"/>
    <a:srgbClr val="FAFAFA"/>
    <a:srgbClr val="F0F0F0"/>
    <a:srgbClr val="F0F0C4"/>
    <a:srgbClr val="000000"/>
    <a:srgbClr val="7575CB"/>
    <a:srgbClr val="3F403F"/>
    <a:srgbClr val="0035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52C08-C871-4F69-B35C-F7719400B46D}" v="35" dt="2023-08-08T13:27:05.08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5" autoAdjust="0"/>
    <p:restoredTop sz="96327" autoAdjust="0"/>
  </p:normalViewPr>
  <p:slideViewPr>
    <p:cSldViewPr snapToGrid="0">
      <p:cViewPr varScale="1">
        <p:scale>
          <a:sx n="123" d="100"/>
          <a:sy n="123" d="100"/>
        </p:scale>
        <p:origin x="864" y="192"/>
      </p:cViewPr>
      <p:guideLst>
        <p:guide orient="horz" pos="168"/>
        <p:guide pos="3840"/>
        <p:guide orient="horz" pos="772"/>
        <p:guide orient="horz" pos="2160"/>
        <p:guide orient="horz" pos="568"/>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50" d="100"/>
          <a:sy n="50" d="100"/>
        </p:scale>
        <p:origin x="268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gan, David" userId="314fcd58-6ff3-4bef-815c-fb22f1628edf" providerId="ADAL" clId="{5836868B-F7BF-6740-B821-92CE1C8A1232}"/>
    <pc:docChg chg="undo custSel addSld delSld modSld modMainMaster modSection">
      <pc:chgData name="Hogan, David" userId="314fcd58-6ff3-4bef-815c-fb22f1628edf" providerId="ADAL" clId="{5836868B-F7BF-6740-B821-92CE1C8A1232}" dt="2023-07-11T21:51:22.005" v="733" actId="1076"/>
      <pc:docMkLst>
        <pc:docMk/>
      </pc:docMkLst>
      <pc:sldChg chg="addSp modSp mod modClrScheme chgLayout">
        <pc:chgData name="Hogan, David" userId="314fcd58-6ff3-4bef-815c-fb22f1628edf" providerId="ADAL" clId="{5836868B-F7BF-6740-B821-92CE1C8A1232}" dt="2023-07-06T20:16:57.139" v="124" actId="1076"/>
        <pc:sldMkLst>
          <pc:docMk/>
          <pc:sldMk cId="1140705592" sldId="477"/>
        </pc:sldMkLst>
        <pc:spChg chg="mod ord">
          <ac:chgData name="Hogan, David" userId="314fcd58-6ff3-4bef-815c-fb22f1628edf" providerId="ADAL" clId="{5836868B-F7BF-6740-B821-92CE1C8A1232}" dt="2023-07-06T20:09:15.232" v="14"/>
          <ac:spMkLst>
            <pc:docMk/>
            <pc:sldMk cId="1140705592" sldId="477"/>
            <ac:spMk id="2" creationId="{8334778F-2B43-D941-9AB6-C1097A42D730}"/>
          </ac:spMkLst>
        </pc:spChg>
        <pc:spChg chg="mod ord">
          <ac:chgData name="Hogan, David" userId="314fcd58-6ff3-4bef-815c-fb22f1628edf" providerId="ADAL" clId="{5836868B-F7BF-6740-B821-92CE1C8A1232}" dt="2023-07-06T20:11:57.006" v="36" actId="1076"/>
          <ac:spMkLst>
            <pc:docMk/>
            <pc:sldMk cId="1140705592" sldId="477"/>
            <ac:spMk id="3" creationId="{C0F208C4-02FB-3E45-9E38-36423EA30524}"/>
          </ac:spMkLst>
        </pc:spChg>
        <pc:spChg chg="mod ord">
          <ac:chgData name="Hogan, David" userId="314fcd58-6ff3-4bef-815c-fb22f1628edf" providerId="ADAL" clId="{5836868B-F7BF-6740-B821-92CE1C8A1232}" dt="2023-07-06T20:11:39.211" v="35" actId="20577"/>
          <ac:spMkLst>
            <pc:docMk/>
            <pc:sldMk cId="1140705592" sldId="477"/>
            <ac:spMk id="4" creationId="{D22724A2-5365-864A-B37F-14BE490C0057}"/>
          </ac:spMkLst>
        </pc:spChg>
        <pc:spChg chg="add mod">
          <ac:chgData name="Hogan, David" userId="314fcd58-6ff3-4bef-815c-fb22f1628edf" providerId="ADAL" clId="{5836868B-F7BF-6740-B821-92CE1C8A1232}" dt="2023-07-06T20:16:57.139" v="124" actId="1076"/>
          <ac:spMkLst>
            <pc:docMk/>
            <pc:sldMk cId="1140705592" sldId="477"/>
            <ac:spMk id="5" creationId="{EC41FBAF-0AB0-C125-41D5-98CB1E3DF6EC}"/>
          </ac:spMkLst>
        </pc:spChg>
      </pc:sldChg>
      <pc:sldChg chg="addSp delSp modSp add mod">
        <pc:chgData name="Hogan, David" userId="314fcd58-6ff3-4bef-815c-fb22f1628edf" providerId="ADAL" clId="{5836868B-F7BF-6740-B821-92CE1C8A1232}" dt="2023-07-11T21:51:22.005" v="733" actId="1076"/>
        <pc:sldMkLst>
          <pc:docMk/>
          <pc:sldMk cId="1444821950" sldId="543"/>
        </pc:sldMkLst>
        <pc:spChg chg="mod">
          <ac:chgData name="Hogan, David" userId="314fcd58-6ff3-4bef-815c-fb22f1628edf" providerId="ADAL" clId="{5836868B-F7BF-6740-B821-92CE1C8A1232}" dt="2023-07-06T20:32:31.641" v="584" actId="20577"/>
          <ac:spMkLst>
            <pc:docMk/>
            <pc:sldMk cId="1444821950" sldId="543"/>
            <ac:spMk id="3" creationId="{E55D61DA-5A33-3688-C9B0-866BFE27A4F1}"/>
          </ac:spMkLst>
        </pc:spChg>
        <pc:spChg chg="add mod">
          <ac:chgData name="Hogan, David" userId="314fcd58-6ff3-4bef-815c-fb22f1628edf" providerId="ADAL" clId="{5836868B-F7BF-6740-B821-92CE1C8A1232}" dt="2023-07-11T21:48:38.635" v="658" actId="14100"/>
          <ac:spMkLst>
            <pc:docMk/>
            <pc:sldMk cId="1444821950" sldId="543"/>
            <ac:spMk id="5" creationId="{7B530CDB-8AEA-65F4-9B5C-ECFFFC6433F8}"/>
          </ac:spMkLst>
        </pc:spChg>
        <pc:spChg chg="add del">
          <ac:chgData name="Hogan, David" userId="314fcd58-6ff3-4bef-815c-fb22f1628edf" providerId="ADAL" clId="{5836868B-F7BF-6740-B821-92CE1C8A1232}" dt="2023-07-06T20:31:37.231" v="539" actId="478"/>
          <ac:spMkLst>
            <pc:docMk/>
            <pc:sldMk cId="1444821950" sldId="543"/>
            <ac:spMk id="5" creationId="{95129D81-7602-D4B8-20B9-C38B15900E68}"/>
          </ac:spMkLst>
        </pc:spChg>
        <pc:spChg chg="add mod">
          <ac:chgData name="Hogan, David" userId="314fcd58-6ff3-4bef-815c-fb22f1628edf" providerId="ADAL" clId="{5836868B-F7BF-6740-B821-92CE1C8A1232}" dt="2023-07-11T21:49:40.008" v="704" actId="1038"/>
          <ac:spMkLst>
            <pc:docMk/>
            <pc:sldMk cId="1444821950" sldId="543"/>
            <ac:spMk id="7" creationId="{A4CA5C59-F1B6-C4FD-33D0-7704E4B4962C}"/>
          </ac:spMkLst>
        </pc:spChg>
        <pc:spChg chg="add del">
          <ac:chgData name="Hogan, David" userId="314fcd58-6ff3-4bef-815c-fb22f1628edf" providerId="ADAL" clId="{5836868B-F7BF-6740-B821-92CE1C8A1232}" dt="2023-07-06T20:31:37.231" v="539" actId="478"/>
          <ac:spMkLst>
            <pc:docMk/>
            <pc:sldMk cId="1444821950" sldId="543"/>
            <ac:spMk id="8" creationId="{1542B72B-539A-EA48-B831-0679AE4F416A}"/>
          </ac:spMkLst>
        </pc:spChg>
        <pc:spChg chg="add mod">
          <ac:chgData name="Hogan, David" userId="314fcd58-6ff3-4bef-815c-fb22f1628edf" providerId="ADAL" clId="{5836868B-F7BF-6740-B821-92CE1C8A1232}" dt="2023-07-11T21:49:09.419" v="675" actId="14100"/>
          <ac:spMkLst>
            <pc:docMk/>
            <pc:sldMk cId="1444821950" sldId="543"/>
            <ac:spMk id="8" creationId="{26F908BD-5D5B-C90A-EE07-956BF2106342}"/>
          </ac:spMkLst>
        </pc:spChg>
        <pc:spChg chg="mod">
          <ac:chgData name="Hogan, David" userId="314fcd58-6ff3-4bef-815c-fb22f1628edf" providerId="ADAL" clId="{5836868B-F7BF-6740-B821-92CE1C8A1232}" dt="2023-07-06T20:31:43.816" v="540" actId="1076"/>
          <ac:spMkLst>
            <pc:docMk/>
            <pc:sldMk cId="1444821950" sldId="543"/>
            <ac:spMk id="9" creationId="{0A322E17-E9CD-DAC6-9DD5-FB2668CFA4D9}"/>
          </ac:spMkLst>
        </pc:spChg>
        <pc:spChg chg="add mod">
          <ac:chgData name="Hogan, David" userId="314fcd58-6ff3-4bef-815c-fb22f1628edf" providerId="ADAL" clId="{5836868B-F7BF-6740-B821-92CE1C8A1232}" dt="2023-07-11T21:51:22.005" v="733" actId="1076"/>
          <ac:spMkLst>
            <pc:docMk/>
            <pc:sldMk cId="1444821950" sldId="543"/>
            <ac:spMk id="15" creationId="{3DAF9D73-56AB-846E-DBFF-535DBC669508}"/>
          </ac:spMkLst>
        </pc:spChg>
        <pc:spChg chg="add del">
          <ac:chgData name="Hogan, David" userId="314fcd58-6ff3-4bef-815c-fb22f1628edf" providerId="ADAL" clId="{5836868B-F7BF-6740-B821-92CE1C8A1232}" dt="2023-07-06T20:31:37.231" v="539" actId="478"/>
          <ac:spMkLst>
            <pc:docMk/>
            <pc:sldMk cId="1444821950" sldId="543"/>
            <ac:spMk id="15" creationId="{AE8E11B6-8004-6FBA-BBAF-D06E5615C51B}"/>
          </ac:spMkLst>
        </pc:spChg>
        <pc:spChg chg="add del">
          <ac:chgData name="Hogan, David" userId="314fcd58-6ff3-4bef-815c-fb22f1628edf" providerId="ADAL" clId="{5836868B-F7BF-6740-B821-92CE1C8A1232}" dt="2023-07-06T20:31:37.231" v="539" actId="478"/>
          <ac:spMkLst>
            <pc:docMk/>
            <pc:sldMk cId="1444821950" sldId="543"/>
            <ac:spMk id="17" creationId="{60DC16A5-FBD6-F1AE-E3D8-E0154B4526C0}"/>
          </ac:spMkLst>
        </pc:spChg>
        <pc:spChg chg="mod">
          <ac:chgData name="Hogan, David" userId="314fcd58-6ff3-4bef-815c-fb22f1628edf" providerId="ADAL" clId="{5836868B-F7BF-6740-B821-92CE1C8A1232}" dt="2023-07-11T21:50:17.474" v="732" actId="20577"/>
          <ac:spMkLst>
            <pc:docMk/>
            <pc:sldMk cId="1444821950" sldId="543"/>
            <ac:spMk id="21" creationId="{7F085DA6-466C-9E6A-A83C-1232393D9C9D}"/>
          </ac:spMkLst>
        </pc:spChg>
        <pc:spChg chg="del">
          <ac:chgData name="Hogan, David" userId="314fcd58-6ff3-4bef-815c-fb22f1628edf" providerId="ADAL" clId="{5836868B-F7BF-6740-B821-92CE1C8A1232}" dt="2023-07-06T20:32:51.668" v="586" actId="478"/>
          <ac:spMkLst>
            <pc:docMk/>
            <pc:sldMk cId="1444821950" sldId="543"/>
            <ac:spMk id="22" creationId="{B8E9770E-ABF4-16C3-3DE7-433EE3644FFD}"/>
          </ac:spMkLst>
        </pc:spChg>
        <pc:spChg chg="del">
          <ac:chgData name="Hogan, David" userId="314fcd58-6ff3-4bef-815c-fb22f1628edf" providerId="ADAL" clId="{5836868B-F7BF-6740-B821-92CE1C8A1232}" dt="2023-07-06T20:32:51.668" v="586" actId="478"/>
          <ac:spMkLst>
            <pc:docMk/>
            <pc:sldMk cId="1444821950" sldId="543"/>
            <ac:spMk id="23" creationId="{EFD87261-0013-CAC1-CD79-32A564C77F44}"/>
          </ac:spMkLst>
        </pc:spChg>
        <pc:picChg chg="add del mod">
          <ac:chgData name="Hogan, David" userId="314fcd58-6ff3-4bef-815c-fb22f1628edf" providerId="ADAL" clId="{5836868B-F7BF-6740-B821-92CE1C8A1232}" dt="2023-07-06T20:31:54.072" v="544" actId="1076"/>
          <ac:picMkLst>
            <pc:docMk/>
            <pc:sldMk cId="1444821950" sldId="543"/>
            <ac:picMk id="4" creationId="{882E9FE2-4CE3-EE1D-AB98-AE2DDFBE6695}"/>
          </ac:picMkLst>
        </pc:picChg>
        <pc:picChg chg="del">
          <ac:chgData name="Hogan, David" userId="314fcd58-6ff3-4bef-815c-fb22f1628edf" providerId="ADAL" clId="{5836868B-F7BF-6740-B821-92CE1C8A1232}" dt="2023-07-06T20:29:52.679" v="532" actId="478"/>
          <ac:picMkLst>
            <pc:docMk/>
            <pc:sldMk cId="1444821950" sldId="543"/>
            <ac:picMk id="7" creationId="{4F212C28-1C6F-515B-7110-C8B797C62941}"/>
          </ac:picMkLst>
        </pc:picChg>
        <pc:cxnChg chg="add mod">
          <ac:chgData name="Hogan, David" userId="314fcd58-6ff3-4bef-815c-fb22f1628edf" providerId="ADAL" clId="{5836868B-F7BF-6740-B821-92CE1C8A1232}" dt="2023-07-11T21:49:40.008" v="704" actId="1038"/>
          <ac:cxnSpMkLst>
            <pc:docMk/>
            <pc:sldMk cId="1444821950" sldId="543"/>
            <ac:cxnSpMk id="6" creationId="{5537AACE-52CE-32E9-D5F0-CC14DEDB0E03}"/>
          </ac:cxnSpMkLst>
        </pc:cxnChg>
        <pc:cxnChg chg="add del">
          <ac:chgData name="Hogan, David" userId="314fcd58-6ff3-4bef-815c-fb22f1628edf" providerId="ADAL" clId="{5836868B-F7BF-6740-B821-92CE1C8A1232}" dt="2023-07-06T20:31:37.231" v="539" actId="478"/>
          <ac:cxnSpMkLst>
            <pc:docMk/>
            <pc:sldMk cId="1444821950" sldId="543"/>
            <ac:cxnSpMk id="11" creationId="{771594D1-384B-35E0-5726-AF0C7823237B}"/>
          </ac:cxnSpMkLst>
        </pc:cxnChg>
        <pc:cxnChg chg="add mod">
          <ac:chgData name="Hogan, David" userId="314fcd58-6ff3-4bef-815c-fb22f1628edf" providerId="ADAL" clId="{5836868B-F7BF-6740-B821-92CE1C8A1232}" dt="2023-07-11T21:51:22.005" v="733" actId="1076"/>
          <ac:cxnSpMkLst>
            <pc:docMk/>
            <pc:sldMk cId="1444821950" sldId="543"/>
            <ac:cxnSpMk id="11" creationId="{BDB879AB-75F6-4A15-FBA4-7783AD018F94}"/>
          </ac:cxnSpMkLst>
        </pc:cxnChg>
        <pc:cxnChg chg="add del">
          <ac:chgData name="Hogan, David" userId="314fcd58-6ff3-4bef-815c-fb22f1628edf" providerId="ADAL" clId="{5836868B-F7BF-6740-B821-92CE1C8A1232}" dt="2023-07-06T20:31:37.231" v="539" actId="478"/>
          <ac:cxnSpMkLst>
            <pc:docMk/>
            <pc:sldMk cId="1444821950" sldId="543"/>
            <ac:cxnSpMk id="14" creationId="{4236C8BE-24FE-1025-5908-E0B5738FB661}"/>
          </ac:cxnSpMkLst>
        </pc:cxnChg>
        <pc:cxnChg chg="mod">
          <ac:chgData name="Hogan, David" userId="314fcd58-6ff3-4bef-815c-fb22f1628edf" providerId="ADAL" clId="{5836868B-F7BF-6740-B821-92CE1C8A1232}" dt="2023-07-06T20:33:14.268" v="587" actId="1076"/>
          <ac:cxnSpMkLst>
            <pc:docMk/>
            <pc:sldMk cId="1444821950" sldId="543"/>
            <ac:cxnSpMk id="19" creationId="{D4D75E25-66F1-35DB-3725-6155AD8E8DA9}"/>
          </ac:cxnSpMkLst>
        </pc:cxnChg>
        <pc:cxnChg chg="mod">
          <ac:chgData name="Hogan, David" userId="314fcd58-6ff3-4bef-815c-fb22f1628edf" providerId="ADAL" clId="{5836868B-F7BF-6740-B821-92CE1C8A1232}" dt="2023-07-06T20:32:39.768" v="585" actId="1076"/>
          <ac:cxnSpMkLst>
            <pc:docMk/>
            <pc:sldMk cId="1444821950" sldId="543"/>
            <ac:cxnSpMk id="20" creationId="{48EE39BF-BD81-B40B-F306-C4E476D1B029}"/>
          </ac:cxnSpMkLst>
        </pc:cxnChg>
        <pc:cxnChg chg="del">
          <ac:chgData name="Hogan, David" userId="314fcd58-6ff3-4bef-815c-fb22f1628edf" providerId="ADAL" clId="{5836868B-F7BF-6740-B821-92CE1C8A1232}" dt="2023-07-06T20:32:51.668" v="586" actId="478"/>
          <ac:cxnSpMkLst>
            <pc:docMk/>
            <pc:sldMk cId="1444821950" sldId="543"/>
            <ac:cxnSpMk id="24" creationId="{71890FE8-1B83-120F-D264-CE1C1B3FB652}"/>
          </ac:cxnSpMkLst>
        </pc:cxnChg>
      </pc:sldChg>
      <pc:sldChg chg="modSp mod">
        <pc:chgData name="Hogan, David" userId="314fcd58-6ff3-4bef-815c-fb22f1628edf" providerId="ADAL" clId="{5836868B-F7BF-6740-B821-92CE1C8A1232}" dt="2023-07-11T21:45:09.938" v="656" actId="20577"/>
        <pc:sldMkLst>
          <pc:docMk/>
          <pc:sldMk cId="2752137947" sldId="549"/>
        </pc:sldMkLst>
        <pc:spChg chg="mod">
          <ac:chgData name="Hogan, David" userId="314fcd58-6ff3-4bef-815c-fb22f1628edf" providerId="ADAL" clId="{5836868B-F7BF-6740-B821-92CE1C8A1232}" dt="2023-07-11T21:45:09.938" v="656" actId="20577"/>
          <ac:spMkLst>
            <pc:docMk/>
            <pc:sldMk cId="2752137947" sldId="549"/>
            <ac:spMk id="5" creationId="{9BE43059-C08D-374C-597E-16F8AFCD7E30}"/>
          </ac:spMkLst>
        </pc:spChg>
      </pc:sldChg>
      <pc:sldChg chg="modSp mod">
        <pc:chgData name="Hogan, David" userId="314fcd58-6ff3-4bef-815c-fb22f1628edf" providerId="ADAL" clId="{5836868B-F7BF-6740-B821-92CE1C8A1232}" dt="2023-07-06T20:35:11.664" v="623" actId="20577"/>
        <pc:sldMkLst>
          <pc:docMk/>
          <pc:sldMk cId="3509444623" sldId="550"/>
        </pc:sldMkLst>
        <pc:spChg chg="mod">
          <ac:chgData name="Hogan, David" userId="314fcd58-6ff3-4bef-815c-fb22f1628edf" providerId="ADAL" clId="{5836868B-F7BF-6740-B821-92CE1C8A1232}" dt="2023-07-06T20:35:11.664" v="623" actId="20577"/>
          <ac:spMkLst>
            <pc:docMk/>
            <pc:sldMk cId="3509444623" sldId="550"/>
            <ac:spMk id="3" creationId="{0C71E9BB-542C-1E37-BC8C-4B2B52939CC6}"/>
          </ac:spMkLst>
        </pc:spChg>
      </pc:sldChg>
      <pc:sldChg chg="addSp delSp modSp new mod modClrScheme chgLayout">
        <pc:chgData name="Hogan, David" userId="314fcd58-6ff3-4bef-815c-fb22f1628edf" providerId="ADAL" clId="{5836868B-F7BF-6740-B821-92CE1C8A1232}" dt="2023-07-06T20:17:35.509" v="128" actId="700"/>
        <pc:sldMkLst>
          <pc:docMk/>
          <pc:sldMk cId="441854943" sldId="551"/>
        </pc:sldMkLst>
        <pc:spChg chg="add del mod ord">
          <ac:chgData name="Hogan, David" userId="314fcd58-6ff3-4bef-815c-fb22f1628edf" providerId="ADAL" clId="{5836868B-F7BF-6740-B821-92CE1C8A1232}" dt="2023-07-06T20:17:35.509" v="128" actId="700"/>
          <ac:spMkLst>
            <pc:docMk/>
            <pc:sldMk cId="441854943" sldId="551"/>
            <ac:spMk id="2" creationId="{31C9ADFF-A836-473C-4B03-1B1E82F71DC7}"/>
          </ac:spMkLst>
        </pc:spChg>
        <pc:spChg chg="mod ord">
          <ac:chgData name="Hogan, David" userId="314fcd58-6ff3-4bef-815c-fb22f1628edf" providerId="ADAL" clId="{5836868B-F7BF-6740-B821-92CE1C8A1232}" dt="2023-07-06T20:17:35.509" v="128" actId="700"/>
          <ac:spMkLst>
            <pc:docMk/>
            <pc:sldMk cId="441854943" sldId="551"/>
            <ac:spMk id="3" creationId="{C4A27C1C-BD7F-591F-43C5-CD5083EC5E82}"/>
          </ac:spMkLst>
        </pc:spChg>
        <pc:spChg chg="add del mod ord">
          <ac:chgData name="Hogan, David" userId="314fcd58-6ff3-4bef-815c-fb22f1628edf" providerId="ADAL" clId="{5836868B-F7BF-6740-B821-92CE1C8A1232}" dt="2023-07-06T20:17:15.865" v="126" actId="700"/>
          <ac:spMkLst>
            <pc:docMk/>
            <pc:sldMk cId="441854943" sldId="551"/>
            <ac:spMk id="4" creationId="{A0D60E9D-1CEF-76A9-73E4-1BF9410139EF}"/>
          </ac:spMkLst>
        </pc:spChg>
        <pc:spChg chg="add del mod ord">
          <ac:chgData name="Hogan, David" userId="314fcd58-6ff3-4bef-815c-fb22f1628edf" providerId="ADAL" clId="{5836868B-F7BF-6740-B821-92CE1C8A1232}" dt="2023-07-06T20:17:35.509" v="128" actId="700"/>
          <ac:spMkLst>
            <pc:docMk/>
            <pc:sldMk cId="441854943" sldId="551"/>
            <ac:spMk id="5" creationId="{B31B4305-3553-C87A-51AB-EDB57EE6992F}"/>
          </ac:spMkLst>
        </pc:spChg>
      </pc:sldChg>
      <pc:sldChg chg="del">
        <pc:chgData name="Hogan, David" userId="314fcd58-6ff3-4bef-815c-fb22f1628edf" providerId="ADAL" clId="{5836868B-F7BF-6740-B821-92CE1C8A1232}" dt="2023-07-06T19:28:07.391" v="0" actId="2696"/>
        <pc:sldMkLst>
          <pc:docMk/>
          <pc:sldMk cId="1439099031" sldId="551"/>
        </pc:sldMkLst>
      </pc:sldChg>
      <pc:sldChg chg="new del">
        <pc:chgData name="Hogan, David" userId="314fcd58-6ff3-4bef-815c-fb22f1628edf" providerId="ADAL" clId="{5836868B-F7BF-6740-B821-92CE1C8A1232}" dt="2023-07-06T19:52:35.387" v="2" actId="2696"/>
        <pc:sldMkLst>
          <pc:docMk/>
          <pc:sldMk cId="1831625283" sldId="551"/>
        </pc:sldMkLst>
      </pc:sldChg>
      <pc:sldChg chg="addSp modSp new mod">
        <pc:chgData name="Hogan, David" userId="314fcd58-6ff3-4bef-815c-fb22f1628edf" providerId="ADAL" clId="{5836868B-F7BF-6740-B821-92CE1C8A1232}" dt="2023-07-06T20:18:43.068" v="144"/>
        <pc:sldMkLst>
          <pc:docMk/>
          <pc:sldMk cId="3120051298" sldId="552"/>
        </pc:sldMkLst>
        <pc:spChg chg="mod">
          <ac:chgData name="Hogan, David" userId="314fcd58-6ff3-4bef-815c-fb22f1628edf" providerId="ADAL" clId="{5836868B-F7BF-6740-B821-92CE1C8A1232}" dt="2023-07-06T20:18:00.548" v="142" actId="242"/>
          <ac:spMkLst>
            <pc:docMk/>
            <pc:sldMk cId="3120051298" sldId="552"/>
            <ac:spMk id="2" creationId="{CB463EEB-2A8D-D60E-85D3-03035B018C60}"/>
          </ac:spMkLst>
        </pc:spChg>
        <pc:spChg chg="add mod">
          <ac:chgData name="Hogan, David" userId="314fcd58-6ff3-4bef-815c-fb22f1628edf" providerId="ADAL" clId="{5836868B-F7BF-6740-B821-92CE1C8A1232}" dt="2023-07-06T20:18:43.068" v="144"/>
          <ac:spMkLst>
            <pc:docMk/>
            <pc:sldMk cId="3120051298" sldId="552"/>
            <ac:spMk id="3" creationId="{F78887B6-693A-F176-F234-91E6857B9A6B}"/>
          </ac:spMkLst>
        </pc:spChg>
      </pc:sldChg>
      <pc:sldChg chg="modSp new del mod">
        <pc:chgData name="Hogan, David" userId="314fcd58-6ff3-4bef-815c-fb22f1628edf" providerId="ADAL" clId="{5836868B-F7BF-6740-B821-92CE1C8A1232}" dt="2023-07-06T20:35:48.945" v="641" actId="2696"/>
        <pc:sldMkLst>
          <pc:docMk/>
          <pc:sldMk cId="2759295928" sldId="553"/>
        </pc:sldMkLst>
        <pc:spChg chg="mod">
          <ac:chgData name="Hogan, David" userId="314fcd58-6ff3-4bef-815c-fb22f1628edf" providerId="ADAL" clId="{5836868B-F7BF-6740-B821-92CE1C8A1232}" dt="2023-07-06T20:35:42.611" v="640" actId="20577"/>
          <ac:spMkLst>
            <pc:docMk/>
            <pc:sldMk cId="2759295928" sldId="553"/>
            <ac:spMk id="3" creationId="{64A1AB10-F769-04C1-1D5C-B5EE1DA1CAB7}"/>
          </ac:spMkLst>
        </pc:spChg>
      </pc:sldChg>
      <pc:sldMasterChg chg="addSp delSp modSp mod delSldLayout modSldLayout">
        <pc:chgData name="Hogan, David" userId="314fcd58-6ff3-4bef-815c-fb22f1628edf" providerId="ADAL" clId="{5836868B-F7BF-6740-B821-92CE1C8A1232}" dt="2023-07-10T20:38:25.909" v="653" actId="2711"/>
        <pc:sldMasterMkLst>
          <pc:docMk/>
          <pc:sldMasterMk cId="3601119669" sldId="2147484175"/>
        </pc:sldMasterMkLst>
        <pc:spChg chg="mod">
          <ac:chgData name="Hogan, David" userId="314fcd58-6ff3-4bef-815c-fb22f1628edf" providerId="ADAL" clId="{5836868B-F7BF-6740-B821-92CE1C8A1232}" dt="2023-07-06T20:25:37.423" v="528" actId="1076"/>
          <ac:spMkLst>
            <pc:docMk/>
            <pc:sldMasterMk cId="3601119669" sldId="2147484175"/>
            <ac:spMk id="12" creationId="{00000000-0000-0000-0000-000000000000}"/>
          </ac:spMkLst>
        </pc:spChg>
        <pc:picChg chg="add mod">
          <ac:chgData name="Hogan, David" userId="314fcd58-6ff3-4bef-815c-fb22f1628edf" providerId="ADAL" clId="{5836868B-F7BF-6740-B821-92CE1C8A1232}" dt="2023-07-06T20:26:31.939" v="530"/>
          <ac:picMkLst>
            <pc:docMk/>
            <pc:sldMasterMk cId="3601119669" sldId="2147484175"/>
            <ac:picMk id="5" creationId="{8F140DCF-9D56-129B-A54F-2BFE3618C80A}"/>
          </ac:picMkLst>
        </pc:picChg>
        <pc:picChg chg="del">
          <ac:chgData name="Hogan, David" userId="314fcd58-6ff3-4bef-815c-fb22f1628edf" providerId="ADAL" clId="{5836868B-F7BF-6740-B821-92CE1C8A1232}" dt="2023-07-06T20:26:14.963" v="529" actId="478"/>
          <ac:picMkLst>
            <pc:docMk/>
            <pc:sldMasterMk cId="3601119669" sldId="2147484175"/>
            <ac:picMk id="6" creationId="{9FA50948-DF34-B676-DA95-AE9EE9FB4C51}"/>
          </ac:picMkLst>
        </pc:picChg>
        <pc:sldLayoutChg chg="del">
          <pc:chgData name="Hogan, David" userId="314fcd58-6ff3-4bef-815c-fb22f1628edf" providerId="ADAL" clId="{5836868B-F7BF-6740-B821-92CE1C8A1232}" dt="2023-07-06T20:13:49.334" v="37" actId="2696"/>
          <pc:sldLayoutMkLst>
            <pc:docMk/>
            <pc:sldMasterMk cId="3601119669" sldId="2147484175"/>
            <pc:sldLayoutMk cId="1915668263" sldId="2147484218"/>
          </pc:sldLayoutMkLst>
        </pc:sldLayoutChg>
        <pc:sldLayoutChg chg="del">
          <pc:chgData name="Hogan, David" userId="314fcd58-6ff3-4bef-815c-fb22f1628edf" providerId="ADAL" clId="{5836868B-F7BF-6740-B821-92CE1C8A1232}" dt="2023-07-06T19:53:02.165" v="3" actId="2696"/>
          <pc:sldLayoutMkLst>
            <pc:docMk/>
            <pc:sldMasterMk cId="3601119669" sldId="2147484175"/>
            <pc:sldLayoutMk cId="834450695" sldId="2147484219"/>
          </pc:sldLayoutMkLst>
        </pc:sldLayoutChg>
        <pc:sldLayoutChg chg="del">
          <pc:chgData name="Hogan, David" userId="314fcd58-6ff3-4bef-815c-fb22f1628edf" providerId="ADAL" clId="{5836868B-F7BF-6740-B821-92CE1C8A1232}" dt="2023-07-06T19:53:04.257" v="6" actId="2696"/>
          <pc:sldLayoutMkLst>
            <pc:docMk/>
            <pc:sldMasterMk cId="3601119669" sldId="2147484175"/>
            <pc:sldLayoutMk cId="2522890578" sldId="2147484220"/>
          </pc:sldLayoutMkLst>
        </pc:sldLayoutChg>
        <pc:sldLayoutChg chg="modSp">
          <pc:chgData name="Hogan, David" userId="314fcd58-6ff3-4bef-815c-fb22f1628edf" providerId="ADAL" clId="{5836868B-F7BF-6740-B821-92CE1C8A1232}" dt="2023-07-10T20:38:25.909" v="653" actId="2711"/>
          <pc:sldLayoutMkLst>
            <pc:docMk/>
            <pc:sldMasterMk cId="3601119669" sldId="2147484175"/>
            <pc:sldLayoutMk cId="3821675706" sldId="2147484221"/>
          </pc:sldLayoutMkLst>
          <pc:spChg chg="mod">
            <ac:chgData name="Hogan, David" userId="314fcd58-6ff3-4bef-815c-fb22f1628edf" providerId="ADAL" clId="{5836868B-F7BF-6740-B821-92CE1C8A1232}" dt="2023-07-10T20:38:25.909" v="653" actId="2711"/>
            <ac:spMkLst>
              <pc:docMk/>
              <pc:sldMasterMk cId="3601119669" sldId="2147484175"/>
              <pc:sldLayoutMk cId="3821675706" sldId="2147484221"/>
              <ac:spMk id="7" creationId="{00000000-0000-0000-0000-000000000000}"/>
            </ac:spMkLst>
          </pc:spChg>
        </pc:sldLayoutChg>
        <pc:sldLayoutChg chg="del">
          <pc:chgData name="Hogan, David" userId="314fcd58-6ff3-4bef-815c-fb22f1628edf" providerId="ADAL" clId="{5836868B-F7BF-6740-B821-92CE1C8A1232}" dt="2023-07-06T19:53:12.188" v="8" actId="2696"/>
          <pc:sldLayoutMkLst>
            <pc:docMk/>
            <pc:sldMasterMk cId="3601119669" sldId="2147484175"/>
            <pc:sldLayoutMk cId="3955987799" sldId="2147484225"/>
          </pc:sldLayoutMkLst>
        </pc:sldLayoutChg>
        <pc:sldLayoutChg chg="del">
          <pc:chgData name="Hogan, David" userId="314fcd58-6ff3-4bef-815c-fb22f1628edf" providerId="ADAL" clId="{5836868B-F7BF-6740-B821-92CE1C8A1232}" dt="2023-07-06T19:53:04.907" v="7" actId="2696"/>
          <pc:sldLayoutMkLst>
            <pc:docMk/>
            <pc:sldMasterMk cId="3601119669" sldId="2147484175"/>
            <pc:sldLayoutMk cId="450021817" sldId="2147484226"/>
          </pc:sldLayoutMkLst>
        </pc:sldLayoutChg>
        <pc:sldLayoutChg chg="del">
          <pc:chgData name="Hogan, David" userId="314fcd58-6ff3-4bef-815c-fb22f1628edf" providerId="ADAL" clId="{5836868B-F7BF-6740-B821-92CE1C8A1232}" dt="2023-07-06T20:14:05.383" v="38" actId="2696"/>
          <pc:sldLayoutMkLst>
            <pc:docMk/>
            <pc:sldMasterMk cId="3601119669" sldId="2147484175"/>
            <pc:sldLayoutMk cId="2039736844" sldId="2147484280"/>
          </pc:sldLayoutMkLst>
        </pc:sldLayoutChg>
        <pc:sldLayoutChg chg="modSp mod">
          <pc:chgData name="Hogan, David" userId="314fcd58-6ff3-4bef-815c-fb22f1628edf" providerId="ADAL" clId="{5836868B-F7BF-6740-B821-92CE1C8A1232}" dt="2023-07-10T20:38:15.986" v="652" actId="2711"/>
          <pc:sldLayoutMkLst>
            <pc:docMk/>
            <pc:sldMasterMk cId="3601119669" sldId="2147484175"/>
            <pc:sldLayoutMk cId="36160387" sldId="2147484281"/>
          </pc:sldLayoutMkLst>
          <pc:spChg chg="mod">
            <ac:chgData name="Hogan, David" userId="314fcd58-6ff3-4bef-815c-fb22f1628edf" providerId="ADAL" clId="{5836868B-F7BF-6740-B821-92CE1C8A1232}" dt="2023-07-10T20:38:15.986" v="652" actId="2711"/>
            <ac:spMkLst>
              <pc:docMk/>
              <pc:sldMasterMk cId="3601119669" sldId="2147484175"/>
              <pc:sldLayoutMk cId="36160387" sldId="2147484281"/>
              <ac:spMk id="2" creationId="{100B17F0-07AF-DB84-AAE4-F4FD55482BDA}"/>
            </ac:spMkLst>
          </pc:spChg>
        </pc:sldLayoutChg>
        <pc:sldLayoutChg chg="del">
          <pc:chgData name="Hogan, David" userId="314fcd58-6ff3-4bef-815c-fb22f1628edf" providerId="ADAL" clId="{5836868B-F7BF-6740-B821-92CE1C8A1232}" dt="2023-07-06T19:53:03.532" v="5" actId="2696"/>
          <pc:sldLayoutMkLst>
            <pc:docMk/>
            <pc:sldMasterMk cId="3601119669" sldId="2147484175"/>
            <pc:sldLayoutMk cId="1388964651" sldId="2147484285"/>
          </pc:sldLayoutMkLst>
        </pc:sldLayoutChg>
        <pc:sldLayoutChg chg="del">
          <pc:chgData name="Hogan, David" userId="314fcd58-6ff3-4bef-815c-fb22f1628edf" providerId="ADAL" clId="{5836868B-F7BF-6740-B821-92CE1C8A1232}" dt="2023-07-06T19:53:02.756" v="4" actId="2696"/>
          <pc:sldLayoutMkLst>
            <pc:docMk/>
            <pc:sldMasterMk cId="3601119669" sldId="2147484175"/>
            <pc:sldLayoutMk cId="606598286" sldId="2147484286"/>
          </pc:sldLayoutMkLst>
        </pc:sldLayoutChg>
        <pc:sldLayoutChg chg="delSp modSp mod">
          <pc:chgData name="Hogan, David" userId="314fcd58-6ff3-4bef-815c-fb22f1628edf" providerId="ADAL" clId="{5836868B-F7BF-6740-B821-92CE1C8A1232}" dt="2023-07-10T20:37:43.394" v="647" actId="113"/>
          <pc:sldLayoutMkLst>
            <pc:docMk/>
            <pc:sldMasterMk cId="3601119669" sldId="2147484175"/>
            <pc:sldLayoutMk cId="939830538" sldId="2147484288"/>
          </pc:sldLayoutMkLst>
          <pc:spChg chg="mod">
            <ac:chgData name="Hogan, David" userId="314fcd58-6ff3-4bef-815c-fb22f1628edf" providerId="ADAL" clId="{5836868B-F7BF-6740-B821-92CE1C8A1232}" dt="2023-07-06T20:11:01.011" v="30" actId="948"/>
            <ac:spMkLst>
              <pc:docMk/>
              <pc:sldMasterMk cId="3601119669" sldId="2147484175"/>
              <pc:sldLayoutMk cId="939830538" sldId="2147484288"/>
              <ac:spMk id="3" creationId="{D99566C9-0BBC-3C48-AAAD-9EB657E681CB}"/>
            </ac:spMkLst>
          </pc:spChg>
          <pc:spChg chg="del">
            <ac:chgData name="Hogan, David" userId="314fcd58-6ff3-4bef-815c-fb22f1628edf" providerId="ADAL" clId="{5836868B-F7BF-6740-B821-92CE1C8A1232}" dt="2023-07-06T20:08:20.016" v="11" actId="478"/>
            <ac:spMkLst>
              <pc:docMk/>
              <pc:sldMasterMk cId="3601119669" sldId="2147484175"/>
              <pc:sldLayoutMk cId="939830538" sldId="2147484288"/>
              <ac:spMk id="6" creationId="{8D1E586A-685E-DA50-528D-10FF4B5791AE}"/>
            </ac:spMkLst>
          </pc:spChg>
          <pc:spChg chg="mod">
            <ac:chgData name="Hogan, David" userId="314fcd58-6ff3-4bef-815c-fb22f1628edf" providerId="ADAL" clId="{5836868B-F7BF-6740-B821-92CE1C8A1232}" dt="2023-07-10T20:37:36.825" v="645" actId="2711"/>
            <ac:spMkLst>
              <pc:docMk/>
              <pc:sldMasterMk cId="3601119669" sldId="2147484175"/>
              <pc:sldLayoutMk cId="939830538" sldId="2147484288"/>
              <ac:spMk id="7" creationId="{00000000-0000-0000-0000-000000000000}"/>
            </ac:spMkLst>
          </pc:spChg>
          <pc:spChg chg="del">
            <ac:chgData name="Hogan, David" userId="314fcd58-6ff3-4bef-815c-fb22f1628edf" providerId="ADAL" clId="{5836868B-F7BF-6740-B821-92CE1C8A1232}" dt="2023-07-06T20:08:20.016" v="11" actId="478"/>
            <ac:spMkLst>
              <pc:docMk/>
              <pc:sldMasterMk cId="3601119669" sldId="2147484175"/>
              <pc:sldLayoutMk cId="939830538" sldId="2147484288"/>
              <ac:spMk id="8" creationId="{61C062FF-AE5F-C11B-CD87-AFA7324FE690}"/>
            </ac:spMkLst>
          </pc:spChg>
          <pc:spChg chg="mod">
            <ac:chgData name="Hogan, David" userId="314fcd58-6ff3-4bef-815c-fb22f1628edf" providerId="ADAL" clId="{5836868B-F7BF-6740-B821-92CE1C8A1232}" dt="2023-07-10T20:37:43.394" v="647" actId="113"/>
            <ac:spMkLst>
              <pc:docMk/>
              <pc:sldMasterMk cId="3601119669" sldId="2147484175"/>
              <pc:sldLayoutMk cId="939830538" sldId="2147484288"/>
              <ac:spMk id="9" creationId="{00000000-0000-0000-0000-000000000000}"/>
            </ac:spMkLst>
          </pc:spChg>
        </pc:sldLayoutChg>
        <pc:sldLayoutChg chg="delSp modSp mod">
          <pc:chgData name="Hogan, David" userId="314fcd58-6ff3-4bef-815c-fb22f1628edf" providerId="ADAL" clId="{5836868B-F7BF-6740-B821-92CE1C8A1232}" dt="2023-07-10T20:38:09.014" v="651" actId="2711"/>
          <pc:sldLayoutMkLst>
            <pc:docMk/>
            <pc:sldMasterMk cId="3601119669" sldId="2147484175"/>
            <pc:sldLayoutMk cId="2011842886" sldId="2147484289"/>
          </pc:sldLayoutMkLst>
          <pc:spChg chg="del mod">
            <ac:chgData name="Hogan, David" userId="314fcd58-6ff3-4bef-815c-fb22f1628edf" providerId="ADAL" clId="{5836868B-F7BF-6740-B821-92CE1C8A1232}" dt="2023-07-06T20:14:47.514" v="40" actId="478"/>
            <ac:spMkLst>
              <pc:docMk/>
              <pc:sldMasterMk cId="3601119669" sldId="2147484175"/>
              <pc:sldLayoutMk cId="2011842886" sldId="2147484289"/>
              <ac:spMk id="2" creationId="{A0929925-79CE-EF5E-AF17-E1B66E71A61E}"/>
            </ac:spMkLst>
          </pc:spChg>
          <pc:spChg chg="del">
            <ac:chgData name="Hogan, David" userId="314fcd58-6ff3-4bef-815c-fb22f1628edf" providerId="ADAL" clId="{5836868B-F7BF-6740-B821-92CE1C8A1232}" dt="2023-07-06T20:14:50.134" v="41" actId="478"/>
            <ac:spMkLst>
              <pc:docMk/>
              <pc:sldMasterMk cId="3601119669" sldId="2147484175"/>
              <pc:sldLayoutMk cId="2011842886" sldId="2147484289"/>
              <ac:spMk id="3" creationId="{3EABCF84-E019-77CD-70D8-CA3D654B3200}"/>
            </ac:spMkLst>
          </pc:spChg>
          <pc:spChg chg="mod">
            <ac:chgData name="Hogan, David" userId="314fcd58-6ff3-4bef-815c-fb22f1628edf" providerId="ADAL" clId="{5836868B-F7BF-6740-B821-92CE1C8A1232}" dt="2023-07-10T20:38:09.014" v="651" actId="2711"/>
            <ac:spMkLst>
              <pc:docMk/>
              <pc:sldMasterMk cId="3601119669" sldId="2147484175"/>
              <pc:sldLayoutMk cId="2011842886" sldId="2147484289"/>
              <ac:spMk id="7" creationId="{00000000-0000-0000-0000-000000000000}"/>
            </ac:spMkLst>
          </pc:spChg>
        </pc:sldLayoutChg>
        <pc:sldLayoutChg chg="addSp delSp modSp mod">
          <pc:chgData name="Hogan, David" userId="314fcd58-6ff3-4bef-815c-fb22f1628edf" providerId="ADAL" clId="{5836868B-F7BF-6740-B821-92CE1C8A1232}" dt="2023-07-10T20:38:01.155" v="650" actId="113"/>
          <pc:sldLayoutMkLst>
            <pc:docMk/>
            <pc:sldMasterMk cId="3601119669" sldId="2147484175"/>
            <pc:sldLayoutMk cId="2673151812" sldId="2147484290"/>
          </pc:sldLayoutMkLst>
          <pc:spChg chg="del">
            <ac:chgData name="Hogan, David" userId="314fcd58-6ff3-4bef-815c-fb22f1628edf" providerId="ADAL" clId="{5836868B-F7BF-6740-B821-92CE1C8A1232}" dt="2023-07-06T20:15:20.194" v="44" actId="478"/>
            <ac:spMkLst>
              <pc:docMk/>
              <pc:sldMasterMk cId="3601119669" sldId="2147484175"/>
              <pc:sldLayoutMk cId="2673151812" sldId="2147484290"/>
              <ac:spMk id="2" creationId="{386D7501-3D70-3E16-171B-9F7496CEE7CD}"/>
            </ac:spMkLst>
          </pc:spChg>
          <pc:spChg chg="del">
            <ac:chgData name="Hogan, David" userId="314fcd58-6ff3-4bef-815c-fb22f1628edf" providerId="ADAL" clId="{5836868B-F7BF-6740-B821-92CE1C8A1232}" dt="2023-07-06T20:15:24.098" v="45" actId="478"/>
            <ac:spMkLst>
              <pc:docMk/>
              <pc:sldMasterMk cId="3601119669" sldId="2147484175"/>
              <pc:sldLayoutMk cId="2673151812" sldId="2147484290"/>
              <ac:spMk id="3" creationId="{6B3936F3-86A9-ADC2-19A5-14FC7E35D0B3}"/>
            </ac:spMkLst>
          </pc:spChg>
          <pc:spChg chg="mod">
            <ac:chgData name="Hogan, David" userId="314fcd58-6ff3-4bef-815c-fb22f1628edf" providerId="ADAL" clId="{5836868B-F7BF-6740-B821-92CE1C8A1232}" dt="2023-07-10T20:38:01.155" v="650" actId="113"/>
            <ac:spMkLst>
              <pc:docMk/>
              <pc:sldMasterMk cId="3601119669" sldId="2147484175"/>
              <pc:sldLayoutMk cId="2673151812" sldId="2147484290"/>
              <ac:spMk id="7" creationId="{00000000-0000-0000-0000-000000000000}"/>
            </ac:spMkLst>
          </pc:spChg>
          <pc:picChg chg="add del">
            <ac:chgData name="Hogan, David" userId="314fcd58-6ff3-4bef-815c-fb22f1628edf" providerId="ADAL" clId="{5836868B-F7BF-6740-B821-92CE1C8A1232}" dt="2023-07-06T20:15:17.175" v="43" actId="478"/>
            <ac:picMkLst>
              <pc:docMk/>
              <pc:sldMasterMk cId="3601119669" sldId="2147484175"/>
              <pc:sldLayoutMk cId="2673151812" sldId="2147484290"/>
              <ac:picMk id="9" creationId="{4FA6095E-78D4-AB49-9E59-C38C007845DD}"/>
            </ac:picMkLst>
          </pc:picChg>
        </pc:sldLayoutChg>
      </pc:sldMasterChg>
    </pc:docChg>
  </pc:docChgLst>
  <pc:docChgLst>
    <pc:chgData name="Amy McVey" userId="df0fb3df-aedf-4d20-8419-9998528020c0" providerId="ADAL" clId="{42152C08-C871-4F69-B35C-F7719400B46D}"/>
    <pc:docChg chg="custSel addSld delSld modSld modSection">
      <pc:chgData name="Amy McVey" userId="df0fb3df-aedf-4d20-8419-9998528020c0" providerId="ADAL" clId="{42152C08-C871-4F69-B35C-F7719400B46D}" dt="2023-08-08T13:37:16.620" v="4004" actId="14100"/>
      <pc:docMkLst>
        <pc:docMk/>
      </pc:docMkLst>
      <pc:sldChg chg="addSp delSp modSp mod">
        <pc:chgData name="Amy McVey" userId="df0fb3df-aedf-4d20-8419-9998528020c0" providerId="ADAL" clId="{42152C08-C871-4F69-B35C-F7719400B46D}" dt="2023-08-08T13:26:43.052" v="3508" actId="1076"/>
        <pc:sldMkLst>
          <pc:docMk/>
          <pc:sldMk cId="3100229898" sldId="553"/>
        </pc:sldMkLst>
        <pc:spChg chg="mod">
          <ac:chgData name="Amy McVey" userId="df0fb3df-aedf-4d20-8419-9998528020c0" providerId="ADAL" clId="{42152C08-C871-4F69-B35C-F7719400B46D}" dt="2023-08-07T20:41:01.950" v="1518" actId="14100"/>
          <ac:spMkLst>
            <pc:docMk/>
            <pc:sldMk cId="3100229898" sldId="553"/>
            <ac:spMk id="3" creationId="{8D2ACB11-33B8-EEE4-188B-1F9E89C143C7}"/>
          </ac:spMkLst>
        </pc:spChg>
        <pc:picChg chg="add del mod">
          <ac:chgData name="Amy McVey" userId="df0fb3df-aedf-4d20-8419-9998528020c0" providerId="ADAL" clId="{42152C08-C871-4F69-B35C-F7719400B46D}" dt="2023-08-08T13:24:32.425" v="3493" actId="21"/>
          <ac:picMkLst>
            <pc:docMk/>
            <pc:sldMk cId="3100229898" sldId="553"/>
            <ac:picMk id="1026" creationId="{C066AB63-801A-8A48-B083-29D6D90B3BEA}"/>
          </ac:picMkLst>
        </pc:picChg>
        <pc:picChg chg="add mod">
          <ac:chgData name="Amy McVey" userId="df0fb3df-aedf-4d20-8419-9998528020c0" providerId="ADAL" clId="{42152C08-C871-4F69-B35C-F7719400B46D}" dt="2023-08-08T13:26:43.052" v="3508" actId="1076"/>
          <ac:picMkLst>
            <pc:docMk/>
            <pc:sldMk cId="3100229898" sldId="553"/>
            <ac:picMk id="1028" creationId="{DC0739D5-9113-DB1E-4655-1F4A11912546}"/>
          </ac:picMkLst>
        </pc:picChg>
      </pc:sldChg>
      <pc:sldChg chg="addSp modSp mod">
        <pc:chgData name="Amy McVey" userId="df0fb3df-aedf-4d20-8419-9998528020c0" providerId="ADAL" clId="{42152C08-C871-4F69-B35C-F7719400B46D}" dt="2023-08-08T13:24:21.741" v="3492" actId="1076"/>
        <pc:sldMkLst>
          <pc:docMk/>
          <pc:sldMk cId="2741666711" sldId="554"/>
        </pc:sldMkLst>
        <pc:spChg chg="mod">
          <ac:chgData name="Amy McVey" userId="df0fb3df-aedf-4d20-8419-9998528020c0" providerId="ADAL" clId="{42152C08-C871-4F69-B35C-F7719400B46D}" dt="2023-08-07T20:41:18.501" v="1520" actId="14"/>
          <ac:spMkLst>
            <pc:docMk/>
            <pc:sldMk cId="2741666711" sldId="554"/>
            <ac:spMk id="3" creationId="{37DCEC1B-6190-341B-9F29-CB06D01AE8B3}"/>
          </ac:spMkLst>
        </pc:spChg>
        <pc:picChg chg="add mod">
          <ac:chgData name="Amy McVey" userId="df0fb3df-aedf-4d20-8419-9998528020c0" providerId="ADAL" clId="{42152C08-C871-4F69-B35C-F7719400B46D}" dt="2023-08-08T13:23:30.393" v="3487" actId="167"/>
          <ac:picMkLst>
            <pc:docMk/>
            <pc:sldMk cId="2741666711" sldId="554"/>
            <ac:picMk id="2050" creationId="{1B388D8E-0351-DCD0-0EF9-DCFAD72F84C3}"/>
          </ac:picMkLst>
        </pc:picChg>
        <pc:picChg chg="add mod">
          <ac:chgData name="Amy McVey" userId="df0fb3df-aedf-4d20-8419-9998528020c0" providerId="ADAL" clId="{42152C08-C871-4F69-B35C-F7719400B46D}" dt="2023-08-08T13:24:21.741" v="3492" actId="1076"/>
          <ac:picMkLst>
            <pc:docMk/>
            <pc:sldMk cId="2741666711" sldId="554"/>
            <ac:picMk id="2052" creationId="{ECE2681B-7B79-CCFE-651C-37252D2C02B5}"/>
          </ac:picMkLst>
        </pc:picChg>
      </pc:sldChg>
      <pc:sldChg chg="addSp modSp mod">
        <pc:chgData name="Amy McVey" userId="df0fb3df-aedf-4d20-8419-9998528020c0" providerId="ADAL" clId="{42152C08-C871-4F69-B35C-F7719400B46D}" dt="2023-08-08T13:25:20.027" v="3505" actId="1076"/>
        <pc:sldMkLst>
          <pc:docMk/>
          <pc:sldMk cId="3413484771" sldId="555"/>
        </pc:sldMkLst>
        <pc:spChg chg="mod">
          <ac:chgData name="Amy McVey" userId="df0fb3df-aedf-4d20-8419-9998528020c0" providerId="ADAL" clId="{42152C08-C871-4F69-B35C-F7719400B46D}" dt="2023-08-08T13:25:10.907" v="3502" actId="255"/>
          <ac:spMkLst>
            <pc:docMk/>
            <pc:sldMk cId="3413484771" sldId="555"/>
            <ac:spMk id="3" creationId="{39FD67FB-9310-15D2-9F5C-A6C1D4E055C3}"/>
          </ac:spMkLst>
        </pc:spChg>
        <pc:picChg chg="add mod">
          <ac:chgData name="Amy McVey" userId="df0fb3df-aedf-4d20-8419-9998528020c0" providerId="ADAL" clId="{42152C08-C871-4F69-B35C-F7719400B46D}" dt="2023-08-08T13:25:20.027" v="3505" actId="1076"/>
          <ac:picMkLst>
            <pc:docMk/>
            <pc:sldMk cId="3413484771" sldId="555"/>
            <ac:picMk id="4" creationId="{2E6F9487-79B0-B4C9-9D92-7BF2A30FB99D}"/>
          </ac:picMkLst>
        </pc:picChg>
      </pc:sldChg>
      <pc:sldChg chg="del">
        <pc:chgData name="Amy McVey" userId="df0fb3df-aedf-4d20-8419-9998528020c0" providerId="ADAL" clId="{42152C08-C871-4F69-B35C-F7719400B46D}" dt="2023-08-07T20:56:31.745" v="3473" actId="2696"/>
        <pc:sldMkLst>
          <pc:docMk/>
          <pc:sldMk cId="1260111402" sldId="556"/>
        </pc:sldMkLst>
      </pc:sldChg>
      <pc:sldChg chg="addSp delSp modSp add mod">
        <pc:chgData name="Amy McVey" userId="df0fb3df-aedf-4d20-8419-9998528020c0" providerId="ADAL" clId="{42152C08-C871-4F69-B35C-F7719400B46D}" dt="2023-08-08T13:27:05.084" v="3510" actId="1076"/>
        <pc:sldMkLst>
          <pc:docMk/>
          <pc:sldMk cId="1164147976" sldId="557"/>
        </pc:sldMkLst>
        <pc:spChg chg="mod">
          <ac:chgData name="Amy McVey" userId="df0fb3df-aedf-4d20-8419-9998528020c0" providerId="ADAL" clId="{42152C08-C871-4F69-B35C-F7719400B46D}" dt="2023-08-07T20:23:55.645" v="136" actId="20577"/>
          <ac:spMkLst>
            <pc:docMk/>
            <pc:sldMk cId="1164147976" sldId="557"/>
            <ac:spMk id="2" creationId="{9A23618E-3E5A-31E1-9096-91727175378F}"/>
          </ac:spMkLst>
        </pc:spChg>
        <pc:spChg chg="mod">
          <ac:chgData name="Amy McVey" userId="df0fb3df-aedf-4d20-8419-9998528020c0" providerId="ADAL" clId="{42152C08-C871-4F69-B35C-F7719400B46D}" dt="2023-08-07T20:56:11.289" v="3462" actId="20577"/>
          <ac:spMkLst>
            <pc:docMk/>
            <pc:sldMk cId="1164147976" sldId="557"/>
            <ac:spMk id="3" creationId="{39FD67FB-9310-15D2-9F5C-A6C1D4E055C3}"/>
          </ac:spMkLst>
        </pc:spChg>
        <pc:spChg chg="add mod">
          <ac:chgData name="Amy McVey" userId="df0fb3df-aedf-4d20-8419-9998528020c0" providerId="ADAL" clId="{42152C08-C871-4F69-B35C-F7719400B46D}" dt="2023-08-07T20:56:54.157" v="3475" actId="14100"/>
          <ac:spMkLst>
            <pc:docMk/>
            <pc:sldMk cId="1164147976" sldId="557"/>
            <ac:spMk id="4" creationId="{CECB6E5E-1B86-EC67-D6FC-D985CB9FF51B}"/>
          </ac:spMkLst>
        </pc:spChg>
        <pc:spChg chg="add del mod">
          <ac:chgData name="Amy McVey" userId="df0fb3df-aedf-4d20-8419-9998528020c0" providerId="ADAL" clId="{42152C08-C871-4F69-B35C-F7719400B46D}" dt="2023-08-07T20:50:54.730" v="2701"/>
          <ac:spMkLst>
            <pc:docMk/>
            <pc:sldMk cId="1164147976" sldId="557"/>
            <ac:spMk id="5" creationId="{E5AA9484-4042-87EB-385C-E89C6F4CF28A}"/>
          </ac:spMkLst>
        </pc:spChg>
        <pc:spChg chg="add mod">
          <ac:chgData name="Amy McVey" userId="df0fb3df-aedf-4d20-8419-9998528020c0" providerId="ADAL" clId="{42152C08-C871-4F69-B35C-F7719400B46D}" dt="2023-08-07T20:56:57.454" v="3476" actId="14100"/>
          <ac:spMkLst>
            <pc:docMk/>
            <pc:sldMk cId="1164147976" sldId="557"/>
            <ac:spMk id="6" creationId="{11B5B74A-1058-A233-860A-FFB2C9B387B5}"/>
          </ac:spMkLst>
        </pc:spChg>
        <pc:picChg chg="add mod">
          <ac:chgData name="Amy McVey" userId="df0fb3df-aedf-4d20-8419-9998528020c0" providerId="ADAL" clId="{42152C08-C871-4F69-B35C-F7719400B46D}" dt="2023-08-08T13:27:05.084" v="3510" actId="1076"/>
          <ac:picMkLst>
            <pc:docMk/>
            <pc:sldMk cId="1164147976" sldId="557"/>
            <ac:picMk id="4098" creationId="{6E4DBCBA-770E-7AD5-FB78-5CC944B20BBB}"/>
          </ac:picMkLst>
        </pc:picChg>
      </pc:sldChg>
      <pc:sldChg chg="new del">
        <pc:chgData name="Amy McVey" userId="df0fb3df-aedf-4d20-8419-9998528020c0" providerId="ADAL" clId="{42152C08-C871-4F69-B35C-F7719400B46D}" dt="2023-08-07T20:23:41.132" v="90" actId="2696"/>
        <pc:sldMkLst>
          <pc:docMk/>
          <pc:sldMk cId="1823346203" sldId="557"/>
        </pc:sldMkLst>
      </pc:sldChg>
      <pc:sldChg chg="addSp modSp add mod">
        <pc:chgData name="Amy McVey" userId="df0fb3df-aedf-4d20-8419-9998528020c0" providerId="ADAL" clId="{42152C08-C871-4F69-B35C-F7719400B46D}" dt="2023-08-08T13:37:16.620" v="4004" actId="14100"/>
        <pc:sldMkLst>
          <pc:docMk/>
          <pc:sldMk cId="3609327139" sldId="558"/>
        </pc:sldMkLst>
        <pc:spChg chg="mod">
          <ac:chgData name="Amy McVey" userId="df0fb3df-aedf-4d20-8419-9998528020c0" providerId="ADAL" clId="{42152C08-C871-4F69-B35C-F7719400B46D}" dt="2023-08-08T13:29:00.974" v="3528" actId="20577"/>
          <ac:spMkLst>
            <pc:docMk/>
            <pc:sldMk cId="3609327139" sldId="558"/>
            <ac:spMk id="2" creationId="{9A23618E-3E5A-31E1-9096-91727175378F}"/>
          </ac:spMkLst>
        </pc:spChg>
        <pc:spChg chg="mod">
          <ac:chgData name="Amy McVey" userId="df0fb3df-aedf-4d20-8419-9998528020c0" providerId="ADAL" clId="{42152C08-C871-4F69-B35C-F7719400B46D}" dt="2023-08-08T13:37:16.620" v="4004" actId="14100"/>
          <ac:spMkLst>
            <pc:docMk/>
            <pc:sldMk cId="3609327139" sldId="558"/>
            <ac:spMk id="3" creationId="{39FD67FB-9310-15D2-9F5C-A6C1D4E055C3}"/>
          </ac:spMkLst>
        </pc:spChg>
        <pc:picChg chg="add mod modCrop">
          <ac:chgData name="Amy McVey" userId="df0fb3df-aedf-4d20-8419-9998528020c0" providerId="ADAL" clId="{42152C08-C871-4F69-B35C-F7719400B46D}" dt="2023-08-08T13:37:11.147" v="4003" actId="1076"/>
          <ac:picMkLst>
            <pc:docMk/>
            <pc:sldMk cId="3609327139" sldId="558"/>
            <ac:picMk id="5" creationId="{37D351E4-7F63-65D2-F38A-D49719E7905D}"/>
          </ac:picMkLst>
        </pc:picChg>
      </pc:sldChg>
    </pc:docChg>
  </pc:docChgLst>
  <pc:docChgLst>
    <pc:chgData name="McVey, Amy" userId="df0fb3df-aedf-4d20-8419-9998528020c0" providerId="ADAL" clId="{42152C08-C871-4F69-B35C-F7719400B46D}"/>
    <pc:docChg chg="addSld modSld modSection">
      <pc:chgData name="McVey, Amy" userId="df0fb3df-aedf-4d20-8419-9998528020c0" providerId="ADAL" clId="{42152C08-C871-4F69-B35C-F7719400B46D}" dt="2023-08-04T16:56:14.150" v="153" actId="20577"/>
      <pc:docMkLst>
        <pc:docMk/>
      </pc:docMkLst>
      <pc:sldChg chg="modSp mod">
        <pc:chgData name="McVey, Amy" userId="df0fb3df-aedf-4d20-8419-9998528020c0" providerId="ADAL" clId="{42152C08-C871-4F69-B35C-F7719400B46D}" dt="2023-08-04T16:51:41.451" v="19" actId="20577"/>
        <pc:sldMkLst>
          <pc:docMk/>
          <pc:sldMk cId="1140705592" sldId="477"/>
        </pc:sldMkLst>
        <pc:spChg chg="mod">
          <ac:chgData name="McVey, Amy" userId="df0fb3df-aedf-4d20-8419-9998528020c0" providerId="ADAL" clId="{42152C08-C871-4F69-B35C-F7719400B46D}" dt="2023-08-04T16:51:36.936" v="10" actId="20577"/>
          <ac:spMkLst>
            <pc:docMk/>
            <pc:sldMk cId="1140705592" sldId="477"/>
            <ac:spMk id="2" creationId="{8334778F-2B43-D941-9AB6-C1097A42D730}"/>
          </ac:spMkLst>
        </pc:spChg>
        <pc:spChg chg="mod">
          <ac:chgData name="McVey, Amy" userId="df0fb3df-aedf-4d20-8419-9998528020c0" providerId="ADAL" clId="{42152C08-C871-4F69-B35C-F7719400B46D}" dt="2023-08-04T16:51:41.451" v="19" actId="20577"/>
          <ac:spMkLst>
            <pc:docMk/>
            <pc:sldMk cId="1140705592" sldId="477"/>
            <ac:spMk id="4" creationId="{D22724A2-5365-864A-B37F-14BE490C0057}"/>
          </ac:spMkLst>
        </pc:spChg>
      </pc:sldChg>
      <pc:sldChg chg="modSp mod">
        <pc:chgData name="McVey, Amy" userId="df0fb3df-aedf-4d20-8419-9998528020c0" providerId="ADAL" clId="{42152C08-C871-4F69-B35C-F7719400B46D}" dt="2023-08-04T16:55:22.028" v="127" actId="20577"/>
        <pc:sldMkLst>
          <pc:docMk/>
          <pc:sldMk cId="441854943" sldId="551"/>
        </pc:sldMkLst>
        <pc:spChg chg="mod">
          <ac:chgData name="McVey, Amy" userId="df0fb3df-aedf-4d20-8419-9998528020c0" providerId="ADAL" clId="{42152C08-C871-4F69-B35C-F7719400B46D}" dt="2023-08-04T16:55:22.028" v="127" actId="20577"/>
          <ac:spMkLst>
            <pc:docMk/>
            <pc:sldMk cId="441854943" sldId="551"/>
            <ac:spMk id="3" creationId="{C4A27C1C-BD7F-591F-43C5-CD5083EC5E82}"/>
          </ac:spMkLst>
        </pc:spChg>
      </pc:sldChg>
      <pc:sldChg chg="modSp mod">
        <pc:chgData name="McVey, Amy" userId="df0fb3df-aedf-4d20-8419-9998528020c0" providerId="ADAL" clId="{42152C08-C871-4F69-B35C-F7719400B46D}" dt="2023-08-04T16:52:15.032" v="39" actId="13926"/>
        <pc:sldMkLst>
          <pc:docMk/>
          <pc:sldMk cId="3100229898" sldId="553"/>
        </pc:sldMkLst>
        <pc:spChg chg="mod">
          <ac:chgData name="McVey, Amy" userId="df0fb3df-aedf-4d20-8419-9998528020c0" providerId="ADAL" clId="{42152C08-C871-4F69-B35C-F7719400B46D}" dt="2023-08-04T16:52:07.921" v="37" actId="20577"/>
          <ac:spMkLst>
            <pc:docMk/>
            <pc:sldMk cId="3100229898" sldId="553"/>
            <ac:spMk id="2" creationId="{9408F86B-3AE1-DBDF-EF02-7BB405FDD81D}"/>
          </ac:spMkLst>
        </pc:spChg>
        <pc:spChg chg="mod">
          <ac:chgData name="McVey, Amy" userId="df0fb3df-aedf-4d20-8419-9998528020c0" providerId="ADAL" clId="{42152C08-C871-4F69-B35C-F7719400B46D}" dt="2023-08-04T16:52:15.032" v="39" actId="13926"/>
          <ac:spMkLst>
            <pc:docMk/>
            <pc:sldMk cId="3100229898" sldId="553"/>
            <ac:spMk id="3" creationId="{8D2ACB11-33B8-EEE4-188B-1F9E89C143C7}"/>
          </ac:spMkLst>
        </pc:spChg>
      </pc:sldChg>
      <pc:sldChg chg="modSp mod">
        <pc:chgData name="McVey, Amy" userId="df0fb3df-aedf-4d20-8419-9998528020c0" providerId="ADAL" clId="{42152C08-C871-4F69-B35C-F7719400B46D}" dt="2023-08-04T16:54:32.722" v="89" actId="13926"/>
        <pc:sldMkLst>
          <pc:docMk/>
          <pc:sldMk cId="2741666711" sldId="554"/>
        </pc:sldMkLst>
        <pc:spChg chg="mod">
          <ac:chgData name="McVey, Amy" userId="df0fb3df-aedf-4d20-8419-9998528020c0" providerId="ADAL" clId="{42152C08-C871-4F69-B35C-F7719400B46D}" dt="2023-08-04T16:52:35.565" v="56" actId="20577"/>
          <ac:spMkLst>
            <pc:docMk/>
            <pc:sldMk cId="2741666711" sldId="554"/>
            <ac:spMk id="2" creationId="{55865083-33B9-A684-B492-D07B75B28C9B}"/>
          </ac:spMkLst>
        </pc:spChg>
        <pc:spChg chg="mod">
          <ac:chgData name="McVey, Amy" userId="df0fb3df-aedf-4d20-8419-9998528020c0" providerId="ADAL" clId="{42152C08-C871-4F69-B35C-F7719400B46D}" dt="2023-08-04T16:54:32.722" v="89" actId="13926"/>
          <ac:spMkLst>
            <pc:docMk/>
            <pc:sldMk cId="2741666711" sldId="554"/>
            <ac:spMk id="3" creationId="{37DCEC1B-6190-341B-9F29-CB06D01AE8B3}"/>
          </ac:spMkLst>
        </pc:spChg>
      </pc:sldChg>
      <pc:sldChg chg="modSp mod">
        <pc:chgData name="McVey, Amy" userId="df0fb3df-aedf-4d20-8419-9998528020c0" providerId="ADAL" clId="{42152C08-C871-4F69-B35C-F7719400B46D}" dt="2023-08-04T16:54:13.782" v="86" actId="6549"/>
        <pc:sldMkLst>
          <pc:docMk/>
          <pc:sldMk cId="3413484771" sldId="555"/>
        </pc:sldMkLst>
        <pc:spChg chg="mod">
          <ac:chgData name="McVey, Amy" userId="df0fb3df-aedf-4d20-8419-9998528020c0" providerId="ADAL" clId="{42152C08-C871-4F69-B35C-F7719400B46D}" dt="2023-08-04T16:53:57.585" v="83" actId="20577"/>
          <ac:spMkLst>
            <pc:docMk/>
            <pc:sldMk cId="3413484771" sldId="555"/>
            <ac:spMk id="2" creationId="{9A23618E-3E5A-31E1-9096-91727175378F}"/>
          </ac:spMkLst>
        </pc:spChg>
        <pc:spChg chg="mod">
          <ac:chgData name="McVey, Amy" userId="df0fb3df-aedf-4d20-8419-9998528020c0" providerId="ADAL" clId="{42152C08-C871-4F69-B35C-F7719400B46D}" dt="2023-08-04T16:54:13.782" v="86" actId="6549"/>
          <ac:spMkLst>
            <pc:docMk/>
            <pc:sldMk cId="3413484771" sldId="555"/>
            <ac:spMk id="3" creationId="{39FD67FB-9310-15D2-9F5C-A6C1D4E055C3}"/>
          </ac:spMkLst>
        </pc:spChg>
      </pc:sldChg>
      <pc:sldChg chg="modSp add mod">
        <pc:chgData name="McVey, Amy" userId="df0fb3df-aedf-4d20-8419-9998528020c0" providerId="ADAL" clId="{42152C08-C871-4F69-B35C-F7719400B46D}" dt="2023-08-04T16:56:14.150" v="153" actId="20577"/>
        <pc:sldMkLst>
          <pc:docMk/>
          <pc:sldMk cId="1260111402" sldId="556"/>
        </pc:sldMkLst>
        <pc:spChg chg="mod">
          <ac:chgData name="McVey, Amy" userId="df0fb3df-aedf-4d20-8419-9998528020c0" providerId="ADAL" clId="{42152C08-C871-4F69-B35C-F7719400B46D}" dt="2023-08-04T16:55:58.594" v="132" actId="20577"/>
          <ac:spMkLst>
            <pc:docMk/>
            <pc:sldMk cId="1260111402" sldId="556"/>
            <ac:spMk id="2" creationId="{9A23618E-3E5A-31E1-9096-91727175378F}"/>
          </ac:spMkLst>
        </pc:spChg>
        <pc:spChg chg="mod">
          <ac:chgData name="McVey, Amy" userId="df0fb3df-aedf-4d20-8419-9998528020c0" providerId="ADAL" clId="{42152C08-C871-4F69-B35C-F7719400B46D}" dt="2023-08-04T16:56:14.150" v="153" actId="20577"/>
          <ac:spMkLst>
            <pc:docMk/>
            <pc:sldMk cId="1260111402" sldId="556"/>
            <ac:spMk id="3" creationId="{39FD67FB-9310-15D2-9F5C-A6C1D4E055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33" tIns="45717" rIns="91433" bIns="45717"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33" tIns="45717" rIns="91433" bIns="45717" rtlCol="0"/>
          <a:lstStyle>
            <a:lvl1pPr algn="r">
              <a:defRPr sz="1200"/>
            </a:lvl1pPr>
          </a:lstStyle>
          <a:p>
            <a:fld id="{BD3A0C50-E1CA-4E77-96B0-27DAD85BB38C}" type="datetimeFigureOut">
              <a:rPr lang="en-US" smtClean="0"/>
              <a:pPr/>
              <a:t>8/11/23</a:t>
            </a:fld>
            <a:endParaRPr lang="en-US"/>
          </a:p>
        </p:txBody>
      </p:sp>
      <p:sp>
        <p:nvSpPr>
          <p:cNvPr id="4" name="Footer Placeholder 3"/>
          <p:cNvSpPr>
            <a:spLocks noGrp="1"/>
          </p:cNvSpPr>
          <p:nvPr>
            <p:ph type="ftr" sz="quarter" idx="2"/>
          </p:nvPr>
        </p:nvSpPr>
        <p:spPr>
          <a:xfrm>
            <a:off x="0" y="8829968"/>
            <a:ext cx="3037840" cy="464820"/>
          </a:xfrm>
          <a:prstGeom prst="rect">
            <a:avLst/>
          </a:prstGeom>
        </p:spPr>
        <p:txBody>
          <a:bodyPr vert="horz" lIns="91433" tIns="45717" rIns="91433" bIns="45717"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1433" tIns="45717" rIns="91433" bIns="45717" rtlCol="0" anchor="b"/>
          <a:lstStyle>
            <a:lvl1pPr algn="r">
              <a:defRPr sz="1200"/>
            </a:lvl1pPr>
          </a:lstStyle>
          <a:p>
            <a:fld id="{AD858600-E446-4665-9473-F6CFB70F902B}" type="slidenum">
              <a:rPr lang="en-US" smtClean="0"/>
              <a:pPr/>
              <a:t>‹#›</a:t>
            </a:fld>
            <a:endParaRPr lang="en-US"/>
          </a:p>
        </p:txBody>
      </p:sp>
    </p:spTree>
    <p:extLst>
      <p:ext uri="{BB962C8B-B14F-4D97-AF65-F5344CB8AC3E}">
        <p14:creationId xmlns:p14="http://schemas.microsoft.com/office/powerpoint/2010/main" val="3182655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33" tIns="45717" rIns="91433" bIns="45717"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33" tIns="45717" rIns="91433" bIns="45717" rtlCol="0"/>
          <a:lstStyle>
            <a:lvl1pPr algn="r">
              <a:defRPr sz="1200"/>
            </a:lvl1pPr>
          </a:lstStyle>
          <a:p>
            <a:fld id="{0A0830D5-D02C-4E49-82E3-D6B36F6B1F59}" type="datetimeFigureOut">
              <a:rPr lang="en-US" smtClean="0"/>
              <a:pPr/>
              <a:t>8/11/23</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33" tIns="45717" rIns="91433" bIns="45717"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1433" tIns="45717" rIns="91433"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1433" tIns="45717" rIns="91433"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1433" tIns="45717" rIns="91433" bIns="45717" rtlCol="0" anchor="b"/>
          <a:lstStyle>
            <a:lvl1pPr algn="r">
              <a:defRPr sz="1200"/>
            </a:lvl1pPr>
          </a:lstStyle>
          <a:p>
            <a:fld id="{D7435F94-B76E-4C4F-9CC1-16C116738A31}" type="slidenum">
              <a:rPr lang="en-US" smtClean="0"/>
              <a:pPr/>
              <a:t>‹#›</a:t>
            </a:fld>
            <a:endParaRPr lang="en-US"/>
          </a:p>
        </p:txBody>
      </p:sp>
    </p:spTree>
    <p:extLst>
      <p:ext uri="{BB962C8B-B14F-4D97-AF65-F5344CB8AC3E}">
        <p14:creationId xmlns:p14="http://schemas.microsoft.com/office/powerpoint/2010/main" val="39939751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435F94-B76E-4C4F-9CC1-16C116738A31}" type="slidenum">
              <a:rPr lang="en-US" smtClean="0"/>
              <a:pPr/>
              <a:t>1</a:t>
            </a:fld>
            <a:endParaRPr lang="en-US" dirty="0"/>
          </a:p>
        </p:txBody>
      </p:sp>
    </p:spTree>
    <p:extLst>
      <p:ext uri="{BB962C8B-B14F-4D97-AF65-F5344CB8AC3E}">
        <p14:creationId xmlns:p14="http://schemas.microsoft.com/office/powerpoint/2010/main" val="367906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Line Title + Highl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210413"/>
            <a:ext cx="8850429" cy="667512"/>
          </a:xfrm>
        </p:spPr>
        <p:txBody>
          <a:bodyPr wrap="square"/>
          <a:lstStyle/>
          <a:p>
            <a:r>
              <a:rPr lang="en-US" dirty="0"/>
              <a:t>Click to edit Master </a:t>
            </a:r>
            <a:br>
              <a:rPr lang="en-US" dirty="0"/>
            </a:br>
            <a:r>
              <a:rPr lang="en-US" dirty="0"/>
              <a:t>title style</a:t>
            </a:r>
          </a:p>
        </p:txBody>
      </p:sp>
      <p:sp>
        <p:nvSpPr>
          <p:cNvPr id="8" name="Content Placeholder 2"/>
          <p:cNvSpPr>
            <a:spLocks noGrp="1"/>
          </p:cNvSpPr>
          <p:nvPr>
            <p:ph idx="1"/>
          </p:nvPr>
        </p:nvSpPr>
        <p:spPr>
          <a:xfrm>
            <a:off x="457200" y="1219200"/>
            <a:ext cx="8375904" cy="4962144"/>
          </a:xfrm>
        </p:spPr>
        <p:txBody>
          <a:bodyPr wrap="square"/>
          <a:lstStyle>
            <a:lvl1pPr>
              <a:buClr>
                <a:srgbClr val="2A7DE1"/>
              </a:buClr>
              <a:defRPr b="0" i="0">
                <a:solidFill>
                  <a:schemeClr val="tx1"/>
                </a:solidFill>
              </a:defRPr>
            </a:lvl1pPr>
            <a:lvl2pPr>
              <a:buClr>
                <a:srgbClr val="2A7DE1"/>
              </a:buClr>
              <a:defRPr b="0" i="0">
                <a:solidFill>
                  <a:schemeClr val="tx1"/>
                </a:solidFill>
              </a:defRPr>
            </a:lvl2pPr>
            <a:lvl3pPr>
              <a:buClr>
                <a:srgbClr val="2A7DE1"/>
              </a:buClr>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chemeClr val="accent1"/>
              </a:buClr>
              <a:defRPr>
                <a:solidFill>
                  <a:schemeClr val="tx1"/>
                </a:solidFill>
              </a:defRPr>
            </a:lvl6pPr>
            <a:lvl7pPr>
              <a:defRPr>
                <a:solidFill>
                  <a:srgbClr val="3F403F"/>
                </a:solidFill>
              </a:defRPr>
            </a:lvl7pPr>
            <a:lvl8pPr>
              <a:defRPr>
                <a:solidFill>
                  <a:srgbClr val="3F403F"/>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0231BCE8-ACD5-1FAF-B42D-82D3696D93C4}"/>
              </a:ext>
            </a:extLst>
          </p:cNvPr>
          <p:cNvSpPr>
            <a:spLocks noGrp="1"/>
          </p:cNvSpPr>
          <p:nvPr>
            <p:ph type="body" sz="quarter" idx="10"/>
          </p:nvPr>
        </p:nvSpPr>
        <p:spPr>
          <a:xfrm>
            <a:off x="9202738" y="1219200"/>
            <a:ext cx="2595562" cy="4962144"/>
          </a:xfrm>
        </p:spPr>
        <p:txBody>
          <a:bodyPr/>
          <a:lstStyle>
            <a:lvl1pPr marL="6350" indent="0">
              <a:buFontTx/>
              <a:buNone/>
              <a:defRPr b="1" i="0">
                <a:solidFill>
                  <a:schemeClr val="accent3"/>
                </a:solidFill>
                <a:latin typeface="Roboto" panose="02000000000000000000" pitchFamily="2" charset="0"/>
                <a:ea typeface="Roboto" panose="02000000000000000000" pitchFamily="2" charset="0"/>
              </a:defRPr>
            </a:lvl1pPr>
            <a:lvl2pPr marL="288925" indent="0">
              <a:buFontTx/>
              <a:buNone/>
              <a:tabLst/>
              <a:defRPr i="0">
                <a:solidFill>
                  <a:schemeClr val="accent3"/>
                </a:solidFill>
              </a:defRPr>
            </a:lvl2pPr>
            <a:lvl3pPr marL="576263" indent="0">
              <a:buFontTx/>
              <a:buNone/>
              <a:tabLst/>
              <a:defRPr sz="1800" i="1">
                <a:solidFill>
                  <a:schemeClr val="accent3"/>
                </a:solidFill>
              </a:defRPr>
            </a:lvl3pPr>
            <a:lvl4pPr marL="858838" indent="0">
              <a:buSzPct val="60000"/>
              <a:buFontTx/>
              <a:buNone/>
              <a:tabLst/>
              <a:defRPr sz="1600" i="1">
                <a:solidFill>
                  <a:schemeClr val="accent3"/>
                </a:solidFill>
              </a:defRPr>
            </a:lvl4pPr>
            <a:lvl5pPr marL="1093788" indent="0">
              <a:tabLst/>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27032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0" name="Picture 9" descr="A picture containing circle&#10;&#10;Description automatically generated">
            <a:extLst>
              <a:ext uri="{FF2B5EF4-FFF2-40B4-BE49-F238E27FC236}">
                <a16:creationId xmlns:a16="http://schemas.microsoft.com/office/drawing/2014/main" id="{10941ED3-3F0C-D049-83FF-2BF814A6470C}"/>
              </a:ext>
            </a:extLst>
          </p:cNvPr>
          <p:cNvPicPr>
            <a:picLocks noChangeAspect="1"/>
          </p:cNvPicPr>
          <p:nvPr/>
        </p:nvPicPr>
        <p:blipFill>
          <a:blip r:embed="rId2"/>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6AE4C7C-973D-0140-AE7E-B6784E087FF7}"/>
              </a:ext>
            </a:extLst>
          </p:cNvPr>
          <p:cNvSpPr/>
          <p:nvPr/>
        </p:nvSpPr>
        <p:spPr>
          <a:xfrm>
            <a:off x="457200" y="6463203"/>
            <a:ext cx="2905869" cy="138499"/>
          </a:xfrm>
          <a:prstGeom prst="rect">
            <a:avLst/>
          </a:prstGeom>
        </p:spPr>
        <p:txBody>
          <a:bodyPr wrap="square" lIns="0" tIns="0" rIns="0" bIns="0" anchor="b" anchorCtr="0">
            <a:spAutoFit/>
          </a:bodyPr>
          <a:lstStyle/>
          <a:p>
            <a:pPr algn="l"/>
            <a:r>
              <a:rPr lang="en-US" sz="900" b="0" i="0" kern="1200" dirty="0">
                <a:solidFill>
                  <a:schemeClr val="tx1"/>
                </a:solidFill>
                <a:latin typeface="Roboto" panose="02000000000000000000" pitchFamily="2" charset="0"/>
                <a:ea typeface="Roboto" panose="02000000000000000000" pitchFamily="2" charset="0"/>
                <a:cs typeface="Arial" charset="0"/>
              </a:rPr>
              <a:t>© Verisk Analytics, Inc. All rights reserved.</a:t>
            </a:r>
            <a:endParaRPr lang="en-US" sz="900" b="0" i="0" kern="1200" dirty="0">
              <a:solidFill>
                <a:schemeClr val="tx1"/>
              </a:solidFill>
              <a:effectLst/>
              <a:latin typeface="Roboto" panose="02000000000000000000" pitchFamily="2" charset="0"/>
              <a:ea typeface="Roboto" panose="02000000000000000000" pitchFamily="2" charset="0"/>
              <a:cs typeface="Arial" charset="0"/>
            </a:endParaRPr>
          </a:p>
        </p:txBody>
      </p:sp>
      <p:sp>
        <p:nvSpPr>
          <p:cNvPr id="7" name="Title 1"/>
          <p:cNvSpPr>
            <a:spLocks noGrp="1"/>
          </p:cNvSpPr>
          <p:nvPr>
            <p:ph type="title" hasCustomPrompt="1"/>
          </p:nvPr>
        </p:nvSpPr>
        <p:spPr>
          <a:xfrm>
            <a:off x="457200" y="1168197"/>
            <a:ext cx="4792639" cy="2195321"/>
          </a:xfrm>
        </p:spPr>
        <p:txBody>
          <a:bodyPr wrap="square" anchor="ctr" anchorCtr="0"/>
          <a:lstStyle>
            <a:lvl1pPr>
              <a:lnSpc>
                <a:spcPct val="100000"/>
              </a:lnSpc>
              <a:defRPr sz="3200">
                <a:latin typeface="+mj-lt"/>
              </a:defRPr>
            </a:lvl1pPr>
          </a:lstStyle>
          <a:p>
            <a:r>
              <a:rPr lang="en-US" dirty="0"/>
              <a:t>Click to edit Master </a:t>
            </a:r>
            <a:br>
              <a:rPr lang="en-US" dirty="0"/>
            </a:br>
            <a:r>
              <a:rPr lang="en-US" dirty="0"/>
              <a:t>title style</a:t>
            </a:r>
          </a:p>
        </p:txBody>
      </p:sp>
      <p:sp>
        <p:nvSpPr>
          <p:cNvPr id="9" name="Text Placeholder 12"/>
          <p:cNvSpPr>
            <a:spLocks noGrp="1"/>
          </p:cNvSpPr>
          <p:nvPr>
            <p:ph type="body" sz="quarter" idx="10" hasCustomPrompt="1"/>
          </p:nvPr>
        </p:nvSpPr>
        <p:spPr>
          <a:xfrm>
            <a:off x="457199" y="3725131"/>
            <a:ext cx="4792640" cy="1319454"/>
          </a:xfrm>
        </p:spPr>
        <p:txBody>
          <a:bodyPr/>
          <a:lstStyle>
            <a:lvl1pPr marL="0" indent="0">
              <a:lnSpc>
                <a:spcPct val="100000"/>
              </a:lnSpc>
              <a:spcAft>
                <a:spcPts val="0"/>
              </a:spcAft>
              <a:buNone/>
              <a:defRPr sz="2000" b="0" i="0">
                <a:solidFill>
                  <a:schemeClr val="accent3"/>
                </a:solidFill>
                <a:latin typeface="+mj-lt"/>
                <a:ea typeface="Roboto" panose="02000000000000000000" pitchFamily="2" charset="0"/>
              </a:defRPr>
            </a:lvl1pPr>
          </a:lstStyle>
          <a:p>
            <a:pPr lvl="0"/>
            <a:r>
              <a:rPr lang="en-US" dirty="0"/>
              <a:t>Click to edit Master</a:t>
            </a:r>
            <a:br>
              <a:rPr lang="en-US" dirty="0"/>
            </a:br>
            <a:r>
              <a:rPr lang="en-US" dirty="0"/>
              <a:t>text styles</a:t>
            </a:r>
          </a:p>
        </p:txBody>
      </p:sp>
      <p:sp>
        <p:nvSpPr>
          <p:cNvPr id="3" name="Text Placeholder 2">
            <a:extLst>
              <a:ext uri="{FF2B5EF4-FFF2-40B4-BE49-F238E27FC236}">
                <a16:creationId xmlns:a16="http://schemas.microsoft.com/office/drawing/2014/main" id="{D99566C9-0BBC-3C48-AAAD-9EB657E681CB}"/>
              </a:ext>
            </a:extLst>
          </p:cNvPr>
          <p:cNvSpPr>
            <a:spLocks noGrp="1"/>
          </p:cNvSpPr>
          <p:nvPr>
            <p:ph type="body" sz="quarter" idx="11" hasCustomPrompt="1"/>
          </p:nvPr>
        </p:nvSpPr>
        <p:spPr>
          <a:xfrm>
            <a:off x="457199" y="5334000"/>
            <a:ext cx="4248615" cy="839788"/>
          </a:xfrm>
        </p:spPr>
        <p:txBody>
          <a:bodyPr/>
          <a:lstStyle>
            <a:lvl1pPr marL="0" indent="0">
              <a:lnSpc>
                <a:spcPct val="100000"/>
              </a:lnSpc>
              <a:spcAft>
                <a:spcPts val="0"/>
              </a:spcAft>
              <a:buNone/>
              <a:defRPr b="0" i="0">
                <a:solidFill>
                  <a:schemeClr val="accent3"/>
                </a:solidFill>
              </a:defRPr>
            </a:lvl1pPr>
          </a:lstStyle>
          <a:p>
            <a:pPr lvl="0"/>
            <a:r>
              <a:rPr lang="en-US" dirty="0"/>
              <a:t>Date</a:t>
            </a:r>
          </a:p>
        </p:txBody>
      </p:sp>
      <p:sp>
        <p:nvSpPr>
          <p:cNvPr id="2" name="TextBox 1">
            <a:extLst>
              <a:ext uri="{FF2B5EF4-FFF2-40B4-BE49-F238E27FC236}">
                <a16:creationId xmlns:a16="http://schemas.microsoft.com/office/drawing/2014/main" id="{387F9D06-EF70-9C8F-FD41-D4F69E9C6842}"/>
              </a:ext>
            </a:extLst>
          </p:cNvPr>
          <p:cNvSpPr txBox="1"/>
          <p:nvPr userDrawn="1"/>
        </p:nvSpPr>
        <p:spPr>
          <a:xfrm>
            <a:off x="457198" y="289954"/>
            <a:ext cx="2682241" cy="588828"/>
          </a:xfrm>
          <a:prstGeom prst="rect">
            <a:avLst/>
          </a:prstGeom>
        </p:spPr>
        <p:txBody>
          <a:bodyPr vert="horz" wrap="square" lIns="0" tIns="0" rIns="0" bIns="0" rtlCol="0" anchor="t" anchorCtr="0">
            <a:noAutofit/>
          </a:bodyPr>
          <a:lstStyle/>
          <a:p>
            <a:pPr marL="9525" algn="l" defTabSz="914377">
              <a:spcBef>
                <a:spcPts val="200"/>
              </a:spcBef>
              <a:buClr>
                <a:srgbClr val="016AA6"/>
              </a:buClr>
            </a:pPr>
            <a:r>
              <a:rPr lang="en-US" sz="1800" dirty="0">
                <a:solidFill>
                  <a:schemeClr val="accent3"/>
                </a:solidFill>
                <a:latin typeface="+mj-lt"/>
                <a:ea typeface="Roboto Medium" panose="02000000000000000000" pitchFamily="2" charset="0"/>
              </a:rPr>
              <a:t>Atmospheric and Environmental Research</a:t>
            </a:r>
          </a:p>
        </p:txBody>
      </p:sp>
      <p:pic>
        <p:nvPicPr>
          <p:cNvPr id="11" name="Picture 10">
            <a:extLst>
              <a:ext uri="{FF2B5EF4-FFF2-40B4-BE49-F238E27FC236}">
                <a16:creationId xmlns:a16="http://schemas.microsoft.com/office/drawing/2014/main" id="{FE04F024-426A-8D27-7970-BEB0309B5F9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356037" y="216730"/>
            <a:ext cx="1596270" cy="452486"/>
          </a:xfrm>
          <a:prstGeom prst="rect">
            <a:avLst/>
          </a:prstGeom>
          <a:solidFill>
            <a:srgbClr val="00358E">
              <a:alpha val="61569"/>
            </a:srgbClr>
          </a:solidFill>
        </p:spPr>
      </p:pic>
    </p:spTree>
    <p:extLst>
      <p:ext uri="{BB962C8B-B14F-4D97-AF65-F5344CB8AC3E}">
        <p14:creationId xmlns:p14="http://schemas.microsoft.com/office/powerpoint/2010/main" val="93983053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A6095E-78D4-AB49-9E59-C38C007845DD}"/>
              </a:ext>
            </a:extLst>
          </p:cNvPr>
          <p:cNvPicPr>
            <a:picLocks noChangeAspect="1"/>
          </p:cNvPicPr>
          <p:nvPr userDrawn="1"/>
        </p:nvPicPr>
        <p:blipFill>
          <a:blip r:embed="rId2"/>
          <a:srcRect/>
          <a:stretch/>
        </p:blipFill>
        <p:spPr>
          <a:xfrm>
            <a:off x="0" y="2190"/>
            <a:ext cx="12192000" cy="6858000"/>
          </a:xfrm>
          <a:prstGeom prst="rect">
            <a:avLst/>
          </a:prstGeom>
        </p:spPr>
      </p:pic>
      <p:sp>
        <p:nvSpPr>
          <p:cNvPr id="12" name="Rectangle 11">
            <a:extLst>
              <a:ext uri="{FF2B5EF4-FFF2-40B4-BE49-F238E27FC236}">
                <a16:creationId xmlns:a16="http://schemas.microsoft.com/office/drawing/2014/main" id="{36AE4C7C-973D-0140-AE7E-B6784E087FF7}"/>
              </a:ext>
            </a:extLst>
          </p:cNvPr>
          <p:cNvSpPr/>
          <p:nvPr/>
        </p:nvSpPr>
        <p:spPr>
          <a:xfrm>
            <a:off x="457200" y="6493980"/>
            <a:ext cx="2905869" cy="107722"/>
          </a:xfrm>
          <a:prstGeom prst="rect">
            <a:avLst/>
          </a:prstGeom>
        </p:spPr>
        <p:txBody>
          <a:bodyPr wrap="square" lIns="0" tIns="0" rIns="0" bIns="0" anchor="b" anchorCtr="0">
            <a:spAutoFit/>
          </a:bodyPr>
          <a:lstStyle/>
          <a:p>
            <a:pPr algn="l"/>
            <a:r>
              <a:rPr lang="en-US" sz="700" b="0" i="0" kern="1200" dirty="0">
                <a:solidFill>
                  <a:srgbClr val="A6A6A6"/>
                </a:solidFill>
                <a:latin typeface="Roboto" panose="02000000000000000000" pitchFamily="2" charset="0"/>
                <a:ea typeface="Roboto" panose="02000000000000000000" pitchFamily="2" charset="0"/>
                <a:cs typeface="Arial" charset="0"/>
              </a:rPr>
              <a:t>© Verisk Analytics, Inc. All rights reserved.</a:t>
            </a:r>
            <a:endParaRPr lang="en-US" sz="700" b="0" i="0" kern="1200" dirty="0">
              <a:solidFill>
                <a:srgbClr val="A6A6A6"/>
              </a:solidFill>
              <a:effectLst/>
              <a:latin typeface="Roboto" panose="02000000000000000000" pitchFamily="2" charset="0"/>
              <a:ea typeface="Roboto" panose="02000000000000000000" pitchFamily="2" charset="0"/>
              <a:cs typeface="Arial" charset="0"/>
            </a:endParaRPr>
          </a:p>
        </p:txBody>
      </p:sp>
      <p:sp>
        <p:nvSpPr>
          <p:cNvPr id="7" name="Title 1"/>
          <p:cNvSpPr>
            <a:spLocks noGrp="1"/>
          </p:cNvSpPr>
          <p:nvPr>
            <p:ph type="title" hasCustomPrompt="1"/>
          </p:nvPr>
        </p:nvSpPr>
        <p:spPr>
          <a:xfrm>
            <a:off x="457200" y="2377440"/>
            <a:ext cx="5641848" cy="1545336"/>
          </a:xfrm>
        </p:spPr>
        <p:txBody>
          <a:bodyPr wrap="square" anchor="ctr" anchorCtr="0"/>
          <a:lstStyle>
            <a:lvl1pPr>
              <a:lnSpc>
                <a:spcPct val="100000"/>
              </a:lnSpc>
              <a:defRPr sz="3600" b="0" i="0">
                <a:latin typeface="+mj-lt"/>
                <a:ea typeface="Roboto" panose="02000000000000000000" pitchFamily="2" charset="0"/>
              </a:defRPr>
            </a:lvl1pPr>
          </a:lstStyle>
          <a:p>
            <a:r>
              <a:rPr lang="en-US" dirty="0"/>
              <a:t>Click to  edit</a:t>
            </a:r>
            <a:br>
              <a:rPr lang="en-US" dirty="0"/>
            </a:br>
            <a:r>
              <a:rPr lang="en-US" dirty="0"/>
              <a:t>Bold message/chapter</a:t>
            </a:r>
          </a:p>
        </p:txBody>
      </p:sp>
      <p:sp>
        <p:nvSpPr>
          <p:cNvPr id="6" name="TextBox 5">
            <a:extLst>
              <a:ext uri="{FF2B5EF4-FFF2-40B4-BE49-F238E27FC236}">
                <a16:creationId xmlns:a16="http://schemas.microsoft.com/office/drawing/2014/main" id="{BC338A96-E49F-CFD9-B17B-643842CF8D13}"/>
              </a:ext>
            </a:extLst>
          </p:cNvPr>
          <p:cNvSpPr txBox="1"/>
          <p:nvPr userDrawn="1"/>
        </p:nvSpPr>
        <p:spPr>
          <a:xfrm>
            <a:off x="457198" y="289954"/>
            <a:ext cx="2682241" cy="588828"/>
          </a:xfrm>
          <a:prstGeom prst="rect">
            <a:avLst/>
          </a:prstGeom>
        </p:spPr>
        <p:txBody>
          <a:bodyPr vert="horz" wrap="square" lIns="0" tIns="0" rIns="0" bIns="0" rtlCol="0" anchor="t" anchorCtr="0">
            <a:noAutofit/>
          </a:bodyPr>
          <a:lstStyle/>
          <a:p>
            <a:pPr marL="9525" algn="l" defTabSz="914377">
              <a:spcBef>
                <a:spcPts val="200"/>
              </a:spcBef>
              <a:buClr>
                <a:srgbClr val="016AA6"/>
              </a:buClr>
            </a:pPr>
            <a:r>
              <a:rPr lang="en-US" sz="1800" dirty="0">
                <a:solidFill>
                  <a:schemeClr val="accent3"/>
                </a:solidFill>
                <a:latin typeface="+mj-lt"/>
                <a:ea typeface="Roboto Medium" panose="02000000000000000000" pitchFamily="2" charset="0"/>
              </a:rPr>
              <a:t>Atmospheric and Environmental Research</a:t>
            </a:r>
          </a:p>
        </p:txBody>
      </p:sp>
      <p:pic>
        <p:nvPicPr>
          <p:cNvPr id="8" name="Picture 7">
            <a:extLst>
              <a:ext uri="{FF2B5EF4-FFF2-40B4-BE49-F238E27FC236}">
                <a16:creationId xmlns:a16="http://schemas.microsoft.com/office/drawing/2014/main" id="{77D6CC05-E3B5-EF15-0A3A-074D49E7B38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356037" y="216730"/>
            <a:ext cx="1596270" cy="452486"/>
          </a:xfrm>
          <a:prstGeom prst="rect">
            <a:avLst/>
          </a:prstGeom>
          <a:noFill/>
        </p:spPr>
      </p:pic>
    </p:spTree>
    <p:extLst>
      <p:ext uri="{BB962C8B-B14F-4D97-AF65-F5344CB8AC3E}">
        <p14:creationId xmlns:p14="http://schemas.microsoft.com/office/powerpoint/2010/main" val="267315181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10" name="Picture 9" descr="A picture containing circle&#10;&#10;Description automatically generated">
            <a:extLst>
              <a:ext uri="{FF2B5EF4-FFF2-40B4-BE49-F238E27FC236}">
                <a16:creationId xmlns:a16="http://schemas.microsoft.com/office/drawing/2014/main" id="{10941ED3-3F0C-D049-83FF-2BF814A6470C}"/>
              </a:ext>
            </a:extLst>
          </p:cNvPr>
          <p:cNvPicPr>
            <a:picLocks noChangeAspect="1"/>
          </p:cNvPicPr>
          <p:nvPr/>
        </p:nvPicPr>
        <p:blipFill>
          <a:blip r:embed="rId2"/>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6AE4C7C-973D-0140-AE7E-B6784E087FF7}"/>
              </a:ext>
            </a:extLst>
          </p:cNvPr>
          <p:cNvSpPr/>
          <p:nvPr/>
        </p:nvSpPr>
        <p:spPr>
          <a:xfrm>
            <a:off x="457200" y="6493980"/>
            <a:ext cx="2905869" cy="107722"/>
          </a:xfrm>
          <a:prstGeom prst="rect">
            <a:avLst/>
          </a:prstGeom>
        </p:spPr>
        <p:txBody>
          <a:bodyPr wrap="square" lIns="0" tIns="0" rIns="0" bIns="0" anchor="b" anchorCtr="0">
            <a:spAutoFit/>
          </a:bodyPr>
          <a:lstStyle/>
          <a:p>
            <a:pPr algn="l"/>
            <a:r>
              <a:rPr lang="en-US" sz="700" b="0" i="0" kern="1200" dirty="0">
                <a:solidFill>
                  <a:srgbClr val="A6A6A6"/>
                </a:solidFill>
                <a:latin typeface="Roboto" panose="02000000000000000000" pitchFamily="2" charset="0"/>
                <a:ea typeface="Roboto" panose="02000000000000000000" pitchFamily="2" charset="0"/>
                <a:cs typeface="Arial" charset="0"/>
              </a:rPr>
              <a:t>© Verisk Analytics, Inc. All rights reserved.</a:t>
            </a:r>
            <a:endParaRPr lang="en-US" sz="700" b="0" i="0" kern="1200" dirty="0">
              <a:solidFill>
                <a:srgbClr val="A6A6A6"/>
              </a:solidFill>
              <a:effectLst/>
              <a:latin typeface="Roboto" panose="02000000000000000000" pitchFamily="2" charset="0"/>
              <a:ea typeface="Roboto" panose="02000000000000000000" pitchFamily="2" charset="0"/>
              <a:cs typeface="Arial" charset="0"/>
            </a:endParaRPr>
          </a:p>
        </p:txBody>
      </p:sp>
      <p:sp>
        <p:nvSpPr>
          <p:cNvPr id="7" name="Title 1"/>
          <p:cNvSpPr>
            <a:spLocks noGrp="1"/>
          </p:cNvSpPr>
          <p:nvPr>
            <p:ph type="title" hasCustomPrompt="1"/>
          </p:nvPr>
        </p:nvSpPr>
        <p:spPr>
          <a:xfrm>
            <a:off x="457200" y="1807464"/>
            <a:ext cx="5632704" cy="1545336"/>
          </a:xfrm>
        </p:spPr>
        <p:txBody>
          <a:bodyPr wrap="square" anchor="ctr" anchorCtr="0"/>
          <a:lstStyle>
            <a:lvl1pPr>
              <a:lnSpc>
                <a:spcPct val="100000"/>
              </a:lnSpc>
              <a:defRPr sz="3200">
                <a:latin typeface="+mj-lt"/>
              </a:defRPr>
            </a:lvl1pPr>
          </a:lstStyle>
          <a:p>
            <a:r>
              <a:rPr lang="en-US" dirty="0"/>
              <a:t>Closing message …</a:t>
            </a:r>
          </a:p>
        </p:txBody>
      </p:sp>
      <p:sp>
        <p:nvSpPr>
          <p:cNvPr id="9" name="TextBox 8">
            <a:extLst>
              <a:ext uri="{FF2B5EF4-FFF2-40B4-BE49-F238E27FC236}">
                <a16:creationId xmlns:a16="http://schemas.microsoft.com/office/drawing/2014/main" id="{34A20A4B-297E-21D0-5BE6-BDDE675DE53A}"/>
              </a:ext>
            </a:extLst>
          </p:cNvPr>
          <p:cNvSpPr txBox="1"/>
          <p:nvPr userDrawn="1"/>
        </p:nvSpPr>
        <p:spPr>
          <a:xfrm>
            <a:off x="457198" y="289954"/>
            <a:ext cx="2682241" cy="588828"/>
          </a:xfrm>
          <a:prstGeom prst="rect">
            <a:avLst/>
          </a:prstGeom>
        </p:spPr>
        <p:txBody>
          <a:bodyPr vert="horz" wrap="square" lIns="0" tIns="0" rIns="0" bIns="0" rtlCol="0" anchor="t" anchorCtr="0">
            <a:noAutofit/>
          </a:bodyPr>
          <a:lstStyle/>
          <a:p>
            <a:pPr marL="9525" algn="l" defTabSz="914377">
              <a:spcBef>
                <a:spcPts val="200"/>
              </a:spcBef>
              <a:buClr>
                <a:srgbClr val="016AA6"/>
              </a:buClr>
            </a:pPr>
            <a:r>
              <a:rPr lang="en-US" sz="1800" dirty="0">
                <a:solidFill>
                  <a:schemeClr val="accent3"/>
                </a:solidFill>
                <a:latin typeface="+mj-lt"/>
                <a:ea typeface="Roboto Medium" panose="02000000000000000000" pitchFamily="2" charset="0"/>
              </a:rPr>
              <a:t>Atmospheric and Environmental Research</a:t>
            </a:r>
          </a:p>
        </p:txBody>
      </p:sp>
      <p:pic>
        <p:nvPicPr>
          <p:cNvPr id="11" name="Picture 10">
            <a:extLst>
              <a:ext uri="{FF2B5EF4-FFF2-40B4-BE49-F238E27FC236}">
                <a16:creationId xmlns:a16="http://schemas.microsoft.com/office/drawing/2014/main" id="{D9D908D1-0817-F53A-F163-6981400F59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356037" y="216730"/>
            <a:ext cx="1596270" cy="452486"/>
          </a:xfrm>
          <a:prstGeom prst="rect">
            <a:avLst/>
          </a:prstGeom>
          <a:solidFill>
            <a:srgbClr val="00358E">
              <a:alpha val="61569"/>
            </a:srgbClr>
          </a:solidFill>
        </p:spPr>
      </p:pic>
      <p:sp>
        <p:nvSpPr>
          <p:cNvPr id="5" name="Text Placeholder 4">
            <a:extLst>
              <a:ext uri="{FF2B5EF4-FFF2-40B4-BE49-F238E27FC236}">
                <a16:creationId xmlns:a16="http://schemas.microsoft.com/office/drawing/2014/main" id="{88ABE93B-C7E2-0360-0BEE-EB361060BF31}"/>
              </a:ext>
            </a:extLst>
          </p:cNvPr>
          <p:cNvSpPr>
            <a:spLocks noGrp="1"/>
          </p:cNvSpPr>
          <p:nvPr>
            <p:ph type="body" sz="quarter" idx="10" hasCustomPrompt="1"/>
          </p:nvPr>
        </p:nvSpPr>
        <p:spPr>
          <a:xfrm>
            <a:off x="528638" y="4033838"/>
            <a:ext cx="3983037" cy="2041525"/>
          </a:xfrm>
        </p:spPr>
        <p:txBody>
          <a:bodyPr/>
          <a:lstStyle>
            <a:lvl1pPr marL="6350" indent="0">
              <a:buFontTx/>
              <a:buNone/>
              <a:defRPr/>
            </a:lvl1pPr>
            <a:lvl2pPr marL="290512" indent="0">
              <a:buFontTx/>
              <a:buNone/>
              <a:defRPr/>
            </a:lvl2pPr>
            <a:lvl3pPr marL="690562" indent="0">
              <a:buFontTx/>
              <a:buNone/>
              <a:defRPr/>
            </a:lvl3pPr>
            <a:lvl4pPr marL="1033463" indent="0">
              <a:buFontTx/>
              <a:buNone/>
              <a:defRPr/>
            </a:lvl4pPr>
            <a:lvl5pPr>
              <a:buFontTx/>
              <a:buNone/>
              <a:defRPr/>
            </a:lvl5pPr>
          </a:lstStyle>
          <a:p>
            <a:pPr lvl="0"/>
            <a:r>
              <a:rPr lang="en-US" dirty="0"/>
              <a:t>For more information please contact</a:t>
            </a:r>
          </a:p>
        </p:txBody>
      </p:sp>
    </p:spTree>
    <p:extLst>
      <p:ext uri="{BB962C8B-B14F-4D97-AF65-F5344CB8AC3E}">
        <p14:creationId xmlns:p14="http://schemas.microsoft.com/office/powerpoint/2010/main" val="201184288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 Clou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7F0-07AF-DB84-AAE4-F4FD55482BDA}"/>
              </a:ext>
            </a:extLst>
          </p:cNvPr>
          <p:cNvSpPr>
            <a:spLocks noGrp="1"/>
          </p:cNvSpPr>
          <p:nvPr>
            <p:ph type="title" hasCustomPrompt="1"/>
          </p:nvPr>
        </p:nvSpPr>
        <p:spPr>
          <a:xfrm>
            <a:off x="353379" y="2392795"/>
            <a:ext cx="5519101" cy="667512"/>
          </a:xfrm>
        </p:spPr>
        <p:txBody>
          <a:bodyPr/>
          <a:lstStyle>
            <a:lvl1pPr>
              <a:defRPr>
                <a:latin typeface="+mj-lt"/>
              </a:defRPr>
            </a:lvl1pPr>
          </a:lstStyle>
          <a:p>
            <a:r>
              <a:rPr lang="en-US" dirty="0"/>
              <a:t>Message/ Chapter Heading</a:t>
            </a:r>
          </a:p>
        </p:txBody>
      </p:sp>
      <p:pic>
        <p:nvPicPr>
          <p:cNvPr id="3" name="Picture Placeholder 6" descr="A picture containing sky, outdoor, nature, cloud&#10;&#10;Description automatically generated">
            <a:extLst>
              <a:ext uri="{FF2B5EF4-FFF2-40B4-BE49-F238E27FC236}">
                <a16:creationId xmlns:a16="http://schemas.microsoft.com/office/drawing/2014/main" id="{25685723-79B4-B6C5-20C8-CEFC7BAF3643}"/>
              </a:ext>
            </a:extLst>
          </p:cNvPr>
          <p:cNvPicPr>
            <a:picLocks noChangeAspect="1"/>
          </p:cNvPicPr>
          <p:nvPr userDrawn="1"/>
        </p:nvPicPr>
        <p:blipFill>
          <a:blip r:embed="rId2"/>
          <a:srcRect l="12470" r="12470"/>
          <a:stretch>
            <a:fillRect/>
          </a:stretch>
        </p:blipFill>
        <p:spPr>
          <a:xfrm>
            <a:off x="4648814" y="326"/>
            <a:ext cx="7543186" cy="6857674"/>
          </a:xfrm>
          <a:custGeom>
            <a:avLst/>
            <a:gdLst>
              <a:gd name="connsiteX0" fmla="*/ 1019279 w 7543186"/>
              <a:gd name="connsiteY0" fmla="*/ 0 h 6857674"/>
              <a:gd name="connsiteX1" fmla="*/ 7543186 w 7543186"/>
              <a:gd name="connsiteY1" fmla="*/ 0 h 6857674"/>
              <a:gd name="connsiteX2" fmla="*/ 7543186 w 7543186"/>
              <a:gd name="connsiteY2" fmla="*/ 6857674 h 6857674"/>
              <a:gd name="connsiteX3" fmla="*/ 0 w 7543186"/>
              <a:gd name="connsiteY3" fmla="*/ 6857674 h 6857674"/>
              <a:gd name="connsiteX4" fmla="*/ 1981078 w 7543186"/>
              <a:gd name="connsiteY4" fmla="*/ 2924260 h 6857674"/>
              <a:gd name="connsiteX5" fmla="*/ 1019279 w 7543186"/>
              <a:gd name="connsiteY5" fmla="*/ 0 h 685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186" h="6857674">
                <a:moveTo>
                  <a:pt x="1019279" y="0"/>
                </a:moveTo>
                <a:lnTo>
                  <a:pt x="7543186" y="0"/>
                </a:lnTo>
                <a:cubicBezTo>
                  <a:pt x="7543186" y="0"/>
                  <a:pt x="7543186" y="0"/>
                  <a:pt x="7543186" y="6857674"/>
                </a:cubicBezTo>
                <a:cubicBezTo>
                  <a:pt x="7543186" y="6857674"/>
                  <a:pt x="7543186" y="6857674"/>
                  <a:pt x="0" y="6857674"/>
                </a:cubicBezTo>
                <a:cubicBezTo>
                  <a:pt x="1200208" y="5962499"/>
                  <a:pt x="1981078" y="4533681"/>
                  <a:pt x="1981078" y="2924260"/>
                </a:cubicBezTo>
                <a:cubicBezTo>
                  <a:pt x="1981078" y="1828887"/>
                  <a:pt x="1619220" y="819407"/>
                  <a:pt x="1019279" y="0"/>
                </a:cubicBezTo>
                <a:close/>
              </a:path>
            </a:pathLst>
          </a:custGeom>
        </p:spPr>
      </p:pic>
      <p:sp>
        <p:nvSpPr>
          <p:cNvPr id="4" name="TextBox 3">
            <a:extLst>
              <a:ext uri="{FF2B5EF4-FFF2-40B4-BE49-F238E27FC236}">
                <a16:creationId xmlns:a16="http://schemas.microsoft.com/office/drawing/2014/main" id="{F5985200-AC00-4DAC-F29B-64739EBCD0C6}"/>
              </a:ext>
            </a:extLst>
          </p:cNvPr>
          <p:cNvSpPr txBox="1"/>
          <p:nvPr userDrawn="1"/>
        </p:nvSpPr>
        <p:spPr>
          <a:xfrm>
            <a:off x="457198" y="289954"/>
            <a:ext cx="2682241" cy="588828"/>
          </a:xfrm>
          <a:prstGeom prst="rect">
            <a:avLst/>
          </a:prstGeom>
        </p:spPr>
        <p:txBody>
          <a:bodyPr vert="horz" wrap="square" lIns="0" tIns="0" rIns="0" bIns="0" rtlCol="0" anchor="t" anchorCtr="0">
            <a:noAutofit/>
          </a:bodyPr>
          <a:lstStyle/>
          <a:p>
            <a:pPr marL="9525" algn="l" defTabSz="914377">
              <a:spcBef>
                <a:spcPts val="200"/>
              </a:spcBef>
              <a:buClr>
                <a:srgbClr val="016AA6"/>
              </a:buClr>
            </a:pPr>
            <a:r>
              <a:rPr lang="en-US" sz="1800" dirty="0">
                <a:solidFill>
                  <a:schemeClr val="accent3"/>
                </a:solidFill>
                <a:latin typeface="+mj-lt"/>
                <a:ea typeface="Roboto Medium" panose="02000000000000000000" pitchFamily="2" charset="0"/>
              </a:rPr>
              <a:t>Atmospheric and Environmental Research</a:t>
            </a:r>
          </a:p>
        </p:txBody>
      </p:sp>
      <p:pic>
        <p:nvPicPr>
          <p:cNvPr id="5" name="Picture 4">
            <a:extLst>
              <a:ext uri="{FF2B5EF4-FFF2-40B4-BE49-F238E27FC236}">
                <a16:creationId xmlns:a16="http://schemas.microsoft.com/office/drawing/2014/main" id="{F29FB3A9-DBDB-C09C-DFB9-F3E6F3D40B9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356037" y="216730"/>
            <a:ext cx="1596270" cy="452486"/>
          </a:xfrm>
          <a:prstGeom prst="rect">
            <a:avLst/>
          </a:prstGeom>
          <a:noFill/>
        </p:spPr>
      </p:pic>
    </p:spTree>
    <p:extLst>
      <p:ext uri="{BB962C8B-B14F-4D97-AF65-F5344CB8AC3E}">
        <p14:creationId xmlns:p14="http://schemas.microsoft.com/office/powerpoint/2010/main" val="3616038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 Earth">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A6095E-78D4-AB49-9E59-C38C007845DD}"/>
              </a:ext>
            </a:extLst>
          </p:cNvPr>
          <p:cNvPicPr>
            <a:picLocks noChangeAspect="1"/>
          </p:cNvPicPr>
          <p:nvPr userDrawn="1"/>
        </p:nvPicPr>
        <p:blipFill>
          <a:blip r:embed="rId2"/>
          <a:src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6AE4C7C-973D-0140-AE7E-B6784E087FF7}"/>
              </a:ext>
            </a:extLst>
          </p:cNvPr>
          <p:cNvSpPr/>
          <p:nvPr/>
        </p:nvSpPr>
        <p:spPr>
          <a:xfrm>
            <a:off x="457200" y="6493980"/>
            <a:ext cx="2905869" cy="107722"/>
          </a:xfrm>
          <a:prstGeom prst="rect">
            <a:avLst/>
          </a:prstGeom>
        </p:spPr>
        <p:txBody>
          <a:bodyPr wrap="square" lIns="0" tIns="0" rIns="0" bIns="0" anchor="b" anchorCtr="0">
            <a:spAutoFit/>
          </a:bodyPr>
          <a:lstStyle/>
          <a:p>
            <a:pPr algn="l"/>
            <a:r>
              <a:rPr lang="en-US" sz="700" b="0" i="0" kern="1200" dirty="0">
                <a:solidFill>
                  <a:srgbClr val="A6A6A6"/>
                </a:solidFill>
                <a:latin typeface="Roboto" panose="02000000000000000000" pitchFamily="2" charset="0"/>
                <a:ea typeface="Roboto" panose="02000000000000000000" pitchFamily="2" charset="0"/>
                <a:cs typeface="Arial" charset="0"/>
              </a:rPr>
              <a:t>© Verisk Analytics, Inc. All rights reserved.</a:t>
            </a:r>
            <a:endParaRPr lang="en-US" sz="700" b="0" i="0" kern="1200" dirty="0">
              <a:solidFill>
                <a:srgbClr val="A6A6A6"/>
              </a:solidFill>
              <a:effectLst/>
              <a:latin typeface="Roboto" panose="02000000000000000000" pitchFamily="2" charset="0"/>
              <a:ea typeface="Roboto" panose="02000000000000000000" pitchFamily="2" charset="0"/>
              <a:cs typeface="Arial" charset="0"/>
            </a:endParaRPr>
          </a:p>
        </p:txBody>
      </p:sp>
      <p:sp>
        <p:nvSpPr>
          <p:cNvPr id="7" name="Title 1"/>
          <p:cNvSpPr>
            <a:spLocks noGrp="1"/>
          </p:cNvSpPr>
          <p:nvPr>
            <p:ph type="title" hasCustomPrompt="1"/>
          </p:nvPr>
        </p:nvSpPr>
        <p:spPr>
          <a:xfrm>
            <a:off x="457200" y="2377440"/>
            <a:ext cx="5641848" cy="1545336"/>
          </a:xfrm>
        </p:spPr>
        <p:txBody>
          <a:bodyPr wrap="square" anchor="b" anchorCtr="0"/>
          <a:lstStyle>
            <a:lvl1pPr>
              <a:lnSpc>
                <a:spcPct val="100000"/>
              </a:lnSpc>
              <a:defRPr sz="3600" b="0" i="0">
                <a:latin typeface="+mj-lt"/>
                <a:ea typeface="Roboto" panose="02000000000000000000" pitchFamily="2" charset="0"/>
              </a:defRPr>
            </a:lvl1pPr>
          </a:lstStyle>
          <a:p>
            <a:r>
              <a:rPr lang="en-US" dirty="0"/>
              <a:t>Click to edit</a:t>
            </a:r>
            <a:br>
              <a:rPr lang="en-US" dirty="0"/>
            </a:br>
            <a:r>
              <a:rPr lang="en-US" dirty="0"/>
              <a:t>Bold message/chapter</a:t>
            </a:r>
          </a:p>
        </p:txBody>
      </p:sp>
      <p:pic>
        <p:nvPicPr>
          <p:cNvPr id="6" name="Picture 5">
            <a:extLst>
              <a:ext uri="{FF2B5EF4-FFF2-40B4-BE49-F238E27FC236}">
                <a16:creationId xmlns:a16="http://schemas.microsoft.com/office/drawing/2014/main" id="{40887BDB-DA85-B123-1C3C-DD289BA76453}"/>
              </a:ext>
            </a:extLst>
          </p:cNvPr>
          <p:cNvPicPr>
            <a:picLocks noChangeAspect="1"/>
          </p:cNvPicPr>
          <p:nvPr userDrawn="1"/>
        </p:nvPicPr>
        <p:blipFill>
          <a:blip r:embed="rId3"/>
          <a:stretch>
            <a:fillRect/>
          </a:stretch>
        </p:blipFill>
        <p:spPr>
          <a:xfrm>
            <a:off x="4648200" y="-2190"/>
            <a:ext cx="7543800" cy="6858000"/>
          </a:xfrm>
          <a:prstGeom prst="rect">
            <a:avLst/>
          </a:prstGeom>
        </p:spPr>
      </p:pic>
      <p:sp>
        <p:nvSpPr>
          <p:cNvPr id="8" name="TextBox 7">
            <a:extLst>
              <a:ext uri="{FF2B5EF4-FFF2-40B4-BE49-F238E27FC236}">
                <a16:creationId xmlns:a16="http://schemas.microsoft.com/office/drawing/2014/main" id="{DA890F8D-67C9-025C-C75F-CFAF389547DA}"/>
              </a:ext>
            </a:extLst>
          </p:cNvPr>
          <p:cNvSpPr txBox="1"/>
          <p:nvPr userDrawn="1"/>
        </p:nvSpPr>
        <p:spPr>
          <a:xfrm>
            <a:off x="457198" y="289954"/>
            <a:ext cx="2682241" cy="588828"/>
          </a:xfrm>
          <a:prstGeom prst="rect">
            <a:avLst/>
          </a:prstGeom>
        </p:spPr>
        <p:txBody>
          <a:bodyPr vert="horz" wrap="square" lIns="0" tIns="0" rIns="0" bIns="0" rtlCol="0" anchor="t" anchorCtr="0">
            <a:noAutofit/>
          </a:bodyPr>
          <a:lstStyle/>
          <a:p>
            <a:pPr marL="9525" algn="l" defTabSz="914377">
              <a:spcBef>
                <a:spcPts val="200"/>
              </a:spcBef>
              <a:buClr>
                <a:srgbClr val="016AA6"/>
              </a:buClr>
            </a:pPr>
            <a:r>
              <a:rPr lang="en-US" sz="1800" dirty="0">
                <a:solidFill>
                  <a:schemeClr val="accent3"/>
                </a:solidFill>
                <a:latin typeface="+mj-lt"/>
                <a:ea typeface="Roboto Medium" panose="02000000000000000000" pitchFamily="2" charset="0"/>
              </a:rPr>
              <a:t>Atmospheric and Environmental Research</a:t>
            </a:r>
          </a:p>
        </p:txBody>
      </p:sp>
      <p:pic>
        <p:nvPicPr>
          <p:cNvPr id="10" name="Picture 9">
            <a:extLst>
              <a:ext uri="{FF2B5EF4-FFF2-40B4-BE49-F238E27FC236}">
                <a16:creationId xmlns:a16="http://schemas.microsoft.com/office/drawing/2014/main" id="{9D508EE8-5DF8-9D10-C22C-51ABB1F9ABB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356037" y="216730"/>
            <a:ext cx="1596270" cy="452486"/>
          </a:xfrm>
          <a:prstGeom prst="rect">
            <a:avLst/>
          </a:prstGeom>
          <a:solidFill>
            <a:srgbClr val="002060">
              <a:alpha val="61569"/>
            </a:srgbClr>
          </a:solidFill>
        </p:spPr>
      </p:pic>
    </p:spTree>
    <p:extLst>
      <p:ext uri="{BB962C8B-B14F-4D97-AF65-F5344CB8AC3E}">
        <p14:creationId xmlns:p14="http://schemas.microsoft.com/office/powerpoint/2010/main" val="382167570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Line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210413"/>
            <a:ext cx="9144000" cy="667512"/>
          </a:xfrm>
        </p:spPr>
        <p:txBody>
          <a:bodyPr wrap="square"/>
          <a:lstStyle/>
          <a:p>
            <a:r>
              <a:rPr lang="en-US" dirty="0"/>
              <a:t>Click to edit Master </a:t>
            </a:r>
            <a:br>
              <a:rPr lang="en-US" dirty="0"/>
            </a:br>
            <a:r>
              <a:rPr lang="en-US" dirty="0"/>
              <a:t>title style</a:t>
            </a:r>
          </a:p>
        </p:txBody>
      </p:sp>
      <p:sp>
        <p:nvSpPr>
          <p:cNvPr id="8" name="Content Placeholder 2"/>
          <p:cNvSpPr>
            <a:spLocks noGrp="1"/>
          </p:cNvSpPr>
          <p:nvPr>
            <p:ph idx="1"/>
          </p:nvPr>
        </p:nvSpPr>
        <p:spPr>
          <a:xfrm>
            <a:off x="457200" y="1219200"/>
            <a:ext cx="9144000" cy="4962144"/>
          </a:xfrm>
        </p:spPr>
        <p:txBody>
          <a:bodyPr wrap="square"/>
          <a:lstStyle>
            <a:lvl1pPr>
              <a:spcAft>
                <a:spcPts val="600"/>
              </a:spcAft>
              <a:buClr>
                <a:srgbClr val="2A7DE1"/>
              </a:buClr>
              <a:defRPr b="0" i="0">
                <a:solidFill>
                  <a:schemeClr val="tx1"/>
                </a:solidFill>
              </a:defRPr>
            </a:lvl1pPr>
            <a:lvl2pPr>
              <a:spcAft>
                <a:spcPts val="600"/>
              </a:spcAft>
              <a:buClr>
                <a:srgbClr val="2A7DE1"/>
              </a:buClr>
              <a:defRPr sz="1400" b="0" i="0">
                <a:solidFill>
                  <a:schemeClr val="tx1"/>
                </a:solidFill>
              </a:defRPr>
            </a:lvl2pPr>
            <a:lvl3pPr marL="690562" indent="0">
              <a:buClr>
                <a:srgbClr val="2A7DE1"/>
              </a:buClr>
              <a:buNone/>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chemeClr val="accent1"/>
              </a:buClr>
              <a:defRPr>
                <a:solidFill>
                  <a:schemeClr val="tx1"/>
                </a:solidFill>
              </a:defRPr>
            </a:lvl6pPr>
            <a:lvl7pPr>
              <a:defRPr>
                <a:solidFill>
                  <a:srgbClr val="3F403F"/>
                </a:solidFill>
              </a:defRPr>
            </a:lvl7pPr>
            <a:lvl8pPr>
              <a:defRPr>
                <a:solidFill>
                  <a:srgbClr val="3F403F"/>
                </a:solidFill>
              </a:defRPr>
            </a:lvl8pPr>
          </a:lstStyle>
          <a:p>
            <a:pPr lvl="0"/>
            <a:r>
              <a:rPr lang="en-US" dirty="0"/>
              <a:t>Click to edit Master text styles</a:t>
            </a:r>
          </a:p>
          <a:p>
            <a:pPr lvl="1"/>
            <a:r>
              <a:rPr lang="en-US" dirty="0"/>
              <a:t>Second level</a:t>
            </a:r>
          </a:p>
        </p:txBody>
      </p:sp>
      <p:sp>
        <p:nvSpPr>
          <p:cNvPr id="2" name="TextBox 1">
            <a:extLst>
              <a:ext uri="{FF2B5EF4-FFF2-40B4-BE49-F238E27FC236}">
                <a16:creationId xmlns:a16="http://schemas.microsoft.com/office/drawing/2014/main" id="{26366B96-010E-F9D3-4166-AFEA8346FBA6}"/>
              </a:ext>
            </a:extLst>
          </p:cNvPr>
          <p:cNvSpPr txBox="1"/>
          <p:nvPr userDrawn="1"/>
        </p:nvSpPr>
        <p:spPr>
          <a:xfrm>
            <a:off x="5943600" y="6629400"/>
            <a:ext cx="0" cy="0"/>
          </a:xfrm>
          <a:prstGeom prst="rect">
            <a:avLst/>
          </a:prstGeom>
          <a:ln>
            <a:noFill/>
          </a:ln>
        </p:spPr>
        <p:txBody>
          <a:bodyPr vert="horz" wrap="none" lIns="45720" tIns="0" rIns="0" bIns="0" rtlCol="0">
            <a:noAutofit/>
          </a:bodyPr>
          <a:lstStyle/>
          <a:p>
            <a:pPr algn="l"/>
            <a:endParaRPr lang="en-US" sz="1600" dirty="0" err="1">
              <a:solidFill>
                <a:schemeClr val="accent3"/>
              </a:solidFill>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75E3ADC9-085D-9783-553F-4DDCAB116F2C}"/>
              </a:ext>
            </a:extLst>
          </p:cNvPr>
          <p:cNvSpPr txBox="1"/>
          <p:nvPr userDrawn="1"/>
        </p:nvSpPr>
        <p:spPr>
          <a:xfrm>
            <a:off x="6231835" y="6629400"/>
            <a:ext cx="0" cy="0"/>
          </a:xfrm>
          <a:prstGeom prst="rect">
            <a:avLst/>
          </a:prstGeom>
          <a:ln>
            <a:noFill/>
          </a:ln>
        </p:spPr>
        <p:txBody>
          <a:bodyPr vert="horz" wrap="none" lIns="45720" tIns="0" rIns="0" bIns="0" rtlCol="0">
            <a:noAutofit/>
          </a:bodyPr>
          <a:lstStyle/>
          <a:p>
            <a:pPr algn="l"/>
            <a:endParaRPr lang="en-US" sz="1600" dirty="0" err="1">
              <a:solidFill>
                <a:schemeClr val="accent3"/>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3096595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Line Title and Sub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198" y="202370"/>
            <a:ext cx="9143998" cy="667512"/>
          </a:xfrm>
        </p:spPr>
        <p:txBody>
          <a:bodyPr wrap="square"/>
          <a:lstStyle/>
          <a:p>
            <a:r>
              <a:rPr lang="en-US" dirty="0"/>
              <a:t>Click to edit Master </a:t>
            </a:r>
            <a:br>
              <a:rPr lang="en-US" dirty="0"/>
            </a:br>
            <a:r>
              <a:rPr lang="en-US" dirty="0"/>
              <a:t>title style</a:t>
            </a:r>
          </a:p>
        </p:txBody>
      </p:sp>
      <p:sp>
        <p:nvSpPr>
          <p:cNvPr id="9" name="Text Placeholder 12"/>
          <p:cNvSpPr>
            <a:spLocks noGrp="1"/>
          </p:cNvSpPr>
          <p:nvPr>
            <p:ph type="body" sz="quarter" idx="10"/>
          </p:nvPr>
        </p:nvSpPr>
        <p:spPr>
          <a:xfrm>
            <a:off x="457199" y="1057830"/>
            <a:ext cx="9143998" cy="319090"/>
          </a:xfrm>
        </p:spPr>
        <p:txBody>
          <a:bodyPr anchor="t" anchorCtr="0"/>
          <a:lstStyle>
            <a:lvl1pPr marL="0" indent="0">
              <a:buNone/>
              <a:defRPr sz="2000" b="0" i="0">
                <a:solidFill>
                  <a:schemeClr val="accent3"/>
                </a:solidFill>
                <a:latin typeface="Roboto Medium" panose="02000000000000000000" pitchFamily="2" charset="0"/>
                <a:ea typeface="Roboto Medium" panose="02000000000000000000" pitchFamily="2"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019440A2-4C4C-8D48-B977-EAC9A16805C1}"/>
              </a:ext>
            </a:extLst>
          </p:cNvPr>
          <p:cNvSpPr>
            <a:spLocks noGrp="1"/>
          </p:cNvSpPr>
          <p:nvPr>
            <p:ph sz="quarter" idx="11"/>
          </p:nvPr>
        </p:nvSpPr>
        <p:spPr>
          <a:xfrm>
            <a:off x="457200" y="1545204"/>
            <a:ext cx="9144000" cy="4717944"/>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651194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Line Title –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210412"/>
            <a:ext cx="9194800" cy="667512"/>
          </a:xfrm>
        </p:spPr>
        <p:txBody>
          <a:bodyPr wrap="square"/>
          <a:lstStyle/>
          <a:p>
            <a:r>
              <a:rPr lang="en-US" dirty="0"/>
              <a:t>Click to edit Master </a:t>
            </a:r>
            <a:br>
              <a:rPr lang="en-US" dirty="0"/>
            </a:br>
            <a:r>
              <a:rPr lang="en-US" dirty="0"/>
              <a:t>title style</a:t>
            </a:r>
          </a:p>
        </p:txBody>
      </p:sp>
    </p:spTree>
    <p:extLst>
      <p:ext uri="{BB962C8B-B14F-4D97-AF65-F5344CB8AC3E}">
        <p14:creationId xmlns:p14="http://schemas.microsoft.com/office/powerpoint/2010/main" val="217567221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ine Title – 2 Colum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210413"/>
            <a:ext cx="9052560" cy="667512"/>
          </a:xfrm>
        </p:spPr>
        <p:txBody>
          <a:bodyPr wrap="square"/>
          <a:lstStyle/>
          <a:p>
            <a:r>
              <a:rPr lang="en-US" dirty="0"/>
              <a:t>Click to edit Master </a:t>
            </a:r>
            <a:br>
              <a:rPr lang="en-US" dirty="0"/>
            </a:br>
            <a:r>
              <a:rPr lang="en-US" dirty="0"/>
              <a:t>title style</a:t>
            </a:r>
          </a:p>
        </p:txBody>
      </p:sp>
      <p:sp>
        <p:nvSpPr>
          <p:cNvPr id="4" name="Content Placeholder 3">
            <a:extLst>
              <a:ext uri="{FF2B5EF4-FFF2-40B4-BE49-F238E27FC236}">
                <a16:creationId xmlns:a16="http://schemas.microsoft.com/office/drawing/2014/main" id="{A1AD04A3-69C4-BDF7-3325-2C194F122595}"/>
              </a:ext>
            </a:extLst>
          </p:cNvPr>
          <p:cNvSpPr>
            <a:spLocks noGrp="1"/>
          </p:cNvSpPr>
          <p:nvPr>
            <p:ph sz="quarter" idx="15"/>
          </p:nvPr>
        </p:nvSpPr>
        <p:spPr>
          <a:xfrm>
            <a:off x="545691" y="1219200"/>
            <a:ext cx="5305425"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2B7852BA-7645-CCD4-B467-E79BA97A0723}"/>
              </a:ext>
            </a:extLst>
          </p:cNvPr>
          <p:cNvSpPr>
            <a:spLocks noGrp="1"/>
          </p:cNvSpPr>
          <p:nvPr>
            <p:ph sz="quarter" idx="16"/>
          </p:nvPr>
        </p:nvSpPr>
        <p:spPr>
          <a:xfrm>
            <a:off x="6421131" y="1219200"/>
            <a:ext cx="532765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717640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Line Title and Subtitle – 2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199" y="210408"/>
            <a:ext cx="9174481" cy="667512"/>
          </a:xfrm>
        </p:spPr>
        <p:txBody>
          <a:bodyPr wrap="square"/>
          <a:lstStyle/>
          <a:p>
            <a:r>
              <a:rPr lang="en-US" dirty="0"/>
              <a:t>Click to edit Master </a:t>
            </a:r>
            <a:br>
              <a:rPr lang="en-US" dirty="0"/>
            </a:br>
            <a:r>
              <a:rPr lang="en-US" dirty="0"/>
              <a:t>title style</a:t>
            </a:r>
          </a:p>
        </p:txBody>
      </p:sp>
      <p:sp>
        <p:nvSpPr>
          <p:cNvPr id="9" name="Text Placeholder 12"/>
          <p:cNvSpPr>
            <a:spLocks noGrp="1"/>
          </p:cNvSpPr>
          <p:nvPr>
            <p:ph type="body" sz="quarter" idx="10"/>
          </p:nvPr>
        </p:nvSpPr>
        <p:spPr>
          <a:xfrm>
            <a:off x="457200" y="1080959"/>
            <a:ext cx="8375904" cy="319090"/>
          </a:xfrm>
        </p:spPr>
        <p:txBody>
          <a:bodyPr anchor="t" anchorCtr="0"/>
          <a:lstStyle>
            <a:lvl1pPr marL="0" indent="0">
              <a:buNone/>
              <a:defRPr sz="2000" b="0" i="0">
                <a:solidFill>
                  <a:schemeClr val="accent3"/>
                </a:solidFill>
                <a:latin typeface="Roboto Medium" panose="02000000000000000000" pitchFamily="2" charset="0"/>
                <a:ea typeface="Roboto Medium" panose="02000000000000000000" pitchFamily="2" charset="0"/>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71392301-EE73-30C4-D287-F27E4BCA42AA}"/>
              </a:ext>
            </a:extLst>
          </p:cNvPr>
          <p:cNvSpPr>
            <a:spLocks noGrp="1"/>
          </p:cNvSpPr>
          <p:nvPr>
            <p:ph sz="quarter" idx="15"/>
          </p:nvPr>
        </p:nvSpPr>
        <p:spPr>
          <a:xfrm>
            <a:off x="457200" y="1603375"/>
            <a:ext cx="5305425" cy="456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BF03C449-2A58-49A9-AAA7-6EB600578C12}"/>
              </a:ext>
            </a:extLst>
          </p:cNvPr>
          <p:cNvSpPr>
            <a:spLocks noGrp="1"/>
          </p:cNvSpPr>
          <p:nvPr>
            <p:ph sz="quarter" idx="16"/>
          </p:nvPr>
        </p:nvSpPr>
        <p:spPr>
          <a:xfrm>
            <a:off x="6419850" y="1603375"/>
            <a:ext cx="5378450" cy="456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385318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Line Title – 3 Colum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199" y="200578"/>
            <a:ext cx="9245601" cy="667512"/>
          </a:xfrm>
        </p:spPr>
        <p:txBody>
          <a:bodyPr wrap="square"/>
          <a:lstStyle/>
          <a:p>
            <a:r>
              <a:rPr lang="en-US" dirty="0"/>
              <a:t>Click to edit Master </a:t>
            </a:r>
            <a:br>
              <a:rPr lang="en-US" dirty="0"/>
            </a:br>
            <a:r>
              <a:rPr lang="en-US" dirty="0"/>
              <a:t>title style</a:t>
            </a:r>
          </a:p>
        </p:txBody>
      </p:sp>
      <p:sp>
        <p:nvSpPr>
          <p:cNvPr id="7" name="Content Placeholder 2">
            <a:extLst>
              <a:ext uri="{FF2B5EF4-FFF2-40B4-BE49-F238E27FC236}">
                <a16:creationId xmlns:a16="http://schemas.microsoft.com/office/drawing/2014/main" id="{CD5A9700-78FB-FC46-8ADE-0CE8182ADCD5}"/>
              </a:ext>
            </a:extLst>
          </p:cNvPr>
          <p:cNvSpPr>
            <a:spLocks noGrp="1"/>
          </p:cNvSpPr>
          <p:nvPr>
            <p:ph idx="17"/>
          </p:nvPr>
        </p:nvSpPr>
        <p:spPr>
          <a:xfrm>
            <a:off x="457200" y="1229032"/>
            <a:ext cx="3566160" cy="4955043"/>
          </a:xfrm>
        </p:spPr>
        <p:txBody>
          <a:bodyPr wrap="square"/>
          <a:lstStyle>
            <a:lvl1pPr>
              <a:buClr>
                <a:srgbClr val="2A7DE1"/>
              </a:buClr>
              <a:defRPr b="0" i="0">
                <a:solidFill>
                  <a:schemeClr val="tx1"/>
                </a:solidFill>
              </a:defRPr>
            </a:lvl1pPr>
            <a:lvl2pPr>
              <a:buClr>
                <a:srgbClr val="2A7DE1"/>
              </a:buClr>
              <a:defRPr b="0" i="0">
                <a:solidFill>
                  <a:schemeClr val="tx1"/>
                </a:solidFill>
              </a:defRPr>
            </a:lvl2pPr>
            <a:lvl3pPr>
              <a:buClr>
                <a:srgbClr val="2A7DE1"/>
              </a:buClr>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rgbClr val="2A7DE1"/>
              </a:buClr>
              <a:defRPr>
                <a:solidFill>
                  <a:srgbClr val="3F403F"/>
                </a:solidFill>
              </a:defRPr>
            </a:lvl6pPr>
            <a:lvl7pPr>
              <a:buClr>
                <a:srgbClr val="2A7DE1"/>
              </a:buClr>
              <a:defRPr>
                <a:solidFill>
                  <a:srgbClr val="3F403F"/>
                </a:solidFill>
              </a:defRPr>
            </a:lvl7pPr>
            <a:lvl8pPr>
              <a:buClr>
                <a:srgbClr val="2A7DE1"/>
              </a:buClr>
              <a:defRPr>
                <a:solidFill>
                  <a:srgbClr val="3F403F"/>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E8F3D953-3277-1D4D-98B0-E50039E6FDEF}"/>
              </a:ext>
            </a:extLst>
          </p:cNvPr>
          <p:cNvSpPr>
            <a:spLocks noGrp="1"/>
          </p:cNvSpPr>
          <p:nvPr>
            <p:ph idx="18"/>
          </p:nvPr>
        </p:nvSpPr>
        <p:spPr>
          <a:xfrm>
            <a:off x="4306824" y="1229032"/>
            <a:ext cx="3566160" cy="4955043"/>
          </a:xfrm>
        </p:spPr>
        <p:txBody>
          <a:bodyPr wrap="square"/>
          <a:lstStyle>
            <a:lvl1pPr>
              <a:buClr>
                <a:srgbClr val="2A7DE1"/>
              </a:buClr>
              <a:defRPr b="0" i="0">
                <a:solidFill>
                  <a:schemeClr val="tx1"/>
                </a:solidFill>
              </a:defRPr>
            </a:lvl1pPr>
            <a:lvl2pPr>
              <a:buClr>
                <a:srgbClr val="2A7DE1"/>
              </a:buClr>
              <a:defRPr b="0" i="0">
                <a:solidFill>
                  <a:schemeClr val="tx1"/>
                </a:solidFill>
              </a:defRPr>
            </a:lvl2pPr>
            <a:lvl3pPr>
              <a:buClr>
                <a:srgbClr val="2A7DE1"/>
              </a:buClr>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rgbClr val="2A7DE1"/>
              </a:buClr>
              <a:defRPr>
                <a:solidFill>
                  <a:srgbClr val="3F403F"/>
                </a:solidFill>
              </a:defRPr>
            </a:lvl6pPr>
            <a:lvl7pPr>
              <a:buClr>
                <a:srgbClr val="2A7DE1"/>
              </a:buClr>
              <a:defRPr>
                <a:solidFill>
                  <a:srgbClr val="3F403F"/>
                </a:solidFill>
              </a:defRPr>
            </a:lvl7pPr>
            <a:lvl8pPr>
              <a:buClr>
                <a:srgbClr val="2A7DE1"/>
              </a:buClr>
              <a:defRPr>
                <a:solidFill>
                  <a:srgbClr val="3F403F"/>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78DC44A-9060-2240-8E73-244381782E6D}"/>
              </a:ext>
            </a:extLst>
          </p:cNvPr>
          <p:cNvSpPr>
            <a:spLocks noGrp="1"/>
          </p:cNvSpPr>
          <p:nvPr>
            <p:ph idx="19"/>
          </p:nvPr>
        </p:nvSpPr>
        <p:spPr>
          <a:xfrm>
            <a:off x="8153400" y="1229032"/>
            <a:ext cx="3566160" cy="4955043"/>
          </a:xfrm>
        </p:spPr>
        <p:txBody>
          <a:bodyPr wrap="square"/>
          <a:lstStyle>
            <a:lvl1pPr>
              <a:buClr>
                <a:srgbClr val="2A7DE1"/>
              </a:buClr>
              <a:defRPr b="0" i="0">
                <a:solidFill>
                  <a:schemeClr val="tx1"/>
                </a:solidFill>
              </a:defRPr>
            </a:lvl1pPr>
            <a:lvl2pPr>
              <a:buClr>
                <a:srgbClr val="2A7DE1"/>
              </a:buClr>
              <a:defRPr b="0" i="0">
                <a:solidFill>
                  <a:schemeClr val="tx1"/>
                </a:solidFill>
              </a:defRPr>
            </a:lvl2pPr>
            <a:lvl3pPr>
              <a:buClr>
                <a:srgbClr val="2A7DE1"/>
              </a:buClr>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rgbClr val="2A7DE1"/>
              </a:buClr>
              <a:defRPr>
                <a:solidFill>
                  <a:srgbClr val="3F403F"/>
                </a:solidFill>
              </a:defRPr>
            </a:lvl6pPr>
            <a:lvl7pPr>
              <a:buClr>
                <a:srgbClr val="2A7DE1"/>
              </a:buClr>
              <a:defRPr>
                <a:solidFill>
                  <a:srgbClr val="3F403F"/>
                </a:solidFill>
              </a:defRPr>
            </a:lvl7pPr>
            <a:lvl8pPr>
              <a:buClr>
                <a:srgbClr val="2A7DE1"/>
              </a:buClr>
              <a:defRPr>
                <a:solidFill>
                  <a:srgbClr val="3F403F"/>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58146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Line Title and Subtitle – 3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199" y="200578"/>
            <a:ext cx="9113521" cy="667512"/>
          </a:xfrm>
        </p:spPr>
        <p:txBody>
          <a:bodyPr wrap="square"/>
          <a:lstStyle/>
          <a:p>
            <a:r>
              <a:rPr lang="en-US" dirty="0"/>
              <a:t>Click to edit Master </a:t>
            </a:r>
            <a:br>
              <a:rPr lang="en-US" dirty="0"/>
            </a:br>
            <a:r>
              <a:rPr lang="en-US" dirty="0"/>
              <a:t>title style</a:t>
            </a:r>
          </a:p>
        </p:txBody>
      </p:sp>
      <p:sp>
        <p:nvSpPr>
          <p:cNvPr id="9" name="Text Placeholder 12"/>
          <p:cNvSpPr>
            <a:spLocks noGrp="1"/>
          </p:cNvSpPr>
          <p:nvPr>
            <p:ph type="body" sz="quarter" idx="10"/>
          </p:nvPr>
        </p:nvSpPr>
        <p:spPr>
          <a:xfrm>
            <a:off x="457200" y="1080958"/>
            <a:ext cx="9316064" cy="319090"/>
          </a:xfrm>
        </p:spPr>
        <p:txBody>
          <a:bodyPr anchor="t" anchorCtr="0"/>
          <a:lstStyle>
            <a:lvl1pPr marL="0" indent="0">
              <a:buNone/>
              <a:defRPr sz="2000" b="0" i="0">
                <a:solidFill>
                  <a:schemeClr val="accent3"/>
                </a:solidFill>
                <a:latin typeface="Roboto Medium" panose="02000000000000000000" pitchFamily="2" charset="0"/>
                <a:ea typeface="Roboto Medium" panose="02000000000000000000" pitchFamily="2" charset="0"/>
              </a:defRPr>
            </a:lvl1pPr>
          </a:lstStyle>
          <a:p>
            <a:pPr lvl="0"/>
            <a:r>
              <a:rPr lang="en-US"/>
              <a:t>Click to edit Master text styles</a:t>
            </a:r>
          </a:p>
        </p:txBody>
      </p:sp>
      <p:sp>
        <p:nvSpPr>
          <p:cNvPr id="12" name="Content Placeholder 2">
            <a:extLst>
              <a:ext uri="{FF2B5EF4-FFF2-40B4-BE49-F238E27FC236}">
                <a16:creationId xmlns:a16="http://schemas.microsoft.com/office/drawing/2014/main" id="{6486AD56-EE40-5844-83C4-379B67D731D1}"/>
              </a:ext>
            </a:extLst>
          </p:cNvPr>
          <p:cNvSpPr>
            <a:spLocks noGrp="1"/>
          </p:cNvSpPr>
          <p:nvPr>
            <p:ph idx="17"/>
          </p:nvPr>
        </p:nvSpPr>
        <p:spPr>
          <a:xfrm>
            <a:off x="457200" y="1612916"/>
            <a:ext cx="3566160" cy="4571159"/>
          </a:xfrm>
        </p:spPr>
        <p:txBody>
          <a:bodyPr wrap="square"/>
          <a:lstStyle>
            <a:lvl1pPr>
              <a:buClr>
                <a:srgbClr val="2A7DE1"/>
              </a:buClr>
              <a:defRPr b="0" i="0">
                <a:solidFill>
                  <a:schemeClr val="tx1"/>
                </a:solidFill>
              </a:defRPr>
            </a:lvl1pPr>
            <a:lvl2pPr>
              <a:buClr>
                <a:srgbClr val="2A7DE1"/>
              </a:buClr>
              <a:defRPr b="0" i="0">
                <a:solidFill>
                  <a:schemeClr val="tx1"/>
                </a:solidFill>
              </a:defRPr>
            </a:lvl2pPr>
            <a:lvl3pPr>
              <a:buClr>
                <a:srgbClr val="2A7DE1"/>
              </a:buClr>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rgbClr val="2A7DE1"/>
              </a:buClr>
              <a:defRPr>
                <a:solidFill>
                  <a:srgbClr val="3F403F"/>
                </a:solidFill>
              </a:defRPr>
            </a:lvl6pPr>
            <a:lvl7pPr>
              <a:buClr>
                <a:srgbClr val="2A7DE1"/>
              </a:buClr>
              <a:defRPr>
                <a:solidFill>
                  <a:srgbClr val="3F403F"/>
                </a:solidFill>
              </a:defRPr>
            </a:lvl7pPr>
            <a:lvl8pPr>
              <a:buClr>
                <a:srgbClr val="2A7DE1"/>
              </a:buClr>
              <a:defRPr>
                <a:solidFill>
                  <a:srgbClr val="3F403F"/>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40AB2ED6-FB63-204F-AFE2-7630DD4A969E}"/>
              </a:ext>
            </a:extLst>
          </p:cNvPr>
          <p:cNvSpPr>
            <a:spLocks noGrp="1"/>
          </p:cNvSpPr>
          <p:nvPr>
            <p:ph idx="18"/>
          </p:nvPr>
        </p:nvSpPr>
        <p:spPr>
          <a:xfrm>
            <a:off x="4306824" y="1612916"/>
            <a:ext cx="3566160" cy="4571159"/>
          </a:xfrm>
        </p:spPr>
        <p:txBody>
          <a:bodyPr wrap="square"/>
          <a:lstStyle>
            <a:lvl1pPr>
              <a:buClr>
                <a:srgbClr val="2A7DE1"/>
              </a:buClr>
              <a:defRPr b="0" i="0">
                <a:solidFill>
                  <a:schemeClr val="tx1"/>
                </a:solidFill>
              </a:defRPr>
            </a:lvl1pPr>
            <a:lvl2pPr>
              <a:buClr>
                <a:srgbClr val="2A7DE1"/>
              </a:buClr>
              <a:defRPr b="0" i="0">
                <a:solidFill>
                  <a:schemeClr val="tx1"/>
                </a:solidFill>
              </a:defRPr>
            </a:lvl2pPr>
            <a:lvl3pPr>
              <a:buClr>
                <a:srgbClr val="2A7DE1"/>
              </a:buClr>
              <a:defRPr b="0" i="0">
                <a:solidFill>
                  <a:schemeClr val="tx1"/>
                </a:solidFill>
              </a:defRPr>
            </a:lvl3pPr>
            <a:lvl4pPr>
              <a:buClr>
                <a:srgbClr val="2A7DE1"/>
              </a:buClr>
              <a:defRPr b="0" i="0">
                <a:solidFill>
                  <a:schemeClr val="tx1"/>
                </a:solidFill>
              </a:defRPr>
            </a:lvl4pPr>
            <a:lvl5pPr>
              <a:buClr>
                <a:srgbClr val="2A7DE1"/>
              </a:buClr>
              <a:defRPr b="0" i="0">
                <a:solidFill>
                  <a:schemeClr val="tx1"/>
                </a:solidFill>
              </a:defRPr>
            </a:lvl5pPr>
            <a:lvl6pPr>
              <a:buClr>
                <a:srgbClr val="2A7DE1"/>
              </a:buClr>
              <a:defRPr>
                <a:solidFill>
                  <a:srgbClr val="3F403F"/>
                </a:solidFill>
              </a:defRPr>
            </a:lvl6pPr>
            <a:lvl7pPr>
              <a:buClr>
                <a:srgbClr val="2A7DE1"/>
              </a:buClr>
              <a:defRPr>
                <a:solidFill>
                  <a:srgbClr val="3F403F"/>
                </a:solidFill>
              </a:defRPr>
            </a:lvl7pPr>
            <a:lvl8pPr>
              <a:buClr>
                <a:srgbClr val="2A7DE1"/>
              </a:buClr>
              <a:defRPr>
                <a:solidFill>
                  <a:srgbClr val="3F403F"/>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A8745A70-4F68-5543-9B0E-58A3DEF51D96}"/>
              </a:ext>
            </a:extLst>
          </p:cNvPr>
          <p:cNvSpPr>
            <a:spLocks noGrp="1"/>
          </p:cNvSpPr>
          <p:nvPr>
            <p:ph idx="19"/>
          </p:nvPr>
        </p:nvSpPr>
        <p:spPr>
          <a:xfrm>
            <a:off x="8153400" y="1612916"/>
            <a:ext cx="3566160" cy="4571159"/>
          </a:xfrm>
        </p:spPr>
        <p:txBody>
          <a:bodyPr wrap="square"/>
          <a:lstStyle>
            <a:lvl1pPr>
              <a:buClr>
                <a:srgbClr val="2A7DE1"/>
              </a:buClr>
              <a:defRPr b="0" i="0">
                <a:solidFill>
                  <a:srgbClr val="3F403F"/>
                </a:solidFill>
              </a:defRPr>
            </a:lvl1pPr>
            <a:lvl2pPr>
              <a:buClr>
                <a:srgbClr val="2A7DE1"/>
              </a:buClr>
              <a:defRPr b="0" i="0">
                <a:solidFill>
                  <a:srgbClr val="3F403F"/>
                </a:solidFill>
              </a:defRPr>
            </a:lvl2pPr>
            <a:lvl3pPr>
              <a:buClr>
                <a:srgbClr val="2A7DE1"/>
              </a:buClr>
              <a:defRPr b="0" i="0">
                <a:solidFill>
                  <a:srgbClr val="3F403F"/>
                </a:solidFill>
              </a:defRPr>
            </a:lvl3pPr>
            <a:lvl4pPr>
              <a:buClr>
                <a:srgbClr val="2A7DE1"/>
              </a:buClr>
              <a:defRPr b="0" i="0">
                <a:solidFill>
                  <a:srgbClr val="3F403F"/>
                </a:solidFill>
              </a:defRPr>
            </a:lvl4pPr>
            <a:lvl5pPr>
              <a:buClr>
                <a:srgbClr val="2A7DE1"/>
              </a:buClr>
              <a:defRPr b="0" i="0">
                <a:solidFill>
                  <a:srgbClr val="3F403F"/>
                </a:solidFill>
              </a:defRPr>
            </a:lvl5pPr>
            <a:lvl6pPr>
              <a:buClr>
                <a:srgbClr val="2A7DE1"/>
              </a:buClr>
              <a:defRPr>
                <a:solidFill>
                  <a:srgbClr val="3F403F"/>
                </a:solidFill>
              </a:defRPr>
            </a:lvl6pPr>
            <a:lvl7pPr>
              <a:buClr>
                <a:srgbClr val="2A7DE1"/>
              </a:buClr>
              <a:defRPr>
                <a:solidFill>
                  <a:srgbClr val="3F403F"/>
                </a:solidFill>
              </a:defRPr>
            </a:lvl7pPr>
            <a:lvl8pPr>
              <a:buClr>
                <a:srgbClr val="2A7DE1"/>
              </a:buClr>
              <a:defRPr>
                <a:solidFill>
                  <a:srgbClr val="3F403F"/>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03738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No backgroun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210412"/>
            <a:ext cx="9194800" cy="667512"/>
          </a:xfrm>
        </p:spPr>
        <p:txBody>
          <a:bodyPr wrap="square"/>
          <a:lstStyle/>
          <a:p>
            <a:r>
              <a:rPr lang="en-US" dirty="0"/>
              <a:t>Click to edit Master </a:t>
            </a:r>
            <a:br>
              <a:rPr lang="en-US" dirty="0"/>
            </a:br>
            <a:r>
              <a:rPr lang="en-US" dirty="0"/>
              <a:t>title style</a:t>
            </a:r>
          </a:p>
        </p:txBody>
      </p:sp>
    </p:spTree>
    <p:extLst>
      <p:ext uri="{BB962C8B-B14F-4D97-AF65-F5344CB8AC3E}">
        <p14:creationId xmlns:p14="http://schemas.microsoft.com/office/powerpoint/2010/main" val="327969319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4566119" y="6572661"/>
            <a:ext cx="3059761" cy="153888"/>
          </a:xfrm>
          <a:prstGeom prst="rect">
            <a:avLst/>
          </a:prstGeom>
        </p:spPr>
        <p:txBody>
          <a:bodyPr wrap="square" lIns="0" tIns="0" rIns="0" bIns="0" anchor="t">
            <a:spAutoFit/>
          </a:bodyPr>
          <a:lstStyle/>
          <a:p>
            <a:pPr algn="ctr"/>
            <a:r>
              <a:rPr lang="en-US" sz="1000" b="0" i="0" kern="1200" dirty="0">
                <a:solidFill>
                  <a:schemeClr val="tx1"/>
                </a:solidFill>
                <a:latin typeface="Roboto" panose="02000000000000000000" pitchFamily="2" charset="0"/>
                <a:ea typeface="Roboto" panose="02000000000000000000" pitchFamily="2" charset="0"/>
                <a:cs typeface="Arial" charset="0"/>
              </a:rPr>
              <a:t>COSMIC ACCESS Workshop: Intro | August 15, 2023 </a:t>
            </a:r>
            <a:endParaRPr lang="en-US" sz="1000" b="0" i="0" kern="1200" dirty="0">
              <a:solidFill>
                <a:schemeClr val="tx1"/>
              </a:solidFill>
              <a:effectLst/>
              <a:latin typeface="Roboto" panose="02000000000000000000" pitchFamily="2" charset="0"/>
              <a:ea typeface="Roboto" panose="02000000000000000000" pitchFamily="2" charset="0"/>
              <a:cs typeface="Arial" charset="0"/>
            </a:endParaRPr>
          </a:p>
        </p:txBody>
      </p:sp>
      <p:sp>
        <p:nvSpPr>
          <p:cNvPr id="13" name="Rectangle 12"/>
          <p:cNvSpPr/>
          <p:nvPr/>
        </p:nvSpPr>
        <p:spPr>
          <a:xfrm>
            <a:off x="11558016" y="6553272"/>
            <a:ext cx="174625" cy="153888"/>
          </a:xfrm>
          <a:prstGeom prst="rect">
            <a:avLst/>
          </a:prstGeom>
        </p:spPr>
        <p:txBody>
          <a:bodyPr wrap="square" lIns="0" tIns="0" rIns="0" bIns="0" anchor="t">
            <a:spAutoFit/>
          </a:bodyPr>
          <a:lstStyle/>
          <a:p>
            <a:pPr algn="r"/>
            <a:fld id="{794AB575-7986-1741-A4D9-8B601F7D4868}" type="slidenum">
              <a:rPr lang="en-US" sz="1000" b="0" i="0" smtClean="0">
                <a:solidFill>
                  <a:schemeClr val="tx1"/>
                </a:solidFill>
                <a:latin typeface="Roboto" panose="02000000000000000000" pitchFamily="2" charset="0"/>
                <a:ea typeface="Roboto" panose="02000000000000000000" pitchFamily="2" charset="0"/>
              </a:rPr>
              <a:t>‹#›</a:t>
            </a:fld>
            <a:endParaRPr lang="en-US" sz="1000" b="0" i="0">
              <a:solidFill>
                <a:schemeClr val="tx1"/>
              </a:solidFill>
              <a:latin typeface="Roboto" panose="02000000000000000000" pitchFamily="2" charset="0"/>
              <a:ea typeface="Roboto" panose="02000000000000000000" pitchFamily="2" charset="0"/>
            </a:endParaRPr>
          </a:p>
        </p:txBody>
      </p:sp>
      <p:sp>
        <p:nvSpPr>
          <p:cNvPr id="17" name="Text Placeholder 2"/>
          <p:cNvSpPr>
            <a:spLocks noGrp="1"/>
          </p:cNvSpPr>
          <p:nvPr>
            <p:ph type="body" idx="1"/>
          </p:nvPr>
        </p:nvSpPr>
        <p:spPr>
          <a:xfrm>
            <a:off x="457200" y="1238668"/>
            <a:ext cx="9144000" cy="5014645"/>
          </a:xfrm>
          <a:prstGeom prst="rect">
            <a:avLst/>
          </a:prstGeom>
        </p:spPr>
        <p:txBody>
          <a:bodyPr vert="horz" wrap="square" lIns="45720" tIns="0" rIns="4572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Placeholder 1"/>
          <p:cNvSpPr>
            <a:spLocks noGrp="1"/>
          </p:cNvSpPr>
          <p:nvPr>
            <p:ph type="title"/>
          </p:nvPr>
        </p:nvSpPr>
        <p:spPr>
          <a:xfrm>
            <a:off x="465139" y="208395"/>
            <a:ext cx="8832864" cy="667512"/>
          </a:xfrm>
          <a:prstGeom prst="rect">
            <a:avLst/>
          </a:prstGeom>
        </p:spPr>
        <p:txBody>
          <a:bodyPr vert="horz" wrap="none" lIns="0" tIns="0" rIns="0" bIns="0" rtlCol="0" anchor="b" anchorCtr="0">
            <a:noAutofit/>
          </a:bodyPr>
          <a:lstStyle/>
          <a:p>
            <a:r>
              <a:rPr lang="en-US" dirty="0"/>
              <a:t>Click to edit Master </a:t>
            </a:r>
            <a:br>
              <a:rPr lang="en-US" dirty="0"/>
            </a:br>
            <a:r>
              <a:rPr lang="en-US" dirty="0"/>
              <a:t>title style</a:t>
            </a:r>
          </a:p>
        </p:txBody>
      </p:sp>
      <p:grpSp>
        <p:nvGrpSpPr>
          <p:cNvPr id="2" name="Group 1">
            <a:extLst>
              <a:ext uri="{FF2B5EF4-FFF2-40B4-BE49-F238E27FC236}">
                <a16:creationId xmlns:a16="http://schemas.microsoft.com/office/drawing/2014/main" id="{7CBE4F73-24F0-EAE8-0997-0D0DC449F988}"/>
              </a:ext>
            </a:extLst>
          </p:cNvPr>
          <p:cNvGrpSpPr/>
          <p:nvPr userDrawn="1"/>
        </p:nvGrpSpPr>
        <p:grpSpPr>
          <a:xfrm>
            <a:off x="487680" y="881038"/>
            <a:ext cx="11399520" cy="82297"/>
            <a:chOff x="487680" y="881038"/>
            <a:chExt cx="11399520" cy="82297"/>
          </a:xfrm>
        </p:grpSpPr>
        <p:cxnSp>
          <p:nvCxnSpPr>
            <p:cNvPr id="3" name="Straight Connector 2">
              <a:extLst>
                <a:ext uri="{FF2B5EF4-FFF2-40B4-BE49-F238E27FC236}">
                  <a16:creationId xmlns:a16="http://schemas.microsoft.com/office/drawing/2014/main" id="{32A50438-D04E-A101-E288-FE10D7168C5B}"/>
                </a:ext>
              </a:extLst>
            </p:cNvPr>
            <p:cNvCxnSpPr/>
            <p:nvPr userDrawn="1"/>
          </p:nvCxnSpPr>
          <p:spPr>
            <a:xfrm>
              <a:off x="487680" y="895325"/>
              <a:ext cx="11399520" cy="0"/>
            </a:xfrm>
            <a:prstGeom prst="line">
              <a:avLst/>
            </a:prstGeom>
            <a:ln>
              <a:solidFill>
                <a:srgbClr val="006BA6"/>
              </a:solidFill>
            </a:ln>
          </p:spPr>
          <p:style>
            <a:lnRef idx="1">
              <a:schemeClr val="accent1"/>
            </a:lnRef>
            <a:fillRef idx="0">
              <a:schemeClr val="accent1"/>
            </a:fillRef>
            <a:effectRef idx="0">
              <a:schemeClr val="accent1"/>
            </a:effectRef>
            <a:fontRef idx="minor">
              <a:schemeClr val="tx1"/>
            </a:fontRef>
          </p:style>
        </p:cxnSp>
        <p:sp>
          <p:nvSpPr>
            <p:cNvPr id="4" name="Triangle 3">
              <a:extLst>
                <a:ext uri="{FF2B5EF4-FFF2-40B4-BE49-F238E27FC236}">
                  <a16:creationId xmlns:a16="http://schemas.microsoft.com/office/drawing/2014/main" id="{898FB339-FC8C-88FC-F764-71680E5340D3}"/>
                </a:ext>
              </a:extLst>
            </p:cNvPr>
            <p:cNvSpPr/>
            <p:nvPr userDrawn="1"/>
          </p:nvSpPr>
          <p:spPr>
            <a:xfrm rot="10800000">
              <a:off x="487680" y="881038"/>
              <a:ext cx="134112" cy="82297"/>
            </a:xfrm>
            <a:prstGeom prst="triangle">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Baghdad" pitchFamily="2" charset="-78"/>
              </a:endParaRPr>
            </a:p>
          </p:txBody>
        </p:sp>
      </p:grpSp>
      <p:sp>
        <p:nvSpPr>
          <p:cNvPr id="7" name="TextBox 6">
            <a:extLst>
              <a:ext uri="{FF2B5EF4-FFF2-40B4-BE49-F238E27FC236}">
                <a16:creationId xmlns:a16="http://schemas.microsoft.com/office/drawing/2014/main" id="{F962F804-A02F-AF59-6F9A-9157B1DCA3F1}"/>
              </a:ext>
            </a:extLst>
          </p:cNvPr>
          <p:cNvSpPr txBox="1"/>
          <p:nvPr userDrawn="1"/>
        </p:nvSpPr>
        <p:spPr>
          <a:xfrm>
            <a:off x="10464800" y="2082800"/>
            <a:ext cx="0" cy="0"/>
          </a:xfrm>
          <a:prstGeom prst="rect">
            <a:avLst/>
          </a:prstGeom>
          <a:ln>
            <a:noFill/>
          </a:ln>
        </p:spPr>
        <p:txBody>
          <a:bodyPr vert="horz" wrap="none" lIns="45720" tIns="0" rIns="0" bIns="0" rtlCol="0">
            <a:noAutofit/>
          </a:bodyPr>
          <a:lstStyle/>
          <a:p>
            <a:pPr algn="l"/>
            <a:endParaRPr lang="en-US" sz="1600" dirty="0" err="1">
              <a:solidFill>
                <a:schemeClr val="accent3"/>
              </a:solidFill>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49AC9A70-9554-DBC7-1DAA-EE4F65215D9A}"/>
              </a:ext>
            </a:extLst>
          </p:cNvPr>
          <p:cNvSpPr txBox="1"/>
          <p:nvPr userDrawn="1"/>
        </p:nvSpPr>
        <p:spPr>
          <a:xfrm>
            <a:off x="457200" y="6522619"/>
            <a:ext cx="3416157" cy="215194"/>
          </a:xfrm>
          <a:prstGeom prst="rect">
            <a:avLst/>
          </a:prstGeom>
          <a:ln>
            <a:noFill/>
          </a:ln>
        </p:spPr>
        <p:txBody>
          <a:bodyPr vert="horz" wrap="square" lIns="45720" tIns="0" rIns="0" bIns="0" rtlCol="0">
            <a:noAutofit/>
          </a:bodyPr>
          <a:lstStyle/>
          <a:p>
            <a:pPr algn="l"/>
            <a:r>
              <a:rPr lang="en-US" sz="1400" b="0" dirty="0">
                <a:solidFill>
                  <a:schemeClr val="accent3"/>
                </a:solidFill>
                <a:latin typeface="+mj-lt"/>
                <a:ea typeface="Roboto" panose="02000000000000000000" pitchFamily="2" charset="0"/>
              </a:rPr>
              <a:t>Atmospheric and Environmental Research</a:t>
            </a:r>
          </a:p>
        </p:txBody>
      </p:sp>
      <p:pic>
        <p:nvPicPr>
          <p:cNvPr id="5" name="Picture 4">
            <a:extLst>
              <a:ext uri="{FF2B5EF4-FFF2-40B4-BE49-F238E27FC236}">
                <a16:creationId xmlns:a16="http://schemas.microsoft.com/office/drawing/2014/main" id="{8F140DCF-9D56-129B-A54F-2BFE3618C80A}"/>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p:blipFill>
        <p:spPr>
          <a:xfrm>
            <a:off x="10505443" y="339577"/>
            <a:ext cx="1229357" cy="348478"/>
          </a:xfrm>
          <a:prstGeom prst="rect">
            <a:avLst/>
          </a:prstGeom>
          <a:solidFill>
            <a:schemeClr val="bg1"/>
          </a:solidFill>
        </p:spPr>
      </p:pic>
    </p:spTree>
    <p:extLst>
      <p:ext uri="{BB962C8B-B14F-4D97-AF65-F5344CB8AC3E}">
        <p14:creationId xmlns:p14="http://schemas.microsoft.com/office/powerpoint/2010/main" val="3601119669"/>
      </p:ext>
    </p:extLst>
  </p:cSld>
  <p:clrMap bg1="lt1" tx1="dk1" bg2="lt2" tx2="dk2" accent1="accent1" accent2="accent2" accent3="accent3" accent4="accent4" accent5="accent5" accent6="accent6" hlink="hlink" folHlink="folHlink"/>
  <p:sldLayoutIdLst>
    <p:sldLayoutId id="2147484279" r:id="rId1"/>
    <p:sldLayoutId id="2147484176" r:id="rId2"/>
    <p:sldLayoutId id="2147484177" r:id="rId3"/>
    <p:sldLayoutId id="2147484179" r:id="rId4"/>
    <p:sldLayoutId id="2147484182" r:id="rId5"/>
    <p:sldLayoutId id="2147484183" r:id="rId6"/>
    <p:sldLayoutId id="2147484194" r:id="rId7"/>
    <p:sldLayoutId id="2147484195" r:id="rId8"/>
    <p:sldLayoutId id="2147484287" r:id="rId9"/>
    <p:sldLayoutId id="2147484288" r:id="rId10"/>
    <p:sldLayoutId id="2147484290" r:id="rId11"/>
    <p:sldLayoutId id="2147484289" r:id="rId12"/>
    <p:sldLayoutId id="2147484281" r:id="rId13"/>
    <p:sldLayoutId id="2147484221" r:id="rId14"/>
  </p:sldLayoutIdLst>
  <p:transition spd="slow"/>
  <p:hf hdr="0" ftr="0" dt="0"/>
  <p:txStyles>
    <p:titleStyle>
      <a:lvl1pPr algn="l" defTabSz="914377" rtl="0" eaLnBrk="1" latinLnBrk="0" hangingPunct="1">
        <a:lnSpc>
          <a:spcPct val="80000"/>
        </a:lnSpc>
        <a:spcBef>
          <a:spcPct val="0"/>
        </a:spcBef>
        <a:buNone/>
        <a:defRPr sz="2800" b="0" i="0" kern="1200">
          <a:solidFill>
            <a:schemeClr val="accent3"/>
          </a:solidFill>
          <a:effectLst/>
          <a:latin typeface="Roboto Medium" panose="02000000000000000000" pitchFamily="2" charset="0"/>
          <a:ea typeface="Roboto Medium" panose="02000000000000000000" pitchFamily="2" charset="0"/>
          <a:cs typeface="+mj-cs"/>
        </a:defRPr>
      </a:lvl1pPr>
    </p:titleStyle>
    <p:bodyStyle>
      <a:lvl1pPr marL="233363" indent="-227013" algn="l" defTabSz="914377" rtl="0" eaLnBrk="1" latinLnBrk="0" hangingPunct="1">
        <a:lnSpc>
          <a:spcPct val="85000"/>
        </a:lnSpc>
        <a:spcBef>
          <a:spcPts val="0"/>
        </a:spcBef>
        <a:spcAft>
          <a:spcPts val="400"/>
        </a:spcAft>
        <a:buClr>
          <a:schemeClr val="accent1"/>
        </a:buClr>
        <a:buFont typeface="Arial" pitchFamily="34" charset="0"/>
        <a:buChar char="•"/>
        <a:tabLst/>
        <a:defRPr sz="1800" b="0" i="0" kern="1200">
          <a:solidFill>
            <a:schemeClr val="tx1"/>
          </a:solidFill>
          <a:latin typeface="+mn-lt"/>
          <a:ea typeface="Roboto" panose="02000000000000000000" pitchFamily="2" charset="0"/>
          <a:cs typeface="Arial" panose="020B0604020202020204" pitchFamily="34" charset="0"/>
        </a:defRPr>
      </a:lvl1pPr>
      <a:lvl2pPr marL="514350" indent="-223838" algn="l" defTabSz="914377" rtl="0" eaLnBrk="1" latinLnBrk="0" hangingPunct="1">
        <a:lnSpc>
          <a:spcPct val="85000"/>
        </a:lnSpc>
        <a:spcBef>
          <a:spcPts val="0"/>
        </a:spcBef>
        <a:spcAft>
          <a:spcPts val="400"/>
        </a:spcAft>
        <a:buClr>
          <a:schemeClr val="accent1"/>
        </a:buClr>
        <a:buFont typeface="Calibri" pitchFamily="34" charset="0"/>
        <a:buChar char="–"/>
        <a:tabLst/>
        <a:defRPr sz="1800" b="0" i="0" kern="1200">
          <a:solidFill>
            <a:schemeClr val="tx1"/>
          </a:solidFill>
          <a:latin typeface="+mn-lt"/>
          <a:ea typeface="Roboto" panose="02000000000000000000" pitchFamily="2" charset="0"/>
          <a:cs typeface="Arial" panose="020B0604020202020204" pitchFamily="34" charset="0"/>
        </a:defRPr>
      </a:lvl2pPr>
      <a:lvl3pPr marL="917575" indent="-227013" algn="l" defTabSz="914377" rtl="0" eaLnBrk="1" latinLnBrk="0" hangingPunct="1">
        <a:lnSpc>
          <a:spcPct val="85000"/>
        </a:lnSpc>
        <a:spcBef>
          <a:spcPts val="0"/>
        </a:spcBef>
        <a:spcAft>
          <a:spcPts val="400"/>
        </a:spcAft>
        <a:buClr>
          <a:schemeClr val="accent1"/>
        </a:buClr>
        <a:buSzPct val="80000"/>
        <a:buFont typeface="Courier New" panose="02070309020205020404" pitchFamily="49" charset="0"/>
        <a:buChar char="o"/>
        <a:tabLst/>
        <a:defRPr sz="1800" b="0" i="0" kern="1200">
          <a:solidFill>
            <a:schemeClr val="tx1"/>
          </a:solidFill>
          <a:latin typeface="+mn-lt"/>
          <a:ea typeface="Roboto" panose="02000000000000000000" pitchFamily="2" charset="0"/>
          <a:cs typeface="Arial" panose="020B0604020202020204" pitchFamily="34" charset="0"/>
        </a:defRPr>
      </a:lvl3pPr>
      <a:lvl4pPr marL="1262063" indent="-228600" algn="l" defTabSz="914377" rtl="0" eaLnBrk="1" latinLnBrk="0" hangingPunct="1">
        <a:lnSpc>
          <a:spcPct val="85000"/>
        </a:lnSpc>
        <a:spcBef>
          <a:spcPts val="0"/>
        </a:spcBef>
        <a:spcAft>
          <a:spcPts val="400"/>
        </a:spcAft>
        <a:buClr>
          <a:schemeClr val="accent1"/>
        </a:buClr>
        <a:buSzPct val="80000"/>
        <a:buFont typeface="Wingdings" pitchFamily="2" charset="2"/>
        <a:buChar char="§"/>
        <a:tabLst/>
        <a:defRPr sz="1800" b="0" i="0" kern="1200">
          <a:solidFill>
            <a:schemeClr val="tx1"/>
          </a:solidFill>
          <a:latin typeface="+mn-lt"/>
          <a:ea typeface="Roboto" panose="02000000000000000000" pitchFamily="2" charset="0"/>
          <a:cs typeface="Arial" panose="020B0604020202020204" pitchFamily="34" charset="0"/>
        </a:defRPr>
      </a:lvl4pPr>
      <a:lvl5pPr marL="1433513" indent="0" algn="l" defTabSz="914377" rtl="0" eaLnBrk="1" latinLnBrk="0" hangingPunct="1">
        <a:lnSpc>
          <a:spcPct val="85000"/>
        </a:lnSpc>
        <a:spcBef>
          <a:spcPts val="0"/>
        </a:spcBef>
        <a:spcAft>
          <a:spcPts val="400"/>
        </a:spcAft>
        <a:buClr>
          <a:schemeClr val="accent1"/>
        </a:buClr>
        <a:buFontTx/>
        <a:buNone/>
        <a:tabLst/>
        <a:defRPr sz="1600" b="0" i="1" kern="1200">
          <a:solidFill>
            <a:schemeClr val="tx1"/>
          </a:solidFill>
          <a:latin typeface="+mn-lt"/>
          <a:ea typeface="Roboto" panose="02000000000000000000" pitchFamily="2" charset="0"/>
          <a:cs typeface="Arial" panose="020B0604020202020204" pitchFamily="34" charset="0"/>
        </a:defRPr>
      </a:lvl5pPr>
      <a:lvl6pPr marL="349250" indent="-342900" algn="l" defTabSz="914377" rtl="0" eaLnBrk="1" latinLnBrk="0" hangingPunct="1">
        <a:lnSpc>
          <a:spcPct val="85000"/>
        </a:lnSpc>
        <a:spcBef>
          <a:spcPts val="400"/>
        </a:spcBef>
        <a:spcAft>
          <a:spcPts val="600"/>
        </a:spcAft>
        <a:buClr>
          <a:schemeClr val="accent1"/>
        </a:buClr>
        <a:buFont typeface="+mj-lt"/>
        <a:buAutoNum type="arabicPeriod"/>
        <a:tabLst/>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6pPr>
      <a:lvl7pPr marL="690563" indent="-341313" algn="l" defTabSz="914377" rtl="0" eaLnBrk="1" latinLnBrk="0" hangingPunct="1">
        <a:lnSpc>
          <a:spcPct val="85000"/>
        </a:lnSpc>
        <a:spcBef>
          <a:spcPts val="400"/>
        </a:spcBef>
        <a:spcAft>
          <a:spcPts val="600"/>
        </a:spcAft>
        <a:buClr>
          <a:schemeClr val="accent1"/>
        </a:buClr>
        <a:buFont typeface="+mj-lt"/>
        <a:buAutoNum type="alphaUcPeriod"/>
        <a:tabLst/>
        <a:defRPr sz="1800" kern="1200">
          <a:solidFill>
            <a:schemeClr val="tx1"/>
          </a:solidFill>
          <a:latin typeface="Roboto" panose="02000000000000000000" pitchFamily="2" charset="0"/>
          <a:ea typeface="+mn-ea"/>
          <a:cs typeface="Arial" panose="020B0604020202020204" pitchFamily="34" charset="0"/>
        </a:defRPr>
      </a:lvl7pPr>
      <a:lvl8pPr marL="1033463" indent="-342900" algn="l" defTabSz="914377" rtl="0" eaLnBrk="1" latinLnBrk="0" hangingPunct="1">
        <a:lnSpc>
          <a:spcPct val="85000"/>
        </a:lnSpc>
        <a:spcBef>
          <a:spcPts val="400"/>
        </a:spcBef>
        <a:spcAft>
          <a:spcPts val="600"/>
        </a:spcAft>
        <a:buClr>
          <a:schemeClr val="accent1"/>
        </a:buClr>
        <a:buFont typeface="+mj-lt"/>
        <a:buAutoNum type="romanLcPeriod"/>
        <a:tabLst/>
        <a:defRPr sz="1800" kern="1200" baseline="0">
          <a:solidFill>
            <a:schemeClr val="tx1"/>
          </a:solidFill>
          <a:latin typeface="Roboto" panose="02000000000000000000" pitchFamily="2" charset="0"/>
          <a:ea typeface="Roboto" panose="02000000000000000000" pitchFamily="2" charset="0"/>
          <a:cs typeface="+mn-cs"/>
        </a:defRPr>
      </a:lvl8pPr>
      <a:lvl9pPr marL="742950" indent="0" algn="l" defTabSz="914377" rtl="0" eaLnBrk="1" latinLnBrk="0" hangingPunct="1">
        <a:lnSpc>
          <a:spcPct val="85000"/>
        </a:lnSpc>
        <a:spcBef>
          <a:spcPts val="400"/>
        </a:spcBef>
        <a:spcAft>
          <a:spcPts val="600"/>
        </a:spcAft>
        <a:buClr>
          <a:srgbClr val="2A7DE1"/>
        </a:buClr>
        <a:buFont typeface="Arial" panose="020B0604020202020204" pitchFamily="34" charset="0"/>
        <a:buNone/>
        <a:tabLst>
          <a:tab pos="742950" algn="l"/>
        </a:tabLst>
        <a:defRPr sz="1800" kern="1200">
          <a:solidFill>
            <a:srgbClr val="3F403F"/>
          </a:solidFill>
          <a:latin typeface="Roboto" panose="02000000000000000000" pitchFamily="2" charset="0"/>
          <a:ea typeface="Roboto" panose="02000000000000000000" pitchFamily="2" charset="0"/>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2" orient="horz" pos="2160" userDrawn="1">
          <p15:clr>
            <a:srgbClr val="F26B43"/>
          </p15:clr>
        </p15:guide>
        <p15:guide id="103" pos="3840" userDrawn="1">
          <p15:clr>
            <a:srgbClr val="F26B43"/>
          </p15:clr>
        </p15:guide>
        <p15:guide id="104" pos="288" userDrawn="1">
          <p15:clr>
            <a:srgbClr val="F26B43"/>
          </p15:clr>
        </p15:guide>
        <p15:guide id="105" pos="7392" userDrawn="1">
          <p15:clr>
            <a:srgbClr val="F26B43"/>
          </p15:clr>
        </p15:guide>
        <p15:guide id="106" orient="horz" pos="3889" userDrawn="1">
          <p15:clr>
            <a:srgbClr val="F26B43"/>
          </p15:clr>
        </p15:guide>
        <p15:guide id="107" orient="horz" pos="216" userDrawn="1">
          <p15:clr>
            <a:srgbClr val="F26B43"/>
          </p15:clr>
        </p15:guide>
        <p15:guide id="108" orient="horz" pos="1032" userDrawn="1">
          <p15:clr>
            <a:srgbClr val="F26B43"/>
          </p15:clr>
        </p15:guide>
        <p15:guide id="109" pos="5568" userDrawn="1">
          <p15:clr>
            <a:srgbClr val="F26B43"/>
          </p15:clr>
        </p15:guide>
        <p15:guide id="110" pos="6048" userDrawn="1">
          <p15:clr>
            <a:srgbClr val="F26B43"/>
          </p15:clr>
        </p15:guide>
        <p15:guide id="111" orient="horz" pos="288" userDrawn="1">
          <p15:clr>
            <a:srgbClr val="F26B43"/>
          </p15:clr>
        </p15:guide>
        <p15:guide id="112" orient="horz" pos="456" userDrawn="1">
          <p15:clr>
            <a:srgbClr val="F26B43"/>
          </p15:clr>
        </p15:guide>
        <p15:guide id="113" orient="horz" pos="816" userDrawn="1">
          <p15:clr>
            <a:srgbClr val="F26B43"/>
          </p15:clr>
        </p15:guide>
        <p15:guide id="114" orient="horz" pos="1278" userDrawn="1">
          <p15:clr>
            <a:srgbClr val="F26B43"/>
          </p15:clr>
        </p15:guide>
        <p15:guide id="115" orient="horz" pos="4152" userDrawn="1">
          <p15:clr>
            <a:srgbClr val="F26B43"/>
          </p15:clr>
        </p15:guide>
        <p15:guide id="116" pos="62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778F-2B43-D941-9AB6-C1097A42D730}"/>
              </a:ext>
            </a:extLst>
          </p:cNvPr>
          <p:cNvSpPr>
            <a:spLocks noGrp="1"/>
          </p:cNvSpPr>
          <p:nvPr>
            <p:ph type="title"/>
          </p:nvPr>
        </p:nvSpPr>
        <p:spPr/>
        <p:txBody>
          <a:bodyPr/>
          <a:lstStyle/>
          <a:p>
            <a:r>
              <a:rPr lang="en-US" sz="2800" dirty="0"/>
              <a:t>COSMIC ACCESS Workshop </a:t>
            </a:r>
            <a:br>
              <a:rPr lang="en-US" sz="2800" dirty="0"/>
            </a:br>
            <a:r>
              <a:rPr lang="en-US" sz="2400" dirty="0"/>
              <a:t>AWS Batch</a:t>
            </a:r>
            <a:endParaRPr lang="en-US" sz="2800" dirty="0"/>
          </a:p>
        </p:txBody>
      </p:sp>
      <p:sp>
        <p:nvSpPr>
          <p:cNvPr id="4" name="Text Placeholder 3">
            <a:extLst>
              <a:ext uri="{FF2B5EF4-FFF2-40B4-BE49-F238E27FC236}">
                <a16:creationId xmlns:a16="http://schemas.microsoft.com/office/drawing/2014/main" id="{D22724A2-5365-864A-B37F-14BE490C0057}"/>
              </a:ext>
            </a:extLst>
          </p:cNvPr>
          <p:cNvSpPr>
            <a:spLocks noGrp="1"/>
          </p:cNvSpPr>
          <p:nvPr>
            <p:ph type="body" sz="quarter" idx="10"/>
          </p:nvPr>
        </p:nvSpPr>
        <p:spPr>
          <a:xfrm>
            <a:off x="457199" y="3549389"/>
            <a:ext cx="4792640" cy="1702040"/>
          </a:xfrm>
        </p:spPr>
        <p:txBody>
          <a:bodyPr/>
          <a:lstStyle/>
          <a:p>
            <a:endParaRPr lang="en-US" sz="1600" dirty="0"/>
          </a:p>
          <a:p>
            <a:r>
              <a:rPr lang="en-US" sz="1600" dirty="0"/>
              <a:t>Presented by:</a:t>
            </a:r>
          </a:p>
          <a:p>
            <a:r>
              <a:rPr lang="en-US" sz="1800" dirty="0"/>
              <a:t>Amy McVey</a:t>
            </a:r>
          </a:p>
          <a:p>
            <a:r>
              <a:rPr lang="en-US" sz="1800" dirty="0"/>
              <a:t>Atmospheric and Environmental Research</a:t>
            </a:r>
          </a:p>
          <a:p>
            <a:r>
              <a:rPr lang="en-US" sz="1800" dirty="0"/>
              <a:t>Lexington, MA</a:t>
            </a:r>
          </a:p>
        </p:txBody>
      </p:sp>
      <p:sp>
        <p:nvSpPr>
          <p:cNvPr id="3" name="Subtitle 2">
            <a:extLst>
              <a:ext uri="{FF2B5EF4-FFF2-40B4-BE49-F238E27FC236}">
                <a16:creationId xmlns:a16="http://schemas.microsoft.com/office/drawing/2014/main" id="{C0F208C4-02FB-3E45-9E38-36423EA30524}"/>
              </a:ext>
            </a:extLst>
          </p:cNvPr>
          <p:cNvSpPr>
            <a:spLocks noGrp="1"/>
          </p:cNvSpPr>
          <p:nvPr>
            <p:ph type="body" sz="quarter" idx="11"/>
          </p:nvPr>
        </p:nvSpPr>
        <p:spPr>
          <a:xfrm>
            <a:off x="457199" y="5539195"/>
            <a:ext cx="4248615" cy="483985"/>
          </a:xfrm>
        </p:spPr>
        <p:txBody>
          <a:bodyPr/>
          <a:lstStyle/>
          <a:p>
            <a:r>
              <a:rPr lang="en-US" dirty="0"/>
              <a:t>August 15, 2023</a:t>
            </a:r>
          </a:p>
        </p:txBody>
      </p:sp>
    </p:spTree>
    <p:extLst>
      <p:ext uri="{BB962C8B-B14F-4D97-AF65-F5344CB8AC3E}">
        <p14:creationId xmlns:p14="http://schemas.microsoft.com/office/powerpoint/2010/main" val="114070559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F86B-3AE1-DBDF-EF02-7BB405FDD81D}"/>
              </a:ext>
            </a:extLst>
          </p:cNvPr>
          <p:cNvSpPr>
            <a:spLocks noGrp="1"/>
          </p:cNvSpPr>
          <p:nvPr>
            <p:ph type="title"/>
          </p:nvPr>
        </p:nvSpPr>
        <p:spPr/>
        <p:txBody>
          <a:bodyPr/>
          <a:lstStyle/>
          <a:p>
            <a:r>
              <a:rPr lang="en-US" dirty="0"/>
              <a:t>What is AWS Batch?</a:t>
            </a:r>
          </a:p>
        </p:txBody>
      </p:sp>
      <p:sp>
        <p:nvSpPr>
          <p:cNvPr id="3" name="Content Placeholder 2">
            <a:extLst>
              <a:ext uri="{FF2B5EF4-FFF2-40B4-BE49-F238E27FC236}">
                <a16:creationId xmlns:a16="http://schemas.microsoft.com/office/drawing/2014/main" id="{8D2ACB11-33B8-EEE4-188B-1F9E89C143C7}"/>
              </a:ext>
            </a:extLst>
          </p:cNvPr>
          <p:cNvSpPr>
            <a:spLocks noGrp="1"/>
          </p:cNvSpPr>
          <p:nvPr>
            <p:ph idx="1"/>
          </p:nvPr>
        </p:nvSpPr>
        <p:spPr>
          <a:xfrm>
            <a:off x="457200" y="1219200"/>
            <a:ext cx="5311471" cy="4962144"/>
          </a:xfrm>
        </p:spPr>
        <p:txBody>
          <a:bodyPr/>
          <a:lstStyle/>
          <a:p>
            <a:pPr marL="6350" indent="0">
              <a:spcAft>
                <a:spcPts val="600"/>
              </a:spcAft>
              <a:buNone/>
            </a:pPr>
            <a:r>
              <a:rPr lang="en-US" dirty="0"/>
              <a:t>An AWS service which auto-scales and queues jobs based on user specifications.</a:t>
            </a:r>
          </a:p>
          <a:p>
            <a:pPr marL="6350" indent="0">
              <a:spcAft>
                <a:spcPts val="600"/>
              </a:spcAft>
              <a:buNone/>
            </a:pPr>
            <a:endParaRPr lang="en-US" dirty="0"/>
          </a:p>
          <a:p>
            <a:r>
              <a:rPr lang="en-US" dirty="0"/>
              <a:t>With a Batch environment and architecture setup, the user simply submits the desired jobs ranging from 1 – 1000s.  </a:t>
            </a:r>
          </a:p>
          <a:p>
            <a:r>
              <a:rPr lang="en-US" dirty="0"/>
              <a:t>The user can set up the architecture to fit their workflow as needed and to be optimized for both wall time and cost.</a:t>
            </a:r>
          </a:p>
          <a:p>
            <a:r>
              <a:rPr lang="en-US" dirty="0"/>
              <a:t>This is a quick way to run many simultaneous independent jobs.</a:t>
            </a:r>
          </a:p>
          <a:p>
            <a:endParaRPr lang="en-US" dirty="0"/>
          </a:p>
        </p:txBody>
      </p:sp>
      <p:pic>
        <p:nvPicPr>
          <p:cNvPr id="1028" name="Picture 4" descr="AWS Batch - Reviews, Pros &amp; Cons | Companies using AWS Batch">
            <a:extLst>
              <a:ext uri="{FF2B5EF4-FFF2-40B4-BE49-F238E27FC236}">
                <a16:creationId xmlns:a16="http://schemas.microsoft.com/office/drawing/2014/main" id="{DC0739D5-9113-DB1E-4655-1F4A11912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743" y="1939621"/>
            <a:ext cx="2978757" cy="297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22989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mazon EC2: Auto Scaling. In traditional IT world, there are… | by Mohamed  Jawad P | Medium">
            <a:extLst>
              <a:ext uri="{FF2B5EF4-FFF2-40B4-BE49-F238E27FC236}">
                <a16:creationId xmlns:a16="http://schemas.microsoft.com/office/drawing/2014/main" id="{1B388D8E-0351-DCD0-0EF9-DCFAD72F8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804" y="1171976"/>
            <a:ext cx="3693587" cy="2571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865083-33B9-A684-B492-D07B75B28C9B}"/>
              </a:ext>
            </a:extLst>
          </p:cNvPr>
          <p:cNvSpPr>
            <a:spLocks noGrp="1"/>
          </p:cNvSpPr>
          <p:nvPr>
            <p:ph type="title"/>
          </p:nvPr>
        </p:nvSpPr>
        <p:spPr/>
        <p:txBody>
          <a:bodyPr/>
          <a:lstStyle/>
          <a:p>
            <a:r>
              <a:rPr lang="en-US" dirty="0"/>
              <a:t>Benefits of Batch</a:t>
            </a:r>
          </a:p>
        </p:txBody>
      </p:sp>
      <p:sp>
        <p:nvSpPr>
          <p:cNvPr id="3" name="Content Placeholder 2">
            <a:extLst>
              <a:ext uri="{FF2B5EF4-FFF2-40B4-BE49-F238E27FC236}">
                <a16:creationId xmlns:a16="http://schemas.microsoft.com/office/drawing/2014/main" id="{37DCEC1B-6190-341B-9F29-CB06D01AE8B3}"/>
              </a:ext>
            </a:extLst>
          </p:cNvPr>
          <p:cNvSpPr>
            <a:spLocks noGrp="1"/>
          </p:cNvSpPr>
          <p:nvPr>
            <p:ph idx="1"/>
          </p:nvPr>
        </p:nvSpPr>
        <p:spPr>
          <a:xfrm>
            <a:off x="457200" y="1219200"/>
            <a:ext cx="5387009" cy="4962144"/>
          </a:xfrm>
        </p:spPr>
        <p:txBody>
          <a:bodyPr/>
          <a:lstStyle/>
          <a:p>
            <a:r>
              <a:rPr lang="en-US" dirty="0"/>
              <a:t>With Auto Scaling, the EC2 starts when you request a job and terminates when the job is done.  This limits wasted resources.</a:t>
            </a:r>
          </a:p>
          <a:p>
            <a:r>
              <a:rPr lang="en-US" dirty="0"/>
              <a:t>Using Docker containers/images each job has its own siloed environment, allocated compute and RAM as well as local storage.  This is perfect for local calculations then saving the final data elsewhere, reducing the network read/write.</a:t>
            </a:r>
          </a:p>
          <a:p>
            <a:r>
              <a:rPr lang="en-US" dirty="0"/>
              <a:t>Option for SPOT pricing, which is cheaper EC2 instances, but they can be interrupted or terminated based on demand.  If your workflow is built to easily be restarted this option can save up to 70% in costs.</a:t>
            </a:r>
          </a:p>
          <a:p>
            <a:r>
              <a:rPr lang="en-US" dirty="0"/>
              <a:t>Easy to track jobs and logs to initiate additional workflows or possibly debug current ones.</a:t>
            </a:r>
          </a:p>
          <a:p>
            <a:r>
              <a:rPr lang="en-US" dirty="0"/>
              <a:t>All of the above can save on costs.  </a:t>
            </a:r>
          </a:p>
        </p:txBody>
      </p:sp>
      <p:pic>
        <p:nvPicPr>
          <p:cNvPr id="2052" name="Picture 4" descr="Using Spot Instances to Reduce Cluster Costs">
            <a:extLst>
              <a:ext uri="{FF2B5EF4-FFF2-40B4-BE49-F238E27FC236}">
                <a16:creationId xmlns:a16="http://schemas.microsoft.com/office/drawing/2014/main" id="{ECE2681B-7B79-CCFE-651C-37252D2C0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403" y="4068533"/>
            <a:ext cx="3756108" cy="211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66671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atch-Based Architecture - High Performance Computing Lens">
            <a:extLst>
              <a:ext uri="{FF2B5EF4-FFF2-40B4-BE49-F238E27FC236}">
                <a16:creationId xmlns:a16="http://schemas.microsoft.com/office/drawing/2014/main" id="{2E6F9487-79B0-B4C9-9D92-7BF2A30FB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649" y="2381416"/>
            <a:ext cx="5651167" cy="30824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23618E-3E5A-31E1-9096-91727175378F}"/>
              </a:ext>
            </a:extLst>
          </p:cNvPr>
          <p:cNvSpPr>
            <a:spLocks noGrp="1"/>
          </p:cNvSpPr>
          <p:nvPr>
            <p:ph type="title"/>
          </p:nvPr>
        </p:nvSpPr>
        <p:spPr/>
        <p:txBody>
          <a:bodyPr/>
          <a:lstStyle/>
          <a:p>
            <a:r>
              <a:rPr lang="en-US" dirty="0"/>
              <a:t>AWS Components to Batch</a:t>
            </a:r>
          </a:p>
        </p:txBody>
      </p:sp>
      <p:sp>
        <p:nvSpPr>
          <p:cNvPr id="3" name="Content Placeholder 2">
            <a:extLst>
              <a:ext uri="{FF2B5EF4-FFF2-40B4-BE49-F238E27FC236}">
                <a16:creationId xmlns:a16="http://schemas.microsoft.com/office/drawing/2014/main" id="{39FD67FB-9310-15D2-9F5C-A6C1D4E055C3}"/>
              </a:ext>
            </a:extLst>
          </p:cNvPr>
          <p:cNvSpPr>
            <a:spLocks noGrp="1"/>
          </p:cNvSpPr>
          <p:nvPr>
            <p:ph idx="1"/>
          </p:nvPr>
        </p:nvSpPr>
        <p:spPr>
          <a:xfrm>
            <a:off x="457199" y="1219200"/>
            <a:ext cx="6559827" cy="4962144"/>
          </a:xfrm>
        </p:spPr>
        <p:txBody>
          <a:bodyPr/>
          <a:lstStyle/>
          <a:p>
            <a:r>
              <a:rPr lang="en-US" sz="1700" dirty="0"/>
              <a:t>Elastic Container Registry (</a:t>
            </a:r>
            <a:r>
              <a:rPr lang="en-US" sz="1700" b="1" dirty="0"/>
              <a:t>ECR</a:t>
            </a:r>
            <a:r>
              <a:rPr lang="en-US" sz="1700" dirty="0"/>
              <a:t>) – Where the docker image lives.</a:t>
            </a:r>
          </a:p>
          <a:p>
            <a:r>
              <a:rPr lang="en-US" sz="1700" dirty="0"/>
              <a:t>Launch Template (</a:t>
            </a:r>
            <a:r>
              <a:rPr lang="en-US" sz="1700" b="1" dirty="0"/>
              <a:t>EC2</a:t>
            </a:r>
            <a:r>
              <a:rPr lang="en-US" sz="1700" dirty="0"/>
              <a:t>) – Any startup commands for the EC2.</a:t>
            </a:r>
          </a:p>
          <a:p>
            <a:r>
              <a:rPr lang="en-US" sz="1700" dirty="0"/>
              <a:t>Job Definition (</a:t>
            </a:r>
            <a:r>
              <a:rPr lang="en-US" sz="1700" b="1" dirty="0"/>
              <a:t>Batch</a:t>
            </a:r>
            <a:r>
              <a:rPr lang="en-US" sz="1700" dirty="0"/>
              <a:t>) – Naming the setup of docker image, launch template, mount points and default commands.</a:t>
            </a:r>
          </a:p>
          <a:p>
            <a:r>
              <a:rPr lang="en-US" sz="1700" dirty="0"/>
              <a:t>Job Queue (</a:t>
            </a:r>
            <a:r>
              <a:rPr lang="en-US" sz="1700" b="1" dirty="0"/>
              <a:t>Batch</a:t>
            </a:r>
            <a:r>
              <a:rPr lang="en-US" sz="1700" dirty="0"/>
              <a:t>) – Scheduling queue where jobs will wait until resources are available.  Each job queue is connected to a compute environment</a:t>
            </a:r>
          </a:p>
          <a:p>
            <a:r>
              <a:rPr lang="en-US" sz="1700" dirty="0"/>
              <a:t>Compute Environment (</a:t>
            </a:r>
            <a:r>
              <a:rPr lang="en-US" sz="1700" b="1" dirty="0"/>
              <a:t>Batch</a:t>
            </a:r>
            <a:r>
              <a:rPr lang="en-US" sz="1700" dirty="0"/>
              <a:t>) – Defined environment stating what IAM roles and security groups the EC2s will inherit and the amount of available </a:t>
            </a:r>
            <a:r>
              <a:rPr lang="en-US" sz="1700" dirty="0" err="1"/>
              <a:t>cpus</a:t>
            </a:r>
            <a:r>
              <a:rPr lang="en-US" sz="1700" dirty="0"/>
              <a:t> allowed.  </a:t>
            </a:r>
          </a:p>
          <a:p>
            <a:r>
              <a:rPr lang="en-US" sz="1700" dirty="0"/>
              <a:t>Security Groups (</a:t>
            </a:r>
            <a:r>
              <a:rPr lang="en-US" sz="1700" b="1" dirty="0"/>
              <a:t>EC2</a:t>
            </a:r>
            <a:r>
              <a:rPr lang="en-US" sz="1700" dirty="0"/>
              <a:t>) – Provides network permissions to resources in the respective compute environment.</a:t>
            </a:r>
          </a:p>
          <a:p>
            <a:r>
              <a:rPr lang="en-US" sz="1700" dirty="0"/>
              <a:t>Roles and Policies (</a:t>
            </a:r>
            <a:r>
              <a:rPr lang="en-US" sz="1700" b="1" dirty="0"/>
              <a:t>IAM</a:t>
            </a:r>
            <a:r>
              <a:rPr lang="en-US" sz="1700" dirty="0"/>
              <a:t>) – Provides policy permissions to access other AWS services.</a:t>
            </a:r>
          </a:p>
          <a:p>
            <a:r>
              <a:rPr lang="en-US" sz="1700" dirty="0"/>
              <a:t>Permanent Data Storage (</a:t>
            </a:r>
            <a:r>
              <a:rPr lang="en-US" sz="1700" b="1" dirty="0"/>
              <a:t>S3</a:t>
            </a:r>
            <a:r>
              <a:rPr lang="en-US" sz="1700" dirty="0"/>
              <a:t>) – As all batch jobs run on ephemeral EC2s, any data created will be lost when the job is complete unless stored outside the EC2.  Copying data so S3 is one solution.</a:t>
            </a:r>
          </a:p>
          <a:p>
            <a:endParaRPr lang="en-US" dirty="0"/>
          </a:p>
        </p:txBody>
      </p:sp>
    </p:spTree>
    <p:extLst>
      <p:ext uri="{BB962C8B-B14F-4D97-AF65-F5344CB8AC3E}">
        <p14:creationId xmlns:p14="http://schemas.microsoft.com/office/powerpoint/2010/main" val="341348477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18E-3E5A-31E1-9096-91727175378F}"/>
              </a:ext>
            </a:extLst>
          </p:cNvPr>
          <p:cNvSpPr>
            <a:spLocks noGrp="1"/>
          </p:cNvSpPr>
          <p:nvPr>
            <p:ph type="title"/>
          </p:nvPr>
        </p:nvSpPr>
        <p:spPr/>
        <p:txBody>
          <a:bodyPr/>
          <a:lstStyle/>
          <a:p>
            <a:r>
              <a:rPr lang="en-US" dirty="0"/>
              <a:t>Terraform – Infrastructure as Code</a:t>
            </a:r>
          </a:p>
        </p:txBody>
      </p:sp>
      <p:sp>
        <p:nvSpPr>
          <p:cNvPr id="3" name="Content Placeholder 2">
            <a:extLst>
              <a:ext uri="{FF2B5EF4-FFF2-40B4-BE49-F238E27FC236}">
                <a16:creationId xmlns:a16="http://schemas.microsoft.com/office/drawing/2014/main" id="{39FD67FB-9310-15D2-9F5C-A6C1D4E055C3}"/>
              </a:ext>
            </a:extLst>
          </p:cNvPr>
          <p:cNvSpPr>
            <a:spLocks noGrp="1"/>
          </p:cNvSpPr>
          <p:nvPr>
            <p:ph idx="1"/>
          </p:nvPr>
        </p:nvSpPr>
        <p:spPr>
          <a:xfrm>
            <a:off x="457200" y="1219200"/>
            <a:ext cx="11175558" cy="1961322"/>
          </a:xfrm>
        </p:spPr>
        <p:txBody>
          <a:bodyPr/>
          <a:lstStyle/>
          <a:p>
            <a:r>
              <a:rPr lang="en-US" dirty="0"/>
              <a:t>Provides the ability to create and destroy resources based on parameters and code.</a:t>
            </a:r>
          </a:p>
          <a:p>
            <a:r>
              <a:rPr lang="en-US" dirty="0"/>
              <a:t>This makes it easy to copy and update complex architecture easily.</a:t>
            </a:r>
          </a:p>
          <a:p>
            <a:r>
              <a:rPr lang="en-US" dirty="0"/>
              <a:t>Similar to AWS CloudFormation, but developed by </a:t>
            </a:r>
            <a:r>
              <a:rPr lang="en-US" dirty="0" err="1"/>
              <a:t>Hashicorp</a:t>
            </a:r>
            <a:r>
              <a:rPr lang="en-US" dirty="0"/>
              <a:t>.</a:t>
            </a:r>
          </a:p>
          <a:p>
            <a:endParaRPr lang="en-US" dirty="0"/>
          </a:p>
          <a:p>
            <a:endParaRPr lang="en-US" dirty="0"/>
          </a:p>
          <a:p>
            <a:r>
              <a:rPr lang="en-US" dirty="0"/>
              <a:t>Example:  You want to spin up and EC2.</a:t>
            </a:r>
          </a:p>
          <a:p>
            <a:endParaRPr lang="en-US" dirty="0"/>
          </a:p>
        </p:txBody>
      </p:sp>
      <p:sp>
        <p:nvSpPr>
          <p:cNvPr id="4" name="Content Placeholder 2">
            <a:extLst>
              <a:ext uri="{FF2B5EF4-FFF2-40B4-BE49-F238E27FC236}">
                <a16:creationId xmlns:a16="http://schemas.microsoft.com/office/drawing/2014/main" id="{CECB6E5E-1B86-EC67-D6FC-D985CB9FF51B}"/>
              </a:ext>
            </a:extLst>
          </p:cNvPr>
          <p:cNvSpPr txBox="1">
            <a:spLocks/>
          </p:cNvSpPr>
          <p:nvPr/>
        </p:nvSpPr>
        <p:spPr>
          <a:xfrm>
            <a:off x="457200" y="3185823"/>
            <a:ext cx="5462546" cy="2833314"/>
          </a:xfrm>
          <a:prstGeom prst="rect">
            <a:avLst/>
          </a:prstGeom>
        </p:spPr>
        <p:txBody>
          <a:bodyPr vert="horz" wrap="square" lIns="45720" tIns="0" rIns="45720" bIns="0" rtlCol="0">
            <a:noAutofit/>
          </a:bodyPr>
          <a:lstStyle>
            <a:lvl1pPr marL="233363" indent="-227013" algn="l" defTabSz="914377" rtl="0" eaLnBrk="1" latinLnBrk="0" hangingPunct="1">
              <a:lnSpc>
                <a:spcPct val="85000"/>
              </a:lnSpc>
              <a:spcBef>
                <a:spcPts val="0"/>
              </a:spcBef>
              <a:spcAft>
                <a:spcPts val="600"/>
              </a:spcAft>
              <a:buClr>
                <a:srgbClr val="2A7DE1"/>
              </a:buClr>
              <a:buFont typeface="Arial" pitchFamily="34" charset="0"/>
              <a:buChar char="•"/>
              <a:tabLst/>
              <a:defRPr sz="1800" b="0" i="0" kern="1200">
                <a:solidFill>
                  <a:schemeClr val="tx1"/>
                </a:solidFill>
                <a:latin typeface="+mn-lt"/>
                <a:ea typeface="Roboto" panose="02000000000000000000" pitchFamily="2" charset="0"/>
                <a:cs typeface="Arial" panose="020B0604020202020204" pitchFamily="34" charset="0"/>
              </a:defRPr>
            </a:lvl1pPr>
            <a:lvl2pPr marL="514350" indent="-223838" algn="l" defTabSz="914377" rtl="0" eaLnBrk="1" latinLnBrk="0" hangingPunct="1">
              <a:lnSpc>
                <a:spcPct val="85000"/>
              </a:lnSpc>
              <a:spcBef>
                <a:spcPts val="0"/>
              </a:spcBef>
              <a:spcAft>
                <a:spcPts val="600"/>
              </a:spcAft>
              <a:buClr>
                <a:srgbClr val="2A7DE1"/>
              </a:buClr>
              <a:buFont typeface="Calibri" pitchFamily="34" charset="0"/>
              <a:buChar char="–"/>
              <a:tabLst/>
              <a:defRPr sz="1400" b="0" i="0" kern="1200">
                <a:solidFill>
                  <a:schemeClr val="tx1"/>
                </a:solidFill>
                <a:latin typeface="+mn-lt"/>
                <a:ea typeface="Roboto" panose="02000000000000000000" pitchFamily="2" charset="0"/>
                <a:cs typeface="Arial" panose="020B0604020202020204" pitchFamily="34" charset="0"/>
              </a:defRPr>
            </a:lvl2pPr>
            <a:lvl3pPr marL="690562" indent="0" algn="l" defTabSz="914377" rtl="0" eaLnBrk="1" latinLnBrk="0" hangingPunct="1">
              <a:lnSpc>
                <a:spcPct val="85000"/>
              </a:lnSpc>
              <a:spcBef>
                <a:spcPts val="0"/>
              </a:spcBef>
              <a:spcAft>
                <a:spcPts val="400"/>
              </a:spcAft>
              <a:buClr>
                <a:srgbClr val="2A7DE1"/>
              </a:buClr>
              <a:buSzPct val="80000"/>
              <a:buFont typeface="Courier New" panose="02070309020205020404" pitchFamily="49" charset="0"/>
              <a:buNone/>
              <a:tabLst/>
              <a:defRPr sz="1800" b="0" i="0" kern="1200">
                <a:solidFill>
                  <a:schemeClr val="tx1"/>
                </a:solidFill>
                <a:latin typeface="+mn-lt"/>
                <a:ea typeface="Roboto" panose="02000000000000000000" pitchFamily="2" charset="0"/>
                <a:cs typeface="Arial" panose="020B0604020202020204" pitchFamily="34" charset="0"/>
              </a:defRPr>
            </a:lvl3pPr>
            <a:lvl4pPr marL="1262063" indent="-228600" algn="l" defTabSz="914377" rtl="0" eaLnBrk="1" latinLnBrk="0" hangingPunct="1">
              <a:lnSpc>
                <a:spcPct val="85000"/>
              </a:lnSpc>
              <a:spcBef>
                <a:spcPts val="0"/>
              </a:spcBef>
              <a:spcAft>
                <a:spcPts val="400"/>
              </a:spcAft>
              <a:buClr>
                <a:srgbClr val="2A7DE1"/>
              </a:buClr>
              <a:buSzPct val="80000"/>
              <a:buFont typeface="Wingdings" pitchFamily="2" charset="2"/>
              <a:buChar char="§"/>
              <a:tabLst/>
              <a:defRPr sz="1800" b="0" i="0" kern="1200">
                <a:solidFill>
                  <a:schemeClr val="tx1"/>
                </a:solidFill>
                <a:latin typeface="+mn-lt"/>
                <a:ea typeface="Roboto" panose="02000000000000000000" pitchFamily="2" charset="0"/>
                <a:cs typeface="Arial" panose="020B0604020202020204" pitchFamily="34" charset="0"/>
              </a:defRPr>
            </a:lvl4pPr>
            <a:lvl5pPr marL="1433513" indent="0" algn="l" defTabSz="914377" rtl="0" eaLnBrk="1" latinLnBrk="0" hangingPunct="1">
              <a:lnSpc>
                <a:spcPct val="85000"/>
              </a:lnSpc>
              <a:spcBef>
                <a:spcPts val="0"/>
              </a:spcBef>
              <a:spcAft>
                <a:spcPts val="400"/>
              </a:spcAft>
              <a:buClr>
                <a:srgbClr val="2A7DE1"/>
              </a:buClr>
              <a:buFontTx/>
              <a:buNone/>
              <a:tabLst/>
              <a:defRPr sz="1600" b="0" i="0" kern="1200">
                <a:solidFill>
                  <a:schemeClr val="tx1"/>
                </a:solidFill>
                <a:latin typeface="+mn-lt"/>
                <a:ea typeface="Roboto" panose="02000000000000000000" pitchFamily="2" charset="0"/>
                <a:cs typeface="Arial" panose="020B0604020202020204" pitchFamily="34" charset="0"/>
              </a:defRPr>
            </a:lvl5pPr>
            <a:lvl6pPr marL="349250" indent="-342900" algn="l" defTabSz="914377" rtl="0" eaLnBrk="1" latinLnBrk="0" hangingPunct="1">
              <a:lnSpc>
                <a:spcPct val="85000"/>
              </a:lnSpc>
              <a:spcBef>
                <a:spcPts val="400"/>
              </a:spcBef>
              <a:spcAft>
                <a:spcPts val="600"/>
              </a:spcAft>
              <a:buClr>
                <a:schemeClr val="accent1"/>
              </a:buClr>
              <a:buFont typeface="+mj-lt"/>
              <a:buAutoNum type="arabicPeriod"/>
              <a:tabLst/>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6pPr>
            <a:lvl7pPr marL="690563" indent="-341313" algn="l" defTabSz="914377" rtl="0" eaLnBrk="1" latinLnBrk="0" hangingPunct="1">
              <a:lnSpc>
                <a:spcPct val="85000"/>
              </a:lnSpc>
              <a:spcBef>
                <a:spcPts val="400"/>
              </a:spcBef>
              <a:spcAft>
                <a:spcPts val="600"/>
              </a:spcAft>
              <a:buClr>
                <a:schemeClr val="accent1"/>
              </a:buClr>
              <a:buFont typeface="+mj-lt"/>
              <a:buAutoNum type="alphaUcPeriod"/>
              <a:tabLst/>
              <a:defRPr sz="1800" kern="1200">
                <a:solidFill>
                  <a:srgbClr val="3F403F"/>
                </a:solidFill>
                <a:latin typeface="Roboto" panose="02000000000000000000" pitchFamily="2" charset="0"/>
                <a:ea typeface="+mn-ea"/>
                <a:cs typeface="Arial" panose="020B0604020202020204" pitchFamily="34" charset="0"/>
              </a:defRPr>
            </a:lvl7pPr>
            <a:lvl8pPr marL="1033463" indent="-342900" algn="l" defTabSz="914377" rtl="0" eaLnBrk="1" latinLnBrk="0" hangingPunct="1">
              <a:lnSpc>
                <a:spcPct val="85000"/>
              </a:lnSpc>
              <a:spcBef>
                <a:spcPts val="400"/>
              </a:spcBef>
              <a:spcAft>
                <a:spcPts val="600"/>
              </a:spcAft>
              <a:buClr>
                <a:schemeClr val="accent1"/>
              </a:buClr>
              <a:buFont typeface="+mj-lt"/>
              <a:buAutoNum type="romanLcPeriod"/>
              <a:tabLst/>
              <a:defRPr sz="1800" kern="1200" baseline="0">
                <a:solidFill>
                  <a:srgbClr val="3F403F"/>
                </a:solidFill>
                <a:latin typeface="Roboto" panose="02000000000000000000" pitchFamily="2" charset="0"/>
                <a:ea typeface="Roboto" panose="02000000000000000000" pitchFamily="2" charset="0"/>
                <a:cs typeface="+mn-cs"/>
              </a:defRPr>
            </a:lvl8pPr>
            <a:lvl9pPr marL="742950" indent="0" algn="l" defTabSz="914377" rtl="0" eaLnBrk="1" latinLnBrk="0" hangingPunct="1">
              <a:lnSpc>
                <a:spcPct val="85000"/>
              </a:lnSpc>
              <a:spcBef>
                <a:spcPts val="400"/>
              </a:spcBef>
              <a:spcAft>
                <a:spcPts val="600"/>
              </a:spcAft>
              <a:buClr>
                <a:srgbClr val="2A7DE1"/>
              </a:buClr>
              <a:buFont typeface="Arial" panose="020B0604020202020204" pitchFamily="34" charset="0"/>
              <a:buNone/>
              <a:tabLst>
                <a:tab pos="742950" algn="l"/>
              </a:tabLst>
              <a:defRPr sz="1800" kern="1200">
                <a:solidFill>
                  <a:srgbClr val="3F403F"/>
                </a:solidFill>
                <a:latin typeface="Roboto" panose="02000000000000000000" pitchFamily="2" charset="0"/>
                <a:ea typeface="Roboto" panose="02000000000000000000" pitchFamily="2" charset="0"/>
                <a:cs typeface="+mn-cs"/>
              </a:defRPr>
            </a:lvl9pPr>
          </a:lstStyle>
          <a:p>
            <a:pPr marL="6350" indent="0">
              <a:buNone/>
            </a:pPr>
            <a:r>
              <a:rPr lang="en-US" dirty="0"/>
              <a:t>By Hand</a:t>
            </a:r>
          </a:p>
          <a:p>
            <a:r>
              <a:rPr lang="en-US" dirty="0"/>
              <a:t>In the AWS console via the browser, you would need to visit the EC2&gt;&gt;Security Group page and create one, saving the name.</a:t>
            </a:r>
          </a:p>
          <a:p>
            <a:r>
              <a:rPr lang="en-US" dirty="0"/>
              <a:t>Then create the IAM policy, IAM role and finally the EC2 all in separate browsers.</a:t>
            </a:r>
          </a:p>
          <a:p>
            <a:r>
              <a:rPr lang="en-US" dirty="0"/>
              <a:t>To remove all these resources, you would have to go back to each respective browser (remember the name of the resource) and delete it.</a:t>
            </a:r>
          </a:p>
          <a:p>
            <a:endParaRPr lang="en-US" dirty="0"/>
          </a:p>
          <a:p>
            <a:endParaRPr lang="en-US" dirty="0"/>
          </a:p>
          <a:p>
            <a:endParaRPr lang="en-US" dirty="0"/>
          </a:p>
        </p:txBody>
      </p:sp>
      <p:sp>
        <p:nvSpPr>
          <p:cNvPr id="6" name="Content Placeholder 2">
            <a:extLst>
              <a:ext uri="{FF2B5EF4-FFF2-40B4-BE49-F238E27FC236}">
                <a16:creationId xmlns:a16="http://schemas.microsoft.com/office/drawing/2014/main" id="{11B5B74A-1058-A233-860A-FFB2C9B387B5}"/>
              </a:ext>
            </a:extLst>
          </p:cNvPr>
          <p:cNvSpPr txBox="1">
            <a:spLocks/>
          </p:cNvSpPr>
          <p:nvPr/>
        </p:nvSpPr>
        <p:spPr>
          <a:xfrm>
            <a:off x="6044979" y="3185822"/>
            <a:ext cx="5462546" cy="2594775"/>
          </a:xfrm>
          <a:prstGeom prst="rect">
            <a:avLst/>
          </a:prstGeom>
        </p:spPr>
        <p:txBody>
          <a:bodyPr vert="horz" wrap="square" lIns="45720" tIns="0" rIns="45720" bIns="0" rtlCol="0">
            <a:noAutofit/>
          </a:bodyPr>
          <a:lstStyle>
            <a:lvl1pPr marL="233363" indent="-227013" algn="l" defTabSz="914377" rtl="0" eaLnBrk="1" latinLnBrk="0" hangingPunct="1">
              <a:lnSpc>
                <a:spcPct val="85000"/>
              </a:lnSpc>
              <a:spcBef>
                <a:spcPts val="0"/>
              </a:spcBef>
              <a:spcAft>
                <a:spcPts val="600"/>
              </a:spcAft>
              <a:buClr>
                <a:srgbClr val="2A7DE1"/>
              </a:buClr>
              <a:buFont typeface="Arial" pitchFamily="34" charset="0"/>
              <a:buChar char="•"/>
              <a:tabLst/>
              <a:defRPr sz="1800" b="0" i="0" kern="1200">
                <a:solidFill>
                  <a:schemeClr val="tx1"/>
                </a:solidFill>
                <a:latin typeface="+mn-lt"/>
                <a:ea typeface="Roboto" panose="02000000000000000000" pitchFamily="2" charset="0"/>
                <a:cs typeface="Arial" panose="020B0604020202020204" pitchFamily="34" charset="0"/>
              </a:defRPr>
            </a:lvl1pPr>
            <a:lvl2pPr marL="514350" indent="-223838" algn="l" defTabSz="914377" rtl="0" eaLnBrk="1" latinLnBrk="0" hangingPunct="1">
              <a:lnSpc>
                <a:spcPct val="85000"/>
              </a:lnSpc>
              <a:spcBef>
                <a:spcPts val="0"/>
              </a:spcBef>
              <a:spcAft>
                <a:spcPts val="600"/>
              </a:spcAft>
              <a:buClr>
                <a:srgbClr val="2A7DE1"/>
              </a:buClr>
              <a:buFont typeface="Calibri" pitchFamily="34" charset="0"/>
              <a:buChar char="–"/>
              <a:tabLst/>
              <a:defRPr sz="1400" b="0" i="0" kern="1200">
                <a:solidFill>
                  <a:schemeClr val="tx1"/>
                </a:solidFill>
                <a:latin typeface="+mn-lt"/>
                <a:ea typeface="Roboto" panose="02000000000000000000" pitchFamily="2" charset="0"/>
                <a:cs typeface="Arial" panose="020B0604020202020204" pitchFamily="34" charset="0"/>
              </a:defRPr>
            </a:lvl2pPr>
            <a:lvl3pPr marL="690562" indent="0" algn="l" defTabSz="914377" rtl="0" eaLnBrk="1" latinLnBrk="0" hangingPunct="1">
              <a:lnSpc>
                <a:spcPct val="85000"/>
              </a:lnSpc>
              <a:spcBef>
                <a:spcPts val="0"/>
              </a:spcBef>
              <a:spcAft>
                <a:spcPts val="400"/>
              </a:spcAft>
              <a:buClr>
                <a:srgbClr val="2A7DE1"/>
              </a:buClr>
              <a:buSzPct val="80000"/>
              <a:buFont typeface="Courier New" panose="02070309020205020404" pitchFamily="49" charset="0"/>
              <a:buNone/>
              <a:tabLst/>
              <a:defRPr sz="1800" b="0" i="0" kern="1200">
                <a:solidFill>
                  <a:schemeClr val="tx1"/>
                </a:solidFill>
                <a:latin typeface="+mn-lt"/>
                <a:ea typeface="Roboto" panose="02000000000000000000" pitchFamily="2" charset="0"/>
                <a:cs typeface="Arial" panose="020B0604020202020204" pitchFamily="34" charset="0"/>
              </a:defRPr>
            </a:lvl3pPr>
            <a:lvl4pPr marL="1262063" indent="-228600" algn="l" defTabSz="914377" rtl="0" eaLnBrk="1" latinLnBrk="0" hangingPunct="1">
              <a:lnSpc>
                <a:spcPct val="85000"/>
              </a:lnSpc>
              <a:spcBef>
                <a:spcPts val="0"/>
              </a:spcBef>
              <a:spcAft>
                <a:spcPts val="400"/>
              </a:spcAft>
              <a:buClr>
                <a:srgbClr val="2A7DE1"/>
              </a:buClr>
              <a:buSzPct val="80000"/>
              <a:buFont typeface="Wingdings" pitchFamily="2" charset="2"/>
              <a:buChar char="§"/>
              <a:tabLst/>
              <a:defRPr sz="1800" b="0" i="0" kern="1200">
                <a:solidFill>
                  <a:schemeClr val="tx1"/>
                </a:solidFill>
                <a:latin typeface="+mn-lt"/>
                <a:ea typeface="Roboto" panose="02000000000000000000" pitchFamily="2" charset="0"/>
                <a:cs typeface="Arial" panose="020B0604020202020204" pitchFamily="34" charset="0"/>
              </a:defRPr>
            </a:lvl4pPr>
            <a:lvl5pPr marL="1433513" indent="0" algn="l" defTabSz="914377" rtl="0" eaLnBrk="1" latinLnBrk="0" hangingPunct="1">
              <a:lnSpc>
                <a:spcPct val="85000"/>
              </a:lnSpc>
              <a:spcBef>
                <a:spcPts val="0"/>
              </a:spcBef>
              <a:spcAft>
                <a:spcPts val="400"/>
              </a:spcAft>
              <a:buClr>
                <a:srgbClr val="2A7DE1"/>
              </a:buClr>
              <a:buFontTx/>
              <a:buNone/>
              <a:tabLst/>
              <a:defRPr sz="1600" b="0" i="0" kern="1200">
                <a:solidFill>
                  <a:schemeClr val="tx1"/>
                </a:solidFill>
                <a:latin typeface="+mn-lt"/>
                <a:ea typeface="Roboto" panose="02000000000000000000" pitchFamily="2" charset="0"/>
                <a:cs typeface="Arial" panose="020B0604020202020204" pitchFamily="34" charset="0"/>
              </a:defRPr>
            </a:lvl5pPr>
            <a:lvl6pPr marL="349250" indent="-342900" algn="l" defTabSz="914377" rtl="0" eaLnBrk="1" latinLnBrk="0" hangingPunct="1">
              <a:lnSpc>
                <a:spcPct val="85000"/>
              </a:lnSpc>
              <a:spcBef>
                <a:spcPts val="400"/>
              </a:spcBef>
              <a:spcAft>
                <a:spcPts val="600"/>
              </a:spcAft>
              <a:buClr>
                <a:schemeClr val="accent1"/>
              </a:buClr>
              <a:buFont typeface="+mj-lt"/>
              <a:buAutoNum type="arabicPeriod"/>
              <a:tabLst/>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6pPr>
            <a:lvl7pPr marL="690563" indent="-341313" algn="l" defTabSz="914377" rtl="0" eaLnBrk="1" latinLnBrk="0" hangingPunct="1">
              <a:lnSpc>
                <a:spcPct val="85000"/>
              </a:lnSpc>
              <a:spcBef>
                <a:spcPts val="400"/>
              </a:spcBef>
              <a:spcAft>
                <a:spcPts val="600"/>
              </a:spcAft>
              <a:buClr>
                <a:schemeClr val="accent1"/>
              </a:buClr>
              <a:buFont typeface="+mj-lt"/>
              <a:buAutoNum type="alphaUcPeriod"/>
              <a:tabLst/>
              <a:defRPr sz="1800" kern="1200">
                <a:solidFill>
                  <a:srgbClr val="3F403F"/>
                </a:solidFill>
                <a:latin typeface="Roboto" panose="02000000000000000000" pitchFamily="2" charset="0"/>
                <a:ea typeface="+mn-ea"/>
                <a:cs typeface="Arial" panose="020B0604020202020204" pitchFamily="34" charset="0"/>
              </a:defRPr>
            </a:lvl7pPr>
            <a:lvl8pPr marL="1033463" indent="-342900" algn="l" defTabSz="914377" rtl="0" eaLnBrk="1" latinLnBrk="0" hangingPunct="1">
              <a:lnSpc>
                <a:spcPct val="85000"/>
              </a:lnSpc>
              <a:spcBef>
                <a:spcPts val="400"/>
              </a:spcBef>
              <a:spcAft>
                <a:spcPts val="600"/>
              </a:spcAft>
              <a:buClr>
                <a:schemeClr val="accent1"/>
              </a:buClr>
              <a:buFont typeface="+mj-lt"/>
              <a:buAutoNum type="romanLcPeriod"/>
              <a:tabLst/>
              <a:defRPr sz="1800" kern="1200" baseline="0">
                <a:solidFill>
                  <a:srgbClr val="3F403F"/>
                </a:solidFill>
                <a:latin typeface="Roboto" panose="02000000000000000000" pitchFamily="2" charset="0"/>
                <a:ea typeface="Roboto" panose="02000000000000000000" pitchFamily="2" charset="0"/>
                <a:cs typeface="+mn-cs"/>
              </a:defRPr>
            </a:lvl8pPr>
            <a:lvl9pPr marL="742950" indent="0" algn="l" defTabSz="914377" rtl="0" eaLnBrk="1" latinLnBrk="0" hangingPunct="1">
              <a:lnSpc>
                <a:spcPct val="85000"/>
              </a:lnSpc>
              <a:spcBef>
                <a:spcPts val="400"/>
              </a:spcBef>
              <a:spcAft>
                <a:spcPts val="600"/>
              </a:spcAft>
              <a:buClr>
                <a:srgbClr val="2A7DE1"/>
              </a:buClr>
              <a:buFont typeface="Arial" panose="020B0604020202020204" pitchFamily="34" charset="0"/>
              <a:buNone/>
              <a:tabLst>
                <a:tab pos="742950" algn="l"/>
              </a:tabLst>
              <a:defRPr sz="1800" kern="1200">
                <a:solidFill>
                  <a:srgbClr val="3F403F"/>
                </a:solidFill>
                <a:latin typeface="Roboto" panose="02000000000000000000" pitchFamily="2" charset="0"/>
                <a:ea typeface="Roboto" panose="02000000000000000000" pitchFamily="2" charset="0"/>
                <a:cs typeface="+mn-cs"/>
              </a:defRPr>
            </a:lvl9pPr>
          </a:lstStyle>
          <a:p>
            <a:pPr marL="6350" indent="0">
              <a:buNone/>
            </a:pPr>
            <a:r>
              <a:rPr lang="en-US" dirty="0"/>
              <a:t>With Terraform</a:t>
            </a:r>
          </a:p>
          <a:p>
            <a:r>
              <a:rPr lang="en-US" dirty="0"/>
              <a:t>Create code for the EC2, security group, IAM roles and policies.  (You can also keep naming schemes consistent)</a:t>
            </a:r>
          </a:p>
          <a:p>
            <a:r>
              <a:rPr lang="en-US" dirty="0"/>
              <a:t>Run the Terraform executable and wait for the resources to exist</a:t>
            </a:r>
          </a:p>
          <a:p>
            <a:r>
              <a:rPr lang="en-US" dirty="0"/>
              <a:t>To remove all resources, it’s another Terraform command.</a:t>
            </a:r>
          </a:p>
        </p:txBody>
      </p:sp>
      <p:pic>
        <p:nvPicPr>
          <p:cNvPr id="4098" name="Picture 2" descr="GitHub - hashicorp/terraform: Terraform enables you to safely and  predictably create, change, and improve infrastructure. It is an open  source tool that codifies APIs into declarative configuration files that  can be shared">
            <a:extLst>
              <a:ext uri="{FF2B5EF4-FFF2-40B4-BE49-F238E27FC236}">
                <a16:creationId xmlns:a16="http://schemas.microsoft.com/office/drawing/2014/main" id="{6E4DBCBA-770E-7AD5-FB78-5CC944B2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550" y="1871456"/>
            <a:ext cx="43719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14797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18E-3E5A-31E1-9096-91727175378F}"/>
              </a:ext>
            </a:extLst>
          </p:cNvPr>
          <p:cNvSpPr>
            <a:spLocks noGrp="1"/>
          </p:cNvSpPr>
          <p:nvPr>
            <p:ph type="title"/>
          </p:nvPr>
        </p:nvSpPr>
        <p:spPr/>
        <p:txBody>
          <a:bodyPr/>
          <a:lstStyle/>
          <a:p>
            <a:r>
              <a:rPr lang="en-US" dirty="0"/>
              <a:t>Demo - UCAR RO Live Update</a:t>
            </a:r>
          </a:p>
        </p:txBody>
      </p:sp>
      <p:sp>
        <p:nvSpPr>
          <p:cNvPr id="3" name="Content Placeholder 2">
            <a:extLst>
              <a:ext uri="{FF2B5EF4-FFF2-40B4-BE49-F238E27FC236}">
                <a16:creationId xmlns:a16="http://schemas.microsoft.com/office/drawing/2014/main" id="{39FD67FB-9310-15D2-9F5C-A6C1D4E055C3}"/>
              </a:ext>
            </a:extLst>
          </p:cNvPr>
          <p:cNvSpPr>
            <a:spLocks noGrp="1"/>
          </p:cNvSpPr>
          <p:nvPr>
            <p:ph idx="1"/>
          </p:nvPr>
        </p:nvSpPr>
        <p:spPr>
          <a:xfrm>
            <a:off x="457200" y="1219200"/>
            <a:ext cx="5966377" cy="4760181"/>
          </a:xfrm>
        </p:spPr>
        <p:txBody>
          <a:bodyPr/>
          <a:lstStyle/>
          <a:p>
            <a:pPr marL="6350" indent="0">
              <a:buNone/>
            </a:pPr>
            <a:r>
              <a:rPr lang="en-US" b="1" dirty="0"/>
              <a:t>Purpose</a:t>
            </a:r>
            <a:r>
              <a:rPr lang="en-US" dirty="0"/>
              <a:t>:</a:t>
            </a:r>
          </a:p>
          <a:p>
            <a:pPr marL="6350" indent="0">
              <a:buNone/>
            </a:pPr>
            <a:r>
              <a:rPr lang="en-US" dirty="0"/>
              <a:t>Ingest and reformat new RO data into the </a:t>
            </a:r>
            <a:r>
              <a:rPr lang="en-US" dirty="0" err="1"/>
              <a:t>gnss</a:t>
            </a:r>
            <a:r>
              <a:rPr lang="en-US" dirty="0"/>
              <a:t>-</a:t>
            </a:r>
            <a:r>
              <a:rPr lang="en-US" dirty="0" err="1"/>
              <a:t>ro</a:t>
            </a:r>
            <a:r>
              <a:rPr lang="en-US" dirty="0"/>
              <a:t>-data open data bucket.</a:t>
            </a:r>
          </a:p>
          <a:p>
            <a:pPr marL="6350" indent="0">
              <a:buNone/>
            </a:pPr>
            <a:endParaRPr lang="en-US" dirty="0"/>
          </a:p>
          <a:p>
            <a:pPr marL="6350" indent="0">
              <a:buNone/>
            </a:pPr>
            <a:r>
              <a:rPr lang="en-US" b="1" dirty="0"/>
              <a:t>Process</a:t>
            </a:r>
            <a:r>
              <a:rPr lang="en-US" dirty="0"/>
              <a:t>:</a:t>
            </a:r>
          </a:p>
          <a:p>
            <a:pPr marL="349250" indent="-342900">
              <a:buFont typeface="+mj-lt"/>
              <a:buAutoNum type="arabicPeriod"/>
            </a:pPr>
            <a:r>
              <a:rPr lang="en-US" dirty="0"/>
              <a:t>Scrape of the UCAR site for new files (AWS Lambda)</a:t>
            </a:r>
          </a:p>
          <a:p>
            <a:pPr marL="349250" indent="-342900">
              <a:buFont typeface="+mj-lt"/>
              <a:buAutoNum type="arabicPeriod"/>
            </a:pPr>
            <a:r>
              <a:rPr lang="en-US" dirty="0"/>
              <a:t>Download and uncompress said files (AWS Batch)</a:t>
            </a:r>
          </a:p>
          <a:p>
            <a:pPr marL="349250" indent="-342900">
              <a:buFont typeface="+mj-lt"/>
              <a:buAutoNum type="arabicPeriod"/>
            </a:pPr>
            <a:r>
              <a:rPr lang="en-US" dirty="0"/>
              <a:t>Create a list of files to process</a:t>
            </a:r>
          </a:p>
          <a:p>
            <a:pPr marL="349250" indent="-342900">
              <a:buFont typeface="+mj-lt"/>
              <a:buAutoNum type="arabicPeriod"/>
            </a:pPr>
            <a:r>
              <a:rPr lang="en-US" dirty="0"/>
              <a:t>Submit various Batch jobs to reformat the data</a:t>
            </a:r>
          </a:p>
          <a:p>
            <a:pPr marL="349250" indent="-342900">
              <a:buFont typeface="+mj-lt"/>
              <a:buAutoNum type="arabicPeriod"/>
            </a:pPr>
            <a:r>
              <a:rPr lang="en-US" dirty="0"/>
              <a:t>Export the DynamoDB metadata table and format for the </a:t>
            </a:r>
            <a:r>
              <a:rPr lang="en-US" dirty="0" err="1"/>
              <a:t>awsgnssroutils</a:t>
            </a:r>
            <a:r>
              <a:rPr lang="en-US" dirty="0"/>
              <a:t> API code</a:t>
            </a:r>
          </a:p>
          <a:p>
            <a:pPr marL="349250" indent="-342900">
              <a:buFont typeface="+mj-lt"/>
              <a:buAutoNum type="arabicPeriod"/>
            </a:pPr>
            <a:r>
              <a:rPr lang="en-US" dirty="0"/>
              <a:t>Sync new files with the Open Data Registry Bucket (including table metadata)</a:t>
            </a:r>
          </a:p>
          <a:p>
            <a:pPr marL="349250" indent="-342900">
              <a:buFont typeface="+mj-lt"/>
              <a:buAutoNum type="arabicPeriod"/>
            </a:pPr>
            <a:endParaRPr lang="en-US" dirty="0"/>
          </a:p>
        </p:txBody>
      </p:sp>
      <p:pic>
        <p:nvPicPr>
          <p:cNvPr id="5" name="Picture 4">
            <a:extLst>
              <a:ext uri="{FF2B5EF4-FFF2-40B4-BE49-F238E27FC236}">
                <a16:creationId xmlns:a16="http://schemas.microsoft.com/office/drawing/2014/main" id="{37D351E4-7F63-65D2-F38A-D49719E7905D}"/>
              </a:ext>
            </a:extLst>
          </p:cNvPr>
          <p:cNvPicPr>
            <a:picLocks noChangeAspect="1"/>
          </p:cNvPicPr>
          <p:nvPr/>
        </p:nvPicPr>
        <p:blipFill rotWithShape="1">
          <a:blip r:embed="rId2"/>
          <a:srcRect t="2236" b="5320"/>
          <a:stretch/>
        </p:blipFill>
        <p:spPr>
          <a:xfrm>
            <a:off x="6423577" y="1292087"/>
            <a:ext cx="5467350" cy="3812651"/>
          </a:xfrm>
          <a:prstGeom prst="rect">
            <a:avLst/>
          </a:prstGeom>
        </p:spPr>
      </p:pic>
    </p:spTree>
    <p:extLst>
      <p:ext uri="{BB962C8B-B14F-4D97-AF65-F5344CB8AC3E}">
        <p14:creationId xmlns:p14="http://schemas.microsoft.com/office/powerpoint/2010/main" val="360932713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ADFF-A836-473C-4B03-1B1E82F71DC7}"/>
              </a:ext>
            </a:extLst>
          </p:cNvPr>
          <p:cNvSpPr>
            <a:spLocks noGrp="1"/>
          </p:cNvSpPr>
          <p:nvPr>
            <p:ph type="title"/>
          </p:nvPr>
        </p:nvSpPr>
        <p:spPr/>
        <p:txBody>
          <a:bodyPr/>
          <a:lstStyle/>
          <a:p>
            <a:r>
              <a:rPr lang="en-US" dirty="0"/>
              <a:t>Thank you, and welcome! </a:t>
            </a:r>
          </a:p>
        </p:txBody>
      </p:sp>
      <p:sp>
        <p:nvSpPr>
          <p:cNvPr id="3" name="Text Placeholder 2">
            <a:extLst>
              <a:ext uri="{FF2B5EF4-FFF2-40B4-BE49-F238E27FC236}">
                <a16:creationId xmlns:a16="http://schemas.microsoft.com/office/drawing/2014/main" id="{C4A27C1C-BD7F-591F-43C5-CD5083EC5E82}"/>
              </a:ext>
            </a:extLst>
          </p:cNvPr>
          <p:cNvSpPr>
            <a:spLocks noGrp="1"/>
          </p:cNvSpPr>
          <p:nvPr>
            <p:ph type="body" sz="quarter" idx="10"/>
          </p:nvPr>
        </p:nvSpPr>
        <p:spPr/>
        <p:txBody>
          <a:bodyPr/>
          <a:lstStyle/>
          <a:p>
            <a:r>
              <a:rPr lang="en-US" sz="1600" i="1" dirty="0"/>
              <a:t>For more information, please contact</a:t>
            </a:r>
          </a:p>
          <a:p>
            <a:endParaRPr lang="en-US" dirty="0"/>
          </a:p>
          <a:p>
            <a:r>
              <a:rPr lang="en-US" dirty="0"/>
              <a:t>Amy McVey</a:t>
            </a:r>
          </a:p>
          <a:p>
            <a:r>
              <a:rPr lang="en-US" dirty="0"/>
              <a:t>Group Manager</a:t>
            </a:r>
          </a:p>
          <a:p>
            <a:r>
              <a:rPr lang="en-US" dirty="0"/>
              <a:t>amcvey@aer.com</a:t>
            </a:r>
          </a:p>
          <a:p>
            <a:r>
              <a:rPr lang="en-US" dirty="0"/>
              <a:t>+1 (781) 761-2246</a:t>
            </a:r>
          </a:p>
        </p:txBody>
      </p:sp>
    </p:spTree>
    <p:extLst>
      <p:ext uri="{BB962C8B-B14F-4D97-AF65-F5344CB8AC3E}">
        <p14:creationId xmlns:p14="http://schemas.microsoft.com/office/powerpoint/2010/main" val="44185494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7&quot;/&gt;&lt;/object&gt;&lt;object type=&quot;3&quot; unique_id=&quot;10570&quot;&gt;&lt;property id=&quot;20148&quot; value=&quot;5&quot;/&gt;&lt;property id=&quot;20300&quot; value=&quot;Slide 2&quot;/&gt;&lt;property id=&quot;20307&quot; value=&quot;285&quot;/&gt;&lt;/object&gt;&lt;object type=&quot;3&quot; unique_id=&quot;10587&quot;&gt;&lt;property id=&quot;20148&quot; value=&quot;5&quot;/&gt;&lt;property id=&quot;20300&quot; value=&quot;Slide 3&quot;/&gt;&lt;property id=&quot;20307&quot; value=&quot;286&quot;/&gt;&lt;/object&gt;&lt;object type=&quot;3&quot; unique_id=&quot;10690&quot;&gt;&lt;property id=&quot;20148&quot; value=&quot;5&quot;/&gt;&lt;property id=&quot;20300&quot; value=&quot;Slide 4&quot;/&gt;&lt;property id=&quot;20307&quot; value=&quot;287&quot;/&gt;&lt;/object&gt;&lt;object type=&quot;3&quot; unique_id=&quot;10745&quot;&gt;&lt;property id=&quot;20148&quot; value=&quot;5&quot;/&gt;&lt;property id=&quot;20300&quot; value=&quot;Slide 5&quot;/&gt;&lt;property id=&quot;20307&quot; value=&quot;288&quot;/&gt;&lt;/object&gt;&lt;object type=&quot;3&quot; unique_id=&quot;10879&quot;&gt;&lt;property id=&quot;20148&quot; value=&quot;5&quot;/&gt;&lt;property id=&quot;20300&quot; value=&quot;Slide 11&quot;/&gt;&lt;property id=&quot;20307&quot; value=&quot;289&quot;/&gt;&lt;/object&gt;&lt;object type=&quot;3&quot; unique_id=&quot;11589&quot;&gt;&lt;property id=&quot;20148&quot; value=&quot;5&quot;/&gt;&lt;property id=&quot;20300&quot; value=&quot;Slide 6&quot;/&gt;&lt;property id=&quot;20307&quot; value=&quot;299&quot;/&gt;&lt;/object&gt;&lt;object type=&quot;3&quot; unique_id=&quot;11590&quot;&gt;&lt;property id=&quot;20148&quot; value=&quot;5&quot;/&gt;&lt;property id=&quot;20300&quot; value=&quot;Slide 7&quot;/&gt;&lt;property id=&quot;20307&quot; value=&quot;297&quot;/&gt;&lt;/object&gt;&lt;object type=&quot;3&quot; unique_id=&quot;11591&quot;&gt;&lt;property id=&quot;20148&quot; value=&quot;5&quot;/&gt;&lt;property id=&quot;20300&quot; value=&quot;Slide 8&quot;/&gt;&lt;property id=&quot;20307&quot; value=&quot;300&quot;/&gt;&lt;/object&gt;&lt;object type=&quot;3&quot; unique_id=&quot;11592&quot;&gt;&lt;property id=&quot;20148&quot; value=&quot;5&quot;/&gt;&lt;property id=&quot;20300&quot; value=&quot;Slide 9&quot;/&gt;&lt;property id=&quot;20307&quot; value=&quot;301&quot;/&gt;&lt;/object&gt;&lt;object type=&quot;3&quot; unique_id=&quot;11593&quot;&gt;&lt;property id=&quot;20148&quot; value=&quot;5&quot;/&gt;&lt;property id=&quot;20300&quot; value=&quot;Slide 10&quot;/&gt;&lt;property id=&quot;20307&quot; value=&quot;302&quot;/&gt;&lt;/object&gt;&lt;object type=&quot;3&quot; unique_id=&quot;11594&quot;&gt;&lt;property id=&quot;20148&quot; value=&quot;5&quot;/&gt;&lt;property id=&quot;20300&quot; value=&quot;Slide 16&quot;/&gt;&lt;property id=&quot;20307&quot; value=&quot;303&quot;/&gt;&lt;/object&gt;&lt;object type=&quot;3&quot; unique_id=&quot;11595&quot;&gt;&lt;property id=&quot;20148&quot; value=&quot;5&quot;/&gt;&lt;property id=&quot;20300&quot; value=&quot;Slide 12&quot;/&gt;&lt;property id=&quot;20307&quot; value=&quot;305&quot;/&gt;&lt;/object&gt;&lt;object type=&quot;3&quot; unique_id=&quot;11723&quot;&gt;&lt;property id=&quot;20148&quot; value=&quot;5&quot;/&gt;&lt;property id=&quot;20300&quot; value=&quot;Slide 13&quot;/&gt;&lt;property id=&quot;20307&quot; value=&quot;306&quot;/&gt;&lt;/object&gt;&lt;object type=&quot;3&quot; unique_id=&quot;11724&quot;&gt;&lt;property id=&quot;20148&quot; value=&quot;5&quot;/&gt;&lt;property id=&quot;20300&quot; value=&quot;Slide 14&quot;/&gt;&lt;property id=&quot;20307&quot; value=&quot;307&quot;/&gt;&lt;/object&gt;&lt;object type=&quot;3&quot; unique_id=&quot;12390&quot;&gt;&lt;property id=&quot;20148&quot; value=&quot;5&quot;/&gt;&lt;property id=&quot;20300&quot; value=&quot;Slide 17&quot;/&gt;&lt;property id=&quot;20307&quot; value=&quot;309&quot;/&gt;&lt;/object&gt;&lt;object type=&quot;3&quot; unique_id=&quot;12427&quot;&gt;&lt;property id=&quot;20148&quot; value=&quot;5&quot;/&gt;&lt;property id=&quot;20300&quot; value=&quot;Slide 15&quot;/&gt;&lt;property id=&quot;20307&quot; value=&quot;310&quot;/&gt;&lt;/object&gt;&lt;/object&gt;&lt;/object&gt;&lt;/database&gt;"/>
  <p:tag name="SECTOMILLISECCONVERTED" val="1"/>
</p:tagLst>
</file>

<file path=ppt/theme/theme1.xml><?xml version="1.0" encoding="utf-8"?>
<a:theme xmlns:a="http://schemas.openxmlformats.org/drawingml/2006/main" name="AER Technical Master">
  <a:themeElements>
    <a:clrScheme name="Verisk 2022 Template Colors">
      <a:dk1>
        <a:srgbClr val="3F403F"/>
      </a:dk1>
      <a:lt1>
        <a:srgbClr val="FFFFFF"/>
      </a:lt1>
      <a:dk2>
        <a:srgbClr val="000000"/>
      </a:dk2>
      <a:lt2>
        <a:srgbClr val="FFFFFF"/>
      </a:lt2>
      <a:accent1>
        <a:srgbClr val="2A7DE1"/>
      </a:accent1>
      <a:accent2>
        <a:srgbClr val="2ECDDC"/>
      </a:accent2>
      <a:accent3>
        <a:srgbClr val="00358E"/>
      </a:accent3>
      <a:accent4>
        <a:srgbClr val="009D4F"/>
      </a:accent4>
      <a:accent5>
        <a:srgbClr val="FFC600"/>
      </a:accent5>
      <a:accent6>
        <a:srgbClr val="D40019"/>
      </a:accent6>
      <a:hlink>
        <a:srgbClr val="7575CB"/>
      </a:hlink>
      <a:folHlink>
        <a:srgbClr val="954F72"/>
      </a:folHlink>
    </a:clrScheme>
    <a:fontScheme name="Roboto Custom">
      <a:majorFont>
        <a:latin typeface="Roboto Medium"/>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lIns="45720" tIns="0" rIns="45720" bIns="0" rtlCol="0" anchor="ctr"/>
      <a:lstStyle>
        <a:defPPr algn="ctr">
          <a:defRPr dirty="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45720" tIns="0" rIns="0" bIns="0" rtlCol="0">
        <a:noAutofit/>
      </a:bodyPr>
      <a:lstStyle>
        <a:defPPr algn="l">
          <a:defRPr sz="1600" dirty="0" err="1" smtClean="0">
            <a:solidFill>
              <a:schemeClr val="accent3"/>
            </a:solidFill>
            <a:latin typeface="Roboto" panose="02000000000000000000" pitchFamily="2" charset="0"/>
            <a:ea typeface="Roboto" panose="02000000000000000000" pitchFamily="2" charset="0"/>
          </a:defRPr>
        </a:defPPr>
      </a:lstStyle>
    </a:txDef>
  </a:objectDefaults>
  <a:extraClrSchemeLst/>
  <a:extLst>
    <a:ext uri="{05A4C25C-085E-4340-85A3-A5531E510DB2}">
      <thm15:themeFamily xmlns:thm15="http://schemas.microsoft.com/office/thememl/2012/main" name="Presentation10" id="{F5C3F840-3E81-394C-B303-7F94D86D6109}" vid="{282C7647-BFC6-3D4A-A671-A36993925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BFFA2A38BD99489E91307E7ED14C5F" ma:contentTypeVersion="0" ma:contentTypeDescription="Create a new document." ma:contentTypeScope="" ma:versionID="7f07a9c02419ddab3ca519f6d22aef30">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74E54A-6B94-41CA-8C8E-2331412E237F}">
  <ds:schemaRefs>
    <ds:schemaRef ds:uri="http://purl.org/dc/terms/"/>
    <ds:schemaRef ds:uri="http://purl.org/dc/elements/1.1/"/>
    <ds:schemaRef ds:uri="81a4a056-4abd-4995-839d-04addcb1918b"/>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580ae427-cbf2-44d4-8c12-55ea27493f43"/>
    <ds:schemaRef ds:uri="http://purl.org/dc/dcmitype/"/>
  </ds:schemaRefs>
</ds:datastoreItem>
</file>

<file path=customXml/itemProps2.xml><?xml version="1.0" encoding="utf-8"?>
<ds:datastoreItem xmlns:ds="http://schemas.openxmlformats.org/officeDocument/2006/customXml" ds:itemID="{45B24ED1-B456-4D07-9966-24201300E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349B7B5-AC31-43B5-A4BA-582859BE7D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2022 Best Practices</Template>
  <TotalTime>37872</TotalTime>
  <Words>698</Words>
  <Application>Microsoft Macintosh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Baghdad</vt:lpstr>
      <vt:lpstr>Calibri</vt:lpstr>
      <vt:lpstr>Courier New</vt:lpstr>
      <vt:lpstr>Roboto</vt:lpstr>
      <vt:lpstr>Roboto Medium</vt:lpstr>
      <vt:lpstr>Wingdings</vt:lpstr>
      <vt:lpstr>AER Technical Master</vt:lpstr>
      <vt:lpstr>COSMIC ACCESS Workshop  AWS Batch</vt:lpstr>
      <vt:lpstr>What is AWS Batch?</vt:lpstr>
      <vt:lpstr>Benefits of Batch</vt:lpstr>
      <vt:lpstr>AWS Components to Batch</vt:lpstr>
      <vt:lpstr>Terraform – Infrastructure as Code</vt:lpstr>
      <vt:lpstr>Demo - UCAR RO Live Update</vt:lpstr>
      <vt:lpstr>Thank you, and welcome!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Verisk Best Practices  PPT Template</dc:title>
  <dc:creator>Hogan, David</dc:creator>
  <cp:lastModifiedBy>Stephen Leroy</cp:lastModifiedBy>
  <cp:revision>31</cp:revision>
  <cp:lastPrinted>2017-07-07T15:44:45Z</cp:lastPrinted>
  <dcterms:created xsi:type="dcterms:W3CDTF">2022-11-11T17:36:12Z</dcterms:created>
  <dcterms:modified xsi:type="dcterms:W3CDTF">2023-08-11T15:50:07Z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0x01010037BFFA2A38BD99489E91307E7ED14C5F</vt:lpwstr>
  </property>
  <property fmtid="{D5CDD505-2E9C-101B-9397-08002B2CF9AE}" pid="4" name="TaxKeyword">
    <vt:lpwstr/>
  </property>
  <property fmtid="{D5CDD505-2E9C-101B-9397-08002B2CF9AE}" pid="5" name="MediaServiceImageTags">
    <vt:lpwstr/>
  </property>
</Properties>
</file>