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5" r:id="rId4"/>
  </p:sldMasterIdLst>
  <p:notesMasterIdLst>
    <p:notesMasterId r:id="rId11"/>
  </p:notesMasterIdLst>
  <p:handoutMasterIdLst>
    <p:handoutMasterId r:id="rId12"/>
  </p:handoutMasterIdLst>
  <p:sldIdLst>
    <p:sldId id="477" r:id="rId5"/>
    <p:sldId id="553" r:id="rId6"/>
    <p:sldId id="555" r:id="rId7"/>
    <p:sldId id="556" r:id="rId8"/>
    <p:sldId id="557" r:id="rId9"/>
    <p:sldId id="551" r:id="rId10"/>
  </p:sldIdLst>
  <p:sldSz cx="12192000" cy="6858000"/>
  <p:notesSz cx="7010400" cy="92964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0DB7E4FE-C31A-0E44-B29F-ECFB91561346}">
          <p14:sldIdLst>
            <p14:sldId id="477"/>
            <p14:sldId id="553"/>
            <p14:sldId id="555"/>
            <p14:sldId id="556"/>
            <p14:sldId id="557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68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3" orient="horz" pos="772" userDrawn="1">
          <p15:clr>
            <a:srgbClr val="A4A3A4"/>
          </p15:clr>
        </p15:guide>
        <p15:guide id="27" orient="horz" pos="2160" userDrawn="1">
          <p15:clr>
            <a:srgbClr val="A4A3A4"/>
          </p15:clr>
        </p15:guide>
        <p15:guide id="28" orient="horz" pos="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51334" initials="I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5F9"/>
    <a:srgbClr val="FFD51B"/>
    <a:srgbClr val="C4C4C4"/>
    <a:srgbClr val="FAFAFA"/>
    <a:srgbClr val="F0F0F0"/>
    <a:srgbClr val="F0F0C4"/>
    <a:srgbClr val="000000"/>
    <a:srgbClr val="7575CB"/>
    <a:srgbClr val="3F403F"/>
    <a:srgbClr val="003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5582D-8C0A-4717-BAF4-4AA07F1C1201}" v="17" dt="2023-08-08T14:46:00.90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864" y="192"/>
      </p:cViewPr>
      <p:guideLst>
        <p:guide orient="horz" pos="168"/>
        <p:guide pos="3840"/>
        <p:guide orient="horz" pos="772"/>
        <p:guide orient="horz" pos="2160"/>
        <p:guide orient="horz" pos="568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26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y McVey" userId="df0fb3df-aedf-4d20-8419-9998528020c0" providerId="ADAL" clId="{1E25582D-8C0A-4717-BAF4-4AA07F1C1201}"/>
    <pc:docChg chg="undo redo custSel addSld delSld modSld modSection">
      <pc:chgData name="Amy McVey" userId="df0fb3df-aedf-4d20-8419-9998528020c0" providerId="ADAL" clId="{1E25582D-8C0A-4717-BAF4-4AA07F1C1201}" dt="2023-08-08T14:46:00.907" v="3425" actId="1076"/>
      <pc:docMkLst>
        <pc:docMk/>
      </pc:docMkLst>
      <pc:sldChg chg="addSp modSp mod">
        <pc:chgData name="Amy McVey" userId="df0fb3df-aedf-4d20-8419-9998528020c0" providerId="ADAL" clId="{1E25582D-8C0A-4717-BAF4-4AA07F1C1201}" dt="2023-08-08T14:05:51.875" v="500" actId="1076"/>
        <pc:sldMkLst>
          <pc:docMk/>
          <pc:sldMk cId="3100229898" sldId="553"/>
        </pc:sldMkLst>
        <pc:spChg chg="mod">
          <ac:chgData name="Amy McVey" userId="df0fb3df-aedf-4d20-8419-9998528020c0" providerId="ADAL" clId="{1E25582D-8C0A-4717-BAF4-4AA07F1C1201}" dt="2023-08-08T13:41:36.688" v="77" actId="207"/>
          <ac:spMkLst>
            <pc:docMk/>
            <pc:sldMk cId="3100229898" sldId="553"/>
            <ac:spMk id="2" creationId="{9408F86B-3AE1-DBDF-EF02-7BB405FDD81D}"/>
          </ac:spMkLst>
        </pc:spChg>
        <pc:spChg chg="mod">
          <ac:chgData name="Amy McVey" userId="df0fb3df-aedf-4d20-8419-9998528020c0" providerId="ADAL" clId="{1E25582D-8C0A-4717-BAF4-4AA07F1C1201}" dt="2023-08-08T14:05:28.528" v="499" actId="20577"/>
          <ac:spMkLst>
            <pc:docMk/>
            <pc:sldMk cId="3100229898" sldId="553"/>
            <ac:spMk id="3" creationId="{8D2ACB11-33B8-EEE4-188B-1F9E89C143C7}"/>
          </ac:spMkLst>
        </pc:spChg>
        <pc:picChg chg="add mod">
          <ac:chgData name="Amy McVey" userId="df0fb3df-aedf-4d20-8419-9998528020c0" providerId="ADAL" clId="{1E25582D-8C0A-4717-BAF4-4AA07F1C1201}" dt="2023-08-08T14:05:51.875" v="500" actId="1076"/>
          <ac:picMkLst>
            <pc:docMk/>
            <pc:sldMk cId="3100229898" sldId="553"/>
            <ac:picMk id="1026" creationId="{5D8A0E0D-FF63-B83C-400D-4BE4A0029037}"/>
          </ac:picMkLst>
        </pc:picChg>
      </pc:sldChg>
      <pc:sldChg chg="modSp del mod">
        <pc:chgData name="Amy McVey" userId="df0fb3df-aedf-4d20-8419-9998528020c0" providerId="ADAL" clId="{1E25582D-8C0A-4717-BAF4-4AA07F1C1201}" dt="2023-08-08T14:05:57.396" v="501" actId="2696"/>
        <pc:sldMkLst>
          <pc:docMk/>
          <pc:sldMk cId="2741666711" sldId="554"/>
        </pc:sldMkLst>
        <pc:spChg chg="mod">
          <ac:chgData name="Amy McVey" userId="df0fb3df-aedf-4d20-8419-9998528020c0" providerId="ADAL" clId="{1E25582D-8C0A-4717-BAF4-4AA07F1C1201}" dt="2023-08-08T13:49:04.460" v="477" actId="20577"/>
          <ac:spMkLst>
            <pc:docMk/>
            <pc:sldMk cId="2741666711" sldId="554"/>
            <ac:spMk id="3" creationId="{37DCEC1B-6190-341B-9F29-CB06D01AE8B3}"/>
          </ac:spMkLst>
        </pc:spChg>
      </pc:sldChg>
      <pc:sldChg chg="addSp delSp modSp mod modClrScheme chgLayout">
        <pc:chgData name="Amy McVey" userId="df0fb3df-aedf-4d20-8419-9998528020c0" providerId="ADAL" clId="{1E25582D-8C0A-4717-BAF4-4AA07F1C1201}" dt="2023-08-08T14:23:28.224" v="1647" actId="313"/>
        <pc:sldMkLst>
          <pc:docMk/>
          <pc:sldMk cId="3413484771" sldId="555"/>
        </pc:sldMkLst>
        <pc:spChg chg="mod ord">
          <ac:chgData name="Amy McVey" userId="df0fb3df-aedf-4d20-8419-9998528020c0" providerId="ADAL" clId="{1E25582D-8C0A-4717-BAF4-4AA07F1C1201}" dt="2023-08-08T14:14:20.835" v="1078" actId="700"/>
          <ac:spMkLst>
            <pc:docMk/>
            <pc:sldMk cId="3413484771" sldId="555"/>
            <ac:spMk id="2" creationId="{9A23618E-3E5A-31E1-9096-91727175378F}"/>
          </ac:spMkLst>
        </pc:spChg>
        <pc:spChg chg="mod ord">
          <ac:chgData name="Amy McVey" userId="df0fb3df-aedf-4d20-8419-9998528020c0" providerId="ADAL" clId="{1E25582D-8C0A-4717-BAF4-4AA07F1C1201}" dt="2023-08-08T14:14:47.313" v="1083" actId="255"/>
          <ac:spMkLst>
            <pc:docMk/>
            <pc:sldMk cId="3413484771" sldId="555"/>
            <ac:spMk id="3" creationId="{39FD67FB-9310-15D2-9F5C-A6C1D4E055C3}"/>
          </ac:spMkLst>
        </pc:spChg>
        <pc:spChg chg="add mod ord">
          <ac:chgData name="Amy McVey" userId="df0fb3df-aedf-4d20-8419-9998528020c0" providerId="ADAL" clId="{1E25582D-8C0A-4717-BAF4-4AA07F1C1201}" dt="2023-08-08T14:23:28.224" v="1647" actId="313"/>
          <ac:spMkLst>
            <pc:docMk/>
            <pc:sldMk cId="3413484771" sldId="555"/>
            <ac:spMk id="4" creationId="{51BDD323-E777-5FA6-CFEF-08E24E0BB045}"/>
          </ac:spMkLst>
        </pc:spChg>
        <pc:spChg chg="add del">
          <ac:chgData name="Amy McVey" userId="df0fb3df-aedf-4d20-8419-9998528020c0" providerId="ADAL" clId="{1E25582D-8C0A-4717-BAF4-4AA07F1C1201}" dt="2023-08-08T14:19:48.159" v="1387"/>
          <ac:spMkLst>
            <pc:docMk/>
            <pc:sldMk cId="3413484771" sldId="555"/>
            <ac:spMk id="5" creationId="{07AAE892-C1C5-7851-3641-1DB8C9E06690}"/>
          </ac:spMkLst>
        </pc:spChg>
      </pc:sldChg>
      <pc:sldChg chg="modSp mod">
        <pc:chgData name="Amy McVey" userId="df0fb3df-aedf-4d20-8419-9998528020c0" providerId="ADAL" clId="{1E25582D-8C0A-4717-BAF4-4AA07F1C1201}" dt="2023-08-08T14:41:32.953" v="3101" actId="20577"/>
        <pc:sldMkLst>
          <pc:docMk/>
          <pc:sldMk cId="1260111402" sldId="556"/>
        </pc:sldMkLst>
        <pc:spChg chg="mod">
          <ac:chgData name="Amy McVey" userId="df0fb3df-aedf-4d20-8419-9998528020c0" providerId="ADAL" clId="{1E25582D-8C0A-4717-BAF4-4AA07F1C1201}" dt="2023-08-08T14:15:36.347" v="1145" actId="20577"/>
          <ac:spMkLst>
            <pc:docMk/>
            <pc:sldMk cId="1260111402" sldId="556"/>
            <ac:spMk id="2" creationId="{9A23618E-3E5A-31E1-9096-91727175378F}"/>
          </ac:spMkLst>
        </pc:spChg>
        <pc:spChg chg="mod">
          <ac:chgData name="Amy McVey" userId="df0fb3df-aedf-4d20-8419-9998528020c0" providerId="ADAL" clId="{1E25582D-8C0A-4717-BAF4-4AA07F1C1201}" dt="2023-08-08T14:41:32.953" v="3101" actId="20577"/>
          <ac:spMkLst>
            <pc:docMk/>
            <pc:sldMk cId="1260111402" sldId="556"/>
            <ac:spMk id="3" creationId="{39FD67FB-9310-15D2-9F5C-A6C1D4E055C3}"/>
          </ac:spMkLst>
        </pc:spChg>
      </pc:sldChg>
      <pc:sldChg chg="addSp modSp add mod">
        <pc:chgData name="Amy McVey" userId="df0fb3df-aedf-4d20-8419-9998528020c0" providerId="ADAL" clId="{1E25582D-8C0A-4717-BAF4-4AA07F1C1201}" dt="2023-08-08T14:46:00.907" v="3425" actId="1076"/>
        <pc:sldMkLst>
          <pc:docMk/>
          <pc:sldMk cId="3129428708" sldId="557"/>
        </pc:sldMkLst>
        <pc:spChg chg="mod">
          <ac:chgData name="Amy McVey" userId="df0fb3df-aedf-4d20-8419-9998528020c0" providerId="ADAL" clId="{1E25582D-8C0A-4717-BAF4-4AA07F1C1201}" dt="2023-08-08T14:45:57.502" v="3424" actId="20577"/>
          <ac:spMkLst>
            <pc:docMk/>
            <pc:sldMk cId="3129428708" sldId="557"/>
            <ac:spMk id="3" creationId="{39FD67FB-9310-15D2-9F5C-A6C1D4E055C3}"/>
          </ac:spMkLst>
        </pc:spChg>
        <pc:picChg chg="add mod">
          <ac:chgData name="Amy McVey" userId="df0fb3df-aedf-4d20-8419-9998528020c0" providerId="ADAL" clId="{1E25582D-8C0A-4717-BAF4-4AA07F1C1201}" dt="2023-08-08T14:46:00.907" v="3425" actId="1076"/>
          <ac:picMkLst>
            <pc:docMk/>
            <pc:sldMk cId="3129428708" sldId="557"/>
            <ac:picMk id="3074" creationId="{540B89C4-9EFB-E795-B82F-9C6B00402854}"/>
          </ac:picMkLst>
        </pc:picChg>
      </pc:sldChg>
    </pc:docChg>
  </pc:docChgLst>
  <pc:docChgLst>
    <pc:chgData name="McVey, Amy" userId="df0fb3df-aedf-4d20-8419-9998528020c0" providerId="ADAL" clId="{1E25582D-8C0A-4717-BAF4-4AA07F1C1201}"/>
    <pc:docChg chg="modSld">
      <pc:chgData name="McVey, Amy" userId="df0fb3df-aedf-4d20-8419-9998528020c0" providerId="ADAL" clId="{1E25582D-8C0A-4717-BAF4-4AA07F1C1201}" dt="2023-08-04T16:58:46.051" v="85" actId="20577"/>
      <pc:docMkLst>
        <pc:docMk/>
      </pc:docMkLst>
      <pc:sldChg chg="modSp mod">
        <pc:chgData name="McVey, Amy" userId="df0fb3df-aedf-4d20-8419-9998528020c0" providerId="ADAL" clId="{1E25582D-8C0A-4717-BAF4-4AA07F1C1201}" dt="2023-08-04T16:56:57.329" v="5" actId="20577"/>
        <pc:sldMkLst>
          <pc:docMk/>
          <pc:sldMk cId="1140705592" sldId="477"/>
        </pc:sldMkLst>
        <pc:spChg chg="mod">
          <ac:chgData name="McVey, Amy" userId="df0fb3df-aedf-4d20-8419-9998528020c0" providerId="ADAL" clId="{1E25582D-8C0A-4717-BAF4-4AA07F1C1201}" dt="2023-08-04T16:56:57.329" v="5" actId="20577"/>
          <ac:spMkLst>
            <pc:docMk/>
            <pc:sldMk cId="1140705592" sldId="477"/>
            <ac:spMk id="2" creationId="{8334778F-2B43-D941-9AB6-C1097A42D730}"/>
          </ac:spMkLst>
        </pc:spChg>
      </pc:sldChg>
      <pc:sldChg chg="modSp mod">
        <pc:chgData name="McVey, Amy" userId="df0fb3df-aedf-4d20-8419-9998528020c0" providerId="ADAL" clId="{1E25582D-8C0A-4717-BAF4-4AA07F1C1201}" dt="2023-08-04T16:57:25.142" v="25" actId="20577"/>
        <pc:sldMkLst>
          <pc:docMk/>
          <pc:sldMk cId="3100229898" sldId="553"/>
        </pc:sldMkLst>
        <pc:spChg chg="mod">
          <ac:chgData name="McVey, Amy" userId="df0fb3df-aedf-4d20-8419-9998528020c0" providerId="ADAL" clId="{1E25582D-8C0A-4717-BAF4-4AA07F1C1201}" dt="2023-08-04T16:57:25.142" v="25" actId="20577"/>
          <ac:spMkLst>
            <pc:docMk/>
            <pc:sldMk cId="3100229898" sldId="553"/>
            <ac:spMk id="2" creationId="{9408F86B-3AE1-DBDF-EF02-7BB405FDD81D}"/>
          </ac:spMkLst>
        </pc:spChg>
      </pc:sldChg>
      <pc:sldChg chg="modSp mod">
        <pc:chgData name="McVey, Amy" userId="df0fb3df-aedf-4d20-8419-9998528020c0" providerId="ADAL" clId="{1E25582D-8C0A-4717-BAF4-4AA07F1C1201}" dt="2023-08-04T16:57:32.755" v="31" actId="20577"/>
        <pc:sldMkLst>
          <pc:docMk/>
          <pc:sldMk cId="2741666711" sldId="554"/>
        </pc:sldMkLst>
        <pc:spChg chg="mod">
          <ac:chgData name="McVey, Amy" userId="df0fb3df-aedf-4d20-8419-9998528020c0" providerId="ADAL" clId="{1E25582D-8C0A-4717-BAF4-4AA07F1C1201}" dt="2023-08-04T16:57:32.755" v="31" actId="20577"/>
          <ac:spMkLst>
            <pc:docMk/>
            <pc:sldMk cId="2741666711" sldId="554"/>
            <ac:spMk id="2" creationId="{55865083-33B9-A684-B492-D07B75B28C9B}"/>
          </ac:spMkLst>
        </pc:spChg>
      </pc:sldChg>
      <pc:sldChg chg="modSp mod">
        <pc:chgData name="McVey, Amy" userId="df0fb3df-aedf-4d20-8419-9998528020c0" providerId="ADAL" clId="{1E25582D-8C0A-4717-BAF4-4AA07F1C1201}" dt="2023-08-04T16:58:46.051" v="85" actId="20577"/>
        <pc:sldMkLst>
          <pc:docMk/>
          <pc:sldMk cId="3413484771" sldId="555"/>
        </pc:sldMkLst>
        <pc:spChg chg="mod">
          <ac:chgData name="McVey, Amy" userId="df0fb3df-aedf-4d20-8419-9998528020c0" providerId="ADAL" clId="{1E25582D-8C0A-4717-BAF4-4AA07F1C1201}" dt="2023-08-04T16:58:31.542" v="53" actId="20577"/>
          <ac:spMkLst>
            <pc:docMk/>
            <pc:sldMk cId="3413484771" sldId="555"/>
            <ac:spMk id="2" creationId="{9A23618E-3E5A-31E1-9096-91727175378F}"/>
          </ac:spMkLst>
        </pc:spChg>
        <pc:spChg chg="mod">
          <ac:chgData name="McVey, Amy" userId="df0fb3df-aedf-4d20-8419-9998528020c0" providerId="ADAL" clId="{1E25582D-8C0A-4717-BAF4-4AA07F1C1201}" dt="2023-08-04T16:58:46.051" v="85" actId="20577"/>
          <ac:spMkLst>
            <pc:docMk/>
            <pc:sldMk cId="3413484771" sldId="555"/>
            <ac:spMk id="3" creationId="{39FD67FB-9310-15D2-9F5C-A6C1D4E055C3}"/>
          </ac:spMkLst>
        </pc:spChg>
      </pc:sldChg>
      <pc:sldChg chg="modSp mod">
        <pc:chgData name="McVey, Amy" userId="df0fb3df-aedf-4d20-8419-9998528020c0" providerId="ADAL" clId="{1E25582D-8C0A-4717-BAF4-4AA07F1C1201}" dt="2023-08-04T16:57:43.642" v="37" actId="20577"/>
        <pc:sldMkLst>
          <pc:docMk/>
          <pc:sldMk cId="1260111402" sldId="556"/>
        </pc:sldMkLst>
        <pc:spChg chg="mod">
          <ac:chgData name="McVey, Amy" userId="df0fb3df-aedf-4d20-8419-9998528020c0" providerId="ADAL" clId="{1E25582D-8C0A-4717-BAF4-4AA07F1C1201}" dt="2023-08-04T16:57:40.827" v="34" actId="20577"/>
          <ac:spMkLst>
            <pc:docMk/>
            <pc:sldMk cId="1260111402" sldId="556"/>
            <ac:spMk id="2" creationId="{9A23618E-3E5A-31E1-9096-91727175378F}"/>
          </ac:spMkLst>
        </pc:spChg>
        <pc:spChg chg="mod">
          <ac:chgData name="McVey, Amy" userId="df0fb3df-aedf-4d20-8419-9998528020c0" providerId="ADAL" clId="{1E25582D-8C0A-4717-BAF4-4AA07F1C1201}" dt="2023-08-04T16:57:43.642" v="37" actId="20577"/>
          <ac:spMkLst>
            <pc:docMk/>
            <pc:sldMk cId="1260111402" sldId="556"/>
            <ac:spMk id="3" creationId="{39FD67FB-9310-15D2-9F5C-A6C1D4E055C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BD3A0C50-E1CA-4E77-96B0-27DAD85BB38C}" type="datetimeFigureOut">
              <a:rPr lang="en-US" smtClean="0"/>
              <a:pPr/>
              <a:t>8/11/23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AD858600-E446-4665-9473-F6CFB70F90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5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A0830D5-D02C-4E49-82E3-D6B36F6B1F59}" type="datetimeFigureOut">
              <a:rPr lang="en-US" smtClean="0"/>
              <a:pPr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4820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D7435F94-B76E-4C4F-9CC1-16C116738A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5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5F94-B76E-4C4F-9CC1-16C116738A3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6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+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8850429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75904" cy="4962144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BCE8-ACD5-1FAF-B42D-82D3696D9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02738" y="1219200"/>
            <a:ext cx="2595562" cy="4962144"/>
          </a:xfrm>
        </p:spPr>
        <p:txBody>
          <a:bodyPr/>
          <a:lstStyle>
            <a:lvl1pPr marL="6350" indent="0">
              <a:buFontTx/>
              <a:buNone/>
              <a:defRPr b="1" i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288925" indent="0">
              <a:buFontTx/>
              <a:buNone/>
              <a:tabLst/>
              <a:defRPr i="0">
                <a:solidFill>
                  <a:schemeClr val="accent3"/>
                </a:solidFill>
              </a:defRPr>
            </a:lvl2pPr>
            <a:lvl3pPr marL="576263" indent="0">
              <a:buFontTx/>
              <a:buNone/>
              <a:tabLst/>
              <a:defRPr sz="1800" i="1">
                <a:solidFill>
                  <a:schemeClr val="accent3"/>
                </a:solidFill>
              </a:defRPr>
            </a:lvl3pPr>
            <a:lvl4pPr marL="858838" indent="0">
              <a:buSzPct val="60000"/>
              <a:buFontTx/>
              <a:buNone/>
              <a:tabLst/>
              <a:defRPr sz="1600" i="1">
                <a:solidFill>
                  <a:schemeClr val="accent3"/>
                </a:solidFill>
              </a:defRPr>
            </a:lvl4pPr>
            <a:lvl5pPr marL="1093788" indent="0">
              <a:tabLst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727032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63203"/>
            <a:ext cx="2905869" cy="1384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9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9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68197"/>
            <a:ext cx="4792639" cy="2195321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3725131"/>
            <a:ext cx="4792640" cy="131945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accent3"/>
                </a:solidFill>
                <a:latin typeface="+mj-lt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566C9-0BBC-3C48-AAAD-9EB657E681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334000"/>
            <a:ext cx="4248615" cy="839788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b="0" i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F9D06-EF70-9C8F-FD41-D4F69E9C6842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4F024-426A-8D27-7970-BEB0309B5F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939830538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19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38A96-E49F-CFD9-B17B-643842CF8D13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D6CC05-E3B5-EF15-0A3A-074D49E7B3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315181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ircle&#10;&#10;Description automatically generated">
            <a:extLst>
              <a:ext uri="{FF2B5EF4-FFF2-40B4-BE49-F238E27FC236}">
                <a16:creationId xmlns:a16="http://schemas.microsoft.com/office/drawing/2014/main" id="{10941ED3-3F0C-D049-83FF-2BF814A6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807464"/>
            <a:ext cx="5632704" cy="1545336"/>
          </a:xfrm>
        </p:spPr>
        <p:txBody>
          <a:bodyPr wrap="square" anchor="ctr" anchorCtr="0"/>
          <a:lstStyle>
            <a:lvl1pPr>
              <a:lnSpc>
                <a:spcPct val="100000"/>
              </a:lnSpc>
              <a:defRPr sz="3200">
                <a:latin typeface="+mj-lt"/>
              </a:defRPr>
            </a:lvl1pPr>
          </a:lstStyle>
          <a:p>
            <a:r>
              <a:rPr lang="en-US" dirty="0"/>
              <a:t>Closing message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20A4B-297E-21D0-5BE6-BDDE675DE53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D908D1-0817-F53A-F163-6981400F59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358E">
              <a:alpha val="61569"/>
            </a:srgbClr>
          </a:solidFill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BE93B-C7E2-0360-0BEE-EB361060BF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8638" y="4033838"/>
            <a:ext cx="3983037" cy="2041525"/>
          </a:xfrm>
        </p:spPr>
        <p:txBody>
          <a:bodyPr/>
          <a:lstStyle>
            <a:lvl1pPr marL="6350" indent="0">
              <a:buFontTx/>
              <a:buNone/>
              <a:defRPr/>
            </a:lvl1pPr>
            <a:lvl2pPr marL="290512" indent="0">
              <a:buFontTx/>
              <a:buNone/>
              <a:defRPr/>
            </a:lvl2pPr>
            <a:lvl3pPr marL="690562" indent="0">
              <a:buFontTx/>
              <a:buNone/>
              <a:defRPr/>
            </a:lvl3pPr>
            <a:lvl4pPr marL="1033463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For more information please contact</a:t>
            </a:r>
          </a:p>
        </p:txBody>
      </p:sp>
    </p:spTree>
    <p:extLst>
      <p:ext uri="{BB962C8B-B14F-4D97-AF65-F5344CB8AC3E}">
        <p14:creationId xmlns:p14="http://schemas.microsoft.com/office/powerpoint/2010/main" val="201184288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- Clou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17F0-07AF-DB84-AAE4-F4FD55482B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379" y="2392795"/>
            <a:ext cx="5519101" cy="6675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Message/ Chapter Heading</a:t>
            </a:r>
          </a:p>
        </p:txBody>
      </p:sp>
      <p:pic>
        <p:nvPicPr>
          <p:cNvPr id="3" name="Picture Placeholder 6" descr="A picture containing sky, outdoor, nature, cloud&#10;&#10;Description automatically generated">
            <a:extLst>
              <a:ext uri="{FF2B5EF4-FFF2-40B4-BE49-F238E27FC236}">
                <a16:creationId xmlns:a16="http://schemas.microsoft.com/office/drawing/2014/main" id="{25685723-79B4-B6C5-20C8-CEFC7BAF36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70" r="12470"/>
          <a:stretch>
            <a:fillRect/>
          </a:stretch>
        </p:blipFill>
        <p:spPr>
          <a:xfrm>
            <a:off x="4648814" y="326"/>
            <a:ext cx="7543186" cy="6857674"/>
          </a:xfrm>
          <a:custGeom>
            <a:avLst/>
            <a:gdLst>
              <a:gd name="connsiteX0" fmla="*/ 1019279 w 7543186"/>
              <a:gd name="connsiteY0" fmla="*/ 0 h 6857674"/>
              <a:gd name="connsiteX1" fmla="*/ 7543186 w 7543186"/>
              <a:gd name="connsiteY1" fmla="*/ 0 h 6857674"/>
              <a:gd name="connsiteX2" fmla="*/ 7543186 w 7543186"/>
              <a:gd name="connsiteY2" fmla="*/ 6857674 h 6857674"/>
              <a:gd name="connsiteX3" fmla="*/ 0 w 7543186"/>
              <a:gd name="connsiteY3" fmla="*/ 6857674 h 6857674"/>
              <a:gd name="connsiteX4" fmla="*/ 1981078 w 7543186"/>
              <a:gd name="connsiteY4" fmla="*/ 2924260 h 6857674"/>
              <a:gd name="connsiteX5" fmla="*/ 1019279 w 7543186"/>
              <a:gd name="connsiteY5" fmla="*/ 0 h 685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43186" h="6857674">
                <a:moveTo>
                  <a:pt x="1019279" y="0"/>
                </a:moveTo>
                <a:lnTo>
                  <a:pt x="7543186" y="0"/>
                </a:lnTo>
                <a:cubicBezTo>
                  <a:pt x="7543186" y="0"/>
                  <a:pt x="7543186" y="0"/>
                  <a:pt x="7543186" y="6857674"/>
                </a:cubicBezTo>
                <a:cubicBezTo>
                  <a:pt x="7543186" y="6857674"/>
                  <a:pt x="7543186" y="6857674"/>
                  <a:pt x="0" y="6857674"/>
                </a:cubicBezTo>
                <a:cubicBezTo>
                  <a:pt x="1200208" y="5962499"/>
                  <a:pt x="1981078" y="4533681"/>
                  <a:pt x="1981078" y="2924260"/>
                </a:cubicBezTo>
                <a:cubicBezTo>
                  <a:pt x="1981078" y="1828887"/>
                  <a:pt x="1619220" y="819407"/>
                  <a:pt x="1019279" y="0"/>
                </a:cubicBez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85200-AC00-4DAC-F29B-64739EBCD0C6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9FB3A9-DBDB-C09C-DFB9-F3E6F3D40B9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0387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Ear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A6095E-78D4-AB49-9E59-C38C007845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AE4C7C-973D-0140-AE7E-B6784E087FF7}"/>
              </a:ext>
            </a:extLst>
          </p:cNvPr>
          <p:cNvSpPr/>
          <p:nvPr/>
        </p:nvSpPr>
        <p:spPr>
          <a:xfrm>
            <a:off x="457200" y="6493980"/>
            <a:ext cx="2905869" cy="107722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/>
            <a:r>
              <a:rPr lang="en-US" sz="700" b="0" i="0" kern="1200" dirty="0">
                <a:solidFill>
                  <a:srgbClr val="A6A6A6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© Verisk Analytics, Inc. All rights reserved.</a:t>
            </a:r>
            <a:endParaRPr lang="en-US" sz="700" b="0" i="0" kern="1200" dirty="0">
              <a:solidFill>
                <a:srgbClr val="A6A6A6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377440"/>
            <a:ext cx="5641848" cy="1545336"/>
          </a:xfrm>
        </p:spPr>
        <p:txBody>
          <a:bodyPr wrap="square" anchor="b" anchorCtr="0"/>
          <a:lstStyle>
            <a:lvl1pPr>
              <a:lnSpc>
                <a:spcPct val="100000"/>
              </a:lnSpc>
              <a:defRPr sz="3600" b="0" i="0">
                <a:latin typeface="+mj-lt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Bold message/chapter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887BDB-DA85-B123-1C3C-DD289BA764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48200" y="-2190"/>
            <a:ext cx="75438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90F8D-67C9-025C-C75F-CFAF389547DA}"/>
              </a:ext>
            </a:extLst>
          </p:cNvPr>
          <p:cNvSpPr txBox="1"/>
          <p:nvPr userDrawn="1"/>
        </p:nvSpPr>
        <p:spPr>
          <a:xfrm>
            <a:off x="457198" y="289954"/>
            <a:ext cx="2682241" cy="5888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9525" algn="l" defTabSz="914377">
              <a:spcBef>
                <a:spcPts val="200"/>
              </a:spcBef>
              <a:buClr>
                <a:srgbClr val="016AA6"/>
              </a:buClr>
            </a:pPr>
            <a:r>
              <a:rPr lang="en-US" sz="1800" dirty="0">
                <a:solidFill>
                  <a:schemeClr val="accent3"/>
                </a:solidFill>
                <a:latin typeface="+mj-lt"/>
                <a:ea typeface="Roboto Medium" panose="02000000000000000000" pitchFamily="2" charset="0"/>
              </a:rPr>
              <a:t>Atmospheric and Environmental Research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508EE8-5DF8-9D10-C22C-51ABB1F9AB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6037" y="216730"/>
            <a:ext cx="1596270" cy="452486"/>
          </a:xfrm>
          <a:prstGeom prst="rect">
            <a:avLst/>
          </a:prstGeom>
          <a:solidFill>
            <a:srgbClr val="002060">
              <a:alpha val="61569"/>
            </a:srgbClr>
          </a:solidFill>
        </p:spPr>
      </p:pic>
    </p:spTree>
    <p:extLst>
      <p:ext uri="{BB962C8B-B14F-4D97-AF65-F5344CB8AC3E}">
        <p14:creationId xmlns:p14="http://schemas.microsoft.com/office/powerpoint/2010/main" val="382167570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1440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9144000" cy="4962144"/>
          </a:xfrm>
        </p:spPr>
        <p:txBody>
          <a:bodyPr wrap="square"/>
          <a:lstStyle>
            <a:lvl1pPr>
              <a:spcAft>
                <a:spcPts val="600"/>
              </a:spcAft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buClr>
                <a:srgbClr val="2A7DE1"/>
              </a:buClr>
              <a:defRPr sz="1400" b="0" i="0">
                <a:solidFill>
                  <a:schemeClr val="tx1"/>
                </a:solidFill>
              </a:defRPr>
            </a:lvl2pPr>
            <a:lvl3pPr marL="690562" indent="0">
              <a:buClr>
                <a:srgbClr val="2A7DE1"/>
              </a:buClr>
              <a:buNone/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chemeClr val="accent1"/>
              </a:buCl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rgbClr val="3F403F"/>
                </a:solidFill>
              </a:defRPr>
            </a:lvl7pPr>
            <a:lvl8pP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66B96-010E-F9D3-4166-AFEA8346FBA6}"/>
              </a:ext>
            </a:extLst>
          </p:cNvPr>
          <p:cNvSpPr txBox="1"/>
          <p:nvPr userDrawn="1"/>
        </p:nvSpPr>
        <p:spPr>
          <a:xfrm>
            <a:off x="5943600" y="66294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E3ADC9-085D-9783-553F-4DDCAB116F2C}"/>
              </a:ext>
            </a:extLst>
          </p:cNvPr>
          <p:cNvSpPr txBox="1"/>
          <p:nvPr userDrawn="1"/>
        </p:nvSpPr>
        <p:spPr>
          <a:xfrm>
            <a:off x="6231835" y="66294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659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8" y="202370"/>
            <a:ext cx="9143998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199" y="1057830"/>
            <a:ext cx="9143998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40A2-4C4C-8D48-B977-EAC9A16805C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545204"/>
            <a:ext cx="9144000" cy="4717944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11941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2175672213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3"/>
            <a:ext cx="905256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D04A3-69C4-BDF7-3325-2C194F1225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5691" y="1219200"/>
            <a:ext cx="5305425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7852BA-7645-CCD4-B467-E79BA97A072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21131" y="1219200"/>
            <a:ext cx="532765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717640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Subtitle –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10408"/>
            <a:ext cx="917448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9"/>
            <a:ext cx="837590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92301-EE73-30C4-D287-F27E4BCA42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603375"/>
            <a:ext cx="5305425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C449-2A58-49A9-AAA7-6EB600578C1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19850" y="1603375"/>
            <a:ext cx="5378450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853186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24560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A9700-78FB-FC46-8ADE-0CE8182ADCD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8F3D953-3277-1D4D-98B0-E50039E6FDEF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78DC44A-9060-2240-8E73-244381782E6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229032"/>
            <a:ext cx="3566160" cy="4955043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81466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and Subtitle –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200578"/>
            <a:ext cx="9113521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57200" y="1080958"/>
            <a:ext cx="9316064" cy="319090"/>
          </a:xfrm>
        </p:spPr>
        <p:txBody>
          <a:bodyPr anchor="t" anchorCtr="0"/>
          <a:lstStyle>
            <a:lvl1pPr marL="0" indent="0">
              <a:buNone/>
              <a:defRPr sz="2000" b="0" i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486AD56-EE40-5844-83C4-379B67D731D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572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AB2ED6-FB63-204F-AFE2-7630DD4A969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06824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chemeClr val="tx1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745A70-4F68-5543-9B0E-58A3DEF51D96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153400" y="1612916"/>
            <a:ext cx="3566160" cy="4571159"/>
          </a:xfrm>
        </p:spPr>
        <p:txBody>
          <a:bodyPr wrap="square"/>
          <a:lstStyle>
            <a:lvl1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1pPr>
            <a:lvl2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2pPr>
            <a:lvl3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3pPr>
            <a:lvl4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4pPr>
            <a:lvl5pPr>
              <a:buClr>
                <a:srgbClr val="2A7DE1"/>
              </a:buClr>
              <a:defRPr b="0" i="0">
                <a:solidFill>
                  <a:srgbClr val="3F403F"/>
                </a:solidFill>
              </a:defRPr>
            </a:lvl5pPr>
            <a:lvl6pPr>
              <a:buClr>
                <a:srgbClr val="2A7DE1"/>
              </a:buClr>
              <a:defRPr>
                <a:solidFill>
                  <a:srgbClr val="3F403F"/>
                </a:solidFill>
              </a:defRPr>
            </a:lvl6pPr>
            <a:lvl7pPr>
              <a:buClr>
                <a:srgbClr val="2A7DE1"/>
              </a:buClr>
              <a:defRPr>
                <a:solidFill>
                  <a:srgbClr val="3F403F"/>
                </a:solidFill>
              </a:defRPr>
            </a:lvl7pPr>
            <a:lvl8pPr>
              <a:buClr>
                <a:srgbClr val="2A7DE1"/>
              </a:buClr>
              <a:defRPr>
                <a:solidFill>
                  <a:srgbClr val="3F403F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3738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0412"/>
            <a:ext cx="9194800" cy="667512"/>
          </a:xfrm>
        </p:spPr>
        <p:txBody>
          <a:bodyPr wrap="square"/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</p:spTree>
    <p:extLst>
      <p:ext uri="{BB962C8B-B14F-4D97-AF65-F5344CB8AC3E}">
        <p14:creationId xmlns:p14="http://schemas.microsoft.com/office/powerpoint/2010/main" val="327969319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566119" y="6572661"/>
            <a:ext cx="3059761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US" sz="1000" b="0" i="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COSMIC ACCESS Workshop: Intro | August 15, 2023 </a:t>
            </a:r>
            <a:endParaRPr lang="en-US" sz="1000" b="0" i="0" kern="120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558016" y="6553272"/>
            <a:ext cx="174625" cy="15388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r"/>
            <a:fld id="{794AB575-7986-1741-A4D9-8B601F7D4868}" type="slidenum">
              <a:rPr lang="en-US" sz="1000" b="0" i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‹#›</a:t>
            </a:fld>
            <a:endParaRPr lang="en-US" sz="1000" b="0" i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8668"/>
            <a:ext cx="9144000" cy="5014645"/>
          </a:xfrm>
          <a:prstGeom prst="rect">
            <a:avLst/>
          </a:prstGeom>
        </p:spPr>
        <p:txBody>
          <a:bodyPr vert="horz" wrap="square" lIns="45720" tIns="0" rIns="4572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>
          <a:xfrm>
            <a:off x="465139" y="208395"/>
            <a:ext cx="8832864" cy="66751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/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BE4F73-24F0-EAE8-0997-0D0DC449F988}"/>
              </a:ext>
            </a:extLst>
          </p:cNvPr>
          <p:cNvGrpSpPr/>
          <p:nvPr userDrawn="1"/>
        </p:nvGrpSpPr>
        <p:grpSpPr>
          <a:xfrm>
            <a:off x="487680" y="881038"/>
            <a:ext cx="11399520" cy="82297"/>
            <a:chOff x="487680" y="881038"/>
            <a:chExt cx="11399520" cy="8229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2A50438-D04E-A101-E288-FE10D7168C5B}"/>
                </a:ext>
              </a:extLst>
            </p:cNvPr>
            <p:cNvCxnSpPr/>
            <p:nvPr userDrawn="1"/>
          </p:nvCxnSpPr>
          <p:spPr>
            <a:xfrm>
              <a:off x="487680" y="895325"/>
              <a:ext cx="11399520" cy="0"/>
            </a:xfrm>
            <a:prstGeom prst="line">
              <a:avLst/>
            </a:prstGeom>
            <a:ln>
              <a:solidFill>
                <a:srgbClr val="006B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898FB339-FC8C-88FC-F764-71680E5340D3}"/>
                </a:ext>
              </a:extLst>
            </p:cNvPr>
            <p:cNvSpPr/>
            <p:nvPr userDrawn="1"/>
          </p:nvSpPr>
          <p:spPr>
            <a:xfrm rot="10800000">
              <a:off x="487680" y="881038"/>
              <a:ext cx="134112" cy="82297"/>
            </a:xfrm>
            <a:prstGeom prst="triangle">
              <a:avLst/>
            </a:prstGeom>
            <a:solidFill>
              <a:srgbClr val="006B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="0" i="0" dirty="0">
                <a:latin typeface="Baghdad" pitchFamily="2" charset="-78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962F804-A02F-AF59-6F9A-9157B1DCA3F1}"/>
              </a:ext>
            </a:extLst>
          </p:cNvPr>
          <p:cNvSpPr txBox="1"/>
          <p:nvPr userDrawn="1"/>
        </p:nvSpPr>
        <p:spPr>
          <a:xfrm>
            <a:off x="10464800" y="2082800"/>
            <a:ext cx="0" cy="0"/>
          </a:xfrm>
          <a:prstGeom prst="rect">
            <a:avLst/>
          </a:prstGeom>
          <a:ln>
            <a:noFill/>
          </a:ln>
        </p:spPr>
        <p:txBody>
          <a:bodyPr vert="horz" wrap="none" lIns="45720" tIns="0" rIns="0" bIns="0" rtlCol="0">
            <a:noAutofit/>
          </a:bodyPr>
          <a:lstStyle/>
          <a:p>
            <a:pPr algn="l"/>
            <a:endParaRPr lang="en-US" sz="1600" dirty="0" err="1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AC9A70-9554-DBC7-1DAA-EE4F65215D9A}"/>
              </a:ext>
            </a:extLst>
          </p:cNvPr>
          <p:cNvSpPr txBox="1"/>
          <p:nvPr userDrawn="1"/>
        </p:nvSpPr>
        <p:spPr>
          <a:xfrm>
            <a:off x="457200" y="6522619"/>
            <a:ext cx="3416157" cy="215194"/>
          </a:xfrm>
          <a:prstGeom prst="rect">
            <a:avLst/>
          </a:prstGeom>
          <a:ln>
            <a:noFill/>
          </a:ln>
        </p:spPr>
        <p:txBody>
          <a:bodyPr vert="horz" wrap="square" lIns="45720" tIns="0" rIns="0" bIns="0" rtlCol="0">
            <a:noAutofit/>
          </a:bodyPr>
          <a:lstStyle/>
          <a:p>
            <a:pPr algn="l"/>
            <a:r>
              <a:rPr lang="en-US" sz="1400" b="0" dirty="0">
                <a:solidFill>
                  <a:schemeClr val="accent3"/>
                </a:solidFill>
                <a:latin typeface="+mj-lt"/>
                <a:ea typeface="Roboto" panose="02000000000000000000" pitchFamily="2" charset="0"/>
              </a:rPr>
              <a:t>Atmospheric and Environmental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40DCF-9D56-129B-A54F-2BFE3618C80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5443" y="339577"/>
            <a:ext cx="1229357" cy="34847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111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9" r:id="rId1"/>
    <p:sldLayoutId id="2147484176" r:id="rId2"/>
    <p:sldLayoutId id="2147484177" r:id="rId3"/>
    <p:sldLayoutId id="2147484179" r:id="rId4"/>
    <p:sldLayoutId id="2147484182" r:id="rId5"/>
    <p:sldLayoutId id="2147484183" r:id="rId6"/>
    <p:sldLayoutId id="2147484194" r:id="rId7"/>
    <p:sldLayoutId id="2147484195" r:id="rId8"/>
    <p:sldLayoutId id="2147484287" r:id="rId9"/>
    <p:sldLayoutId id="2147484288" r:id="rId10"/>
    <p:sldLayoutId id="2147484290" r:id="rId11"/>
    <p:sldLayoutId id="2147484289" r:id="rId12"/>
    <p:sldLayoutId id="2147484281" r:id="rId13"/>
    <p:sldLayoutId id="2147484221" r:id="rId14"/>
  </p:sldLayoutIdLst>
  <p:transition spd="slow"/>
  <p:hf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2800" b="0" i="0" kern="1200">
          <a:solidFill>
            <a:schemeClr val="accent3"/>
          </a:solidFill>
          <a:effectLst/>
          <a:latin typeface="Roboto Medium" panose="02000000000000000000" pitchFamily="2" charset="0"/>
          <a:ea typeface="Roboto Medium" panose="02000000000000000000" pitchFamily="2" charset="0"/>
          <a:cs typeface="+mj-cs"/>
        </a:defRPr>
      </a:lvl1pPr>
    </p:titleStyle>
    <p:bodyStyle>
      <a:lvl1pPr marL="233363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 typeface="Arial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14350" indent="-223838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 typeface="Calibri" pitchFamily="34" charset="0"/>
        <a:buChar char="–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917575" indent="-227013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Courier New" panose="02070309020205020404" pitchFamily="49" charset="0"/>
        <a:buChar char="o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62063" indent="-22860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SzPct val="80000"/>
        <a:buFont typeface="Wingdings" pitchFamily="2" charset="2"/>
        <a:buChar char="§"/>
        <a:tabLst/>
        <a:defRPr sz="1800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433513" indent="0" algn="l" defTabSz="914377" rtl="0" eaLnBrk="1" latinLnBrk="0" hangingPunct="1">
        <a:lnSpc>
          <a:spcPct val="85000"/>
        </a:lnSpc>
        <a:spcBef>
          <a:spcPts val="0"/>
        </a:spcBef>
        <a:spcAft>
          <a:spcPts val="400"/>
        </a:spcAft>
        <a:buClr>
          <a:schemeClr val="accent1"/>
        </a:buClr>
        <a:buFontTx/>
        <a:buNone/>
        <a:tabLst/>
        <a:defRPr sz="1600" b="0" i="1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49250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6pPr>
      <a:lvl7pPr marL="690563" indent="-341313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alphaUcPeriod"/>
        <a:tabLst/>
        <a:defRPr sz="1800" kern="1200">
          <a:solidFill>
            <a:schemeClr val="tx1"/>
          </a:solidFill>
          <a:latin typeface="Roboto" panose="02000000000000000000" pitchFamily="2" charset="0"/>
          <a:ea typeface="+mn-ea"/>
          <a:cs typeface="Arial" panose="020B0604020202020204" pitchFamily="34" charset="0"/>
        </a:defRPr>
      </a:lvl7pPr>
      <a:lvl8pPr marL="1033463" indent="-34290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chemeClr val="accent1"/>
        </a:buClr>
        <a:buFont typeface="+mj-lt"/>
        <a:buAutoNum type="romanLcPeriod"/>
        <a:tabLst/>
        <a:defRPr sz="1800" kern="120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8pPr>
      <a:lvl9pPr marL="742950" indent="0" algn="l" defTabSz="914377" rtl="0" eaLnBrk="1" latinLnBrk="0" hangingPunct="1">
        <a:lnSpc>
          <a:spcPct val="85000"/>
        </a:lnSpc>
        <a:spcBef>
          <a:spcPts val="400"/>
        </a:spcBef>
        <a:spcAft>
          <a:spcPts val="600"/>
        </a:spcAft>
        <a:buClr>
          <a:srgbClr val="2A7DE1"/>
        </a:buClr>
        <a:buFont typeface="Arial" panose="020B0604020202020204" pitchFamily="34" charset="0"/>
        <a:buNone/>
        <a:tabLst>
          <a:tab pos="742950" algn="l"/>
        </a:tabLst>
        <a:defRPr sz="1800" kern="1200">
          <a:solidFill>
            <a:srgbClr val="3F403F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2" orient="horz" pos="2160" userDrawn="1">
          <p15:clr>
            <a:srgbClr val="F26B43"/>
          </p15:clr>
        </p15:guide>
        <p15:guide id="103" pos="3840" userDrawn="1">
          <p15:clr>
            <a:srgbClr val="F26B43"/>
          </p15:clr>
        </p15:guide>
        <p15:guide id="104" pos="288" userDrawn="1">
          <p15:clr>
            <a:srgbClr val="F26B43"/>
          </p15:clr>
        </p15:guide>
        <p15:guide id="105" pos="7392" userDrawn="1">
          <p15:clr>
            <a:srgbClr val="F26B43"/>
          </p15:clr>
        </p15:guide>
        <p15:guide id="106" orient="horz" pos="3889" userDrawn="1">
          <p15:clr>
            <a:srgbClr val="F26B43"/>
          </p15:clr>
        </p15:guide>
        <p15:guide id="107" orient="horz" pos="216" userDrawn="1">
          <p15:clr>
            <a:srgbClr val="F26B43"/>
          </p15:clr>
        </p15:guide>
        <p15:guide id="108" orient="horz" pos="1032" userDrawn="1">
          <p15:clr>
            <a:srgbClr val="F26B43"/>
          </p15:clr>
        </p15:guide>
        <p15:guide id="109" pos="5568" userDrawn="1">
          <p15:clr>
            <a:srgbClr val="F26B43"/>
          </p15:clr>
        </p15:guide>
        <p15:guide id="110" pos="6048" userDrawn="1">
          <p15:clr>
            <a:srgbClr val="F26B43"/>
          </p15:clr>
        </p15:guide>
        <p15:guide id="111" orient="horz" pos="288" userDrawn="1">
          <p15:clr>
            <a:srgbClr val="F26B43"/>
          </p15:clr>
        </p15:guide>
        <p15:guide id="112" orient="horz" pos="456" userDrawn="1">
          <p15:clr>
            <a:srgbClr val="F26B43"/>
          </p15:clr>
        </p15:guide>
        <p15:guide id="113" orient="horz" pos="816" userDrawn="1">
          <p15:clr>
            <a:srgbClr val="F26B43"/>
          </p15:clr>
        </p15:guide>
        <p15:guide id="114" orient="horz" pos="1278" userDrawn="1">
          <p15:clr>
            <a:srgbClr val="F26B43"/>
          </p15:clr>
        </p15:guide>
        <p15:guide id="115" orient="horz" pos="4152" userDrawn="1">
          <p15:clr>
            <a:srgbClr val="F26B43"/>
          </p15:clr>
        </p15:guide>
        <p15:guide id="116" pos="6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778F-2B43-D941-9AB6-C1097A42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COSMIC ACCESS Workshop </a:t>
            </a:r>
            <a:br>
              <a:rPr lang="en-US" sz="2800" dirty="0"/>
            </a:br>
            <a:r>
              <a:rPr lang="en-US" sz="2400" dirty="0"/>
              <a:t>Docker</a:t>
            </a:r>
            <a:endParaRPr lang="en-US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24A2-5365-864A-B37F-14BE490C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3549389"/>
            <a:ext cx="4792640" cy="1702040"/>
          </a:xfrm>
        </p:spPr>
        <p:txBody>
          <a:bodyPr/>
          <a:lstStyle/>
          <a:p>
            <a:endParaRPr lang="en-US" sz="1600" dirty="0"/>
          </a:p>
          <a:p>
            <a:r>
              <a:rPr lang="en-US" sz="1600" dirty="0"/>
              <a:t>Presented by:</a:t>
            </a:r>
          </a:p>
          <a:p>
            <a:r>
              <a:rPr lang="en-US" sz="1800" dirty="0"/>
              <a:t>Amy McVey</a:t>
            </a:r>
          </a:p>
          <a:p>
            <a:r>
              <a:rPr lang="en-US" sz="1800" dirty="0"/>
              <a:t>Atmospheric and Environmental Research</a:t>
            </a:r>
          </a:p>
          <a:p>
            <a:r>
              <a:rPr lang="en-US" sz="1800" dirty="0"/>
              <a:t>Lexington, 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208C4-02FB-3E45-9E38-36423EA305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5539195"/>
            <a:ext cx="4248615" cy="483985"/>
          </a:xfrm>
        </p:spPr>
        <p:txBody>
          <a:bodyPr/>
          <a:lstStyle/>
          <a:p>
            <a:r>
              <a:rPr lang="en-US" dirty="0"/>
              <a:t>August 15, 2023</a:t>
            </a:r>
          </a:p>
        </p:txBody>
      </p:sp>
    </p:spTree>
    <p:extLst>
      <p:ext uri="{BB962C8B-B14F-4D97-AF65-F5344CB8AC3E}">
        <p14:creationId xmlns:p14="http://schemas.microsoft.com/office/powerpoint/2010/main" val="114070559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ocker? | AWS">
            <a:extLst>
              <a:ext uri="{FF2B5EF4-FFF2-40B4-BE49-F238E27FC236}">
                <a16:creationId xmlns:a16="http://schemas.microsoft.com/office/drawing/2014/main" id="{5D8A0E0D-FF63-B83C-400D-4BE4A002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43044"/>
            <a:ext cx="5566585" cy="261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08F86B-3AE1-DBDF-EF02-7BB405FD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   			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CB11-33B8-EEE4-188B-1F9E89C1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 portable image of an OS built to specifications</a:t>
            </a:r>
          </a:p>
          <a:p>
            <a:pPr>
              <a:spcAft>
                <a:spcPts val="600"/>
              </a:spcAft>
            </a:pPr>
            <a:r>
              <a:rPr lang="en-US" dirty="0"/>
              <a:t>Standardized packaged software</a:t>
            </a:r>
          </a:p>
          <a:p>
            <a:pPr>
              <a:spcAft>
                <a:spcPts val="600"/>
              </a:spcAft>
            </a:pPr>
            <a:r>
              <a:rPr lang="en-US" dirty="0"/>
              <a:t>Enable users to build, share and run applications consistently</a:t>
            </a:r>
          </a:p>
          <a:p>
            <a:pPr>
              <a:spcAft>
                <a:spcPts val="600"/>
              </a:spcAft>
            </a:pPr>
            <a:r>
              <a:rPr lang="en-US" dirty="0"/>
              <a:t>They can run on any OS with any OS</a:t>
            </a:r>
          </a:p>
          <a:p>
            <a:pPr>
              <a:spcAft>
                <a:spcPts val="600"/>
              </a:spcAft>
            </a:pPr>
            <a:r>
              <a:rPr lang="en-US" dirty="0"/>
              <a:t>Docker Containers differ from Virtual Machines in that docker containers mimic the operating system not the hardware.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Benefits</a:t>
            </a:r>
          </a:p>
          <a:p>
            <a:pPr lvl="1"/>
            <a:r>
              <a:rPr lang="en-US" dirty="0"/>
              <a:t>Sharable</a:t>
            </a:r>
          </a:p>
          <a:p>
            <a:pPr lvl="1"/>
            <a:r>
              <a:rPr lang="en-US" dirty="0"/>
              <a:t>Repeatable</a:t>
            </a:r>
          </a:p>
          <a:p>
            <a:pPr lvl="1"/>
            <a:r>
              <a:rPr lang="en-US" dirty="0"/>
              <a:t>Customizable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Widely used in cloud computing.</a:t>
            </a:r>
          </a:p>
          <a:p>
            <a:pPr marL="6350" indent="0">
              <a:spcAft>
                <a:spcPts val="600"/>
              </a:spcAft>
              <a:buNone/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22989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618E-3E5A-31E1-9096-9172717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67FB-9310-15D2-9F5C-A6C1D4E055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Starting point = “</a:t>
            </a:r>
            <a:r>
              <a:rPr lang="en-US" dirty="0" err="1"/>
              <a:t>Dockerfile</a:t>
            </a:r>
            <a:r>
              <a:rPr lang="en-US" dirty="0"/>
              <a:t>” (which is a simple text file)</a:t>
            </a:r>
          </a:p>
          <a:p>
            <a:pPr marL="6350" indent="0">
              <a:buNone/>
            </a:pPr>
            <a:endParaRPr lang="en-US" dirty="0"/>
          </a:p>
          <a:p>
            <a:r>
              <a:rPr lang="en-US" sz="1400" dirty="0"/>
              <a:t>FROM</a:t>
            </a:r>
          </a:p>
          <a:p>
            <a:pPr lvl="1"/>
            <a:r>
              <a:rPr lang="en-US" sz="1400" dirty="0"/>
              <a:t>Each container image must start with an OS or another docker image. </a:t>
            </a:r>
          </a:p>
          <a:p>
            <a:pPr lvl="1"/>
            <a:r>
              <a:rPr lang="en-US" sz="1400" dirty="0"/>
              <a:t>i.e. “FROM </a:t>
            </a:r>
            <a:r>
              <a:rPr lang="en-US" sz="1400" dirty="0" err="1"/>
              <a:t>public.ecr.aws</a:t>
            </a:r>
            <a:r>
              <a:rPr lang="en-US" sz="1400" dirty="0"/>
              <a:t>/</a:t>
            </a:r>
            <a:r>
              <a:rPr lang="en-US" sz="1400" dirty="0" err="1"/>
              <a:t>amazonlinux</a:t>
            </a:r>
            <a:r>
              <a:rPr lang="en-US" sz="1400" dirty="0"/>
              <a:t>/amazonlinux:2023”</a:t>
            </a:r>
          </a:p>
          <a:p>
            <a:r>
              <a:rPr lang="en-US" sz="1400" dirty="0"/>
              <a:t>ADD</a:t>
            </a:r>
          </a:p>
          <a:p>
            <a:pPr lvl="1"/>
            <a:r>
              <a:rPr lang="en-US" sz="1400" dirty="0"/>
              <a:t>You can add local files or files from the internet to install or use in your container</a:t>
            </a:r>
          </a:p>
          <a:p>
            <a:pPr lvl="1"/>
            <a:r>
              <a:rPr lang="it-IT" sz="1400" dirty="0"/>
              <a:t>i.e. ‘ADD https://repo.anaconda.com/miniconda/Miniconda3-py39_4.9.2-Linux-x86_64.sh ./miniconda.sh’</a:t>
            </a:r>
            <a:endParaRPr lang="en-US" sz="1400" dirty="0"/>
          </a:p>
          <a:p>
            <a:r>
              <a:rPr lang="en-US" sz="1400" dirty="0"/>
              <a:t>RUN</a:t>
            </a:r>
          </a:p>
          <a:p>
            <a:pPr lvl="1"/>
            <a:r>
              <a:rPr lang="en-US" sz="1400" dirty="0"/>
              <a:t>You can run programs or shell commands to setup your environment </a:t>
            </a:r>
          </a:p>
          <a:p>
            <a:pPr lvl="1"/>
            <a:r>
              <a:rPr lang="en-US" sz="1400" dirty="0"/>
              <a:t>i.e. “RUN </a:t>
            </a:r>
            <a:r>
              <a:rPr lang="en-US" sz="1400" dirty="0" err="1"/>
              <a:t>conda</a:t>
            </a:r>
            <a:r>
              <a:rPr lang="en-US" sz="1400" dirty="0"/>
              <a:t> install…..”</a:t>
            </a:r>
          </a:p>
          <a:p>
            <a:r>
              <a:rPr lang="en-US" sz="1400" dirty="0"/>
              <a:t>COPY</a:t>
            </a:r>
          </a:p>
          <a:p>
            <a:pPr lvl="1"/>
            <a:r>
              <a:rPr lang="en-US" sz="1400" dirty="0"/>
              <a:t>Used only for copying local files into the container for later use.</a:t>
            </a:r>
          </a:p>
          <a:p>
            <a:pPr lvl="1"/>
            <a:r>
              <a:rPr lang="en-US" sz="1400" dirty="0"/>
              <a:t>i.e. “COPY my_local_file.txt /opt/”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DD323-E777-5FA6-CFEF-08E24E0BB04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1400" dirty="0"/>
              <a:t>ENV</a:t>
            </a:r>
          </a:p>
          <a:p>
            <a:pPr lvl="1"/>
            <a:r>
              <a:rPr lang="en-US" sz="1400" dirty="0"/>
              <a:t>You can set environmental variables</a:t>
            </a:r>
          </a:p>
          <a:p>
            <a:pPr lvl="1"/>
            <a:r>
              <a:rPr lang="en-US" sz="1400" dirty="0"/>
              <a:t>i.e. “ENV NETCDF=/opt”</a:t>
            </a:r>
          </a:p>
          <a:p>
            <a:pPr marL="290512" lvl="1" indent="0">
              <a:buNone/>
            </a:pPr>
            <a:endParaRPr lang="en-US" sz="1400" dirty="0"/>
          </a:p>
          <a:p>
            <a:pPr marL="290512" lvl="1" indent="0">
              <a:buNone/>
            </a:pPr>
            <a:r>
              <a:rPr lang="en-US" sz="1400" dirty="0"/>
              <a:t>When running your docker container you should have either a command or </a:t>
            </a:r>
            <a:r>
              <a:rPr lang="en-US" sz="1400" dirty="0" err="1"/>
              <a:t>entrypoint</a:t>
            </a:r>
            <a:r>
              <a:rPr lang="en-US" sz="1400" dirty="0"/>
              <a:t> so the container knows what to do.</a:t>
            </a:r>
          </a:p>
          <a:p>
            <a:pPr marL="290512" lvl="1" indent="0">
              <a:buNone/>
            </a:pPr>
            <a:endParaRPr lang="en-US" sz="1400" dirty="0"/>
          </a:p>
          <a:p>
            <a:r>
              <a:rPr lang="en-US" sz="1400" dirty="0"/>
              <a:t>CMD</a:t>
            </a:r>
          </a:p>
          <a:p>
            <a:pPr lvl="1"/>
            <a:r>
              <a:rPr lang="en-US" sz="1400" dirty="0"/>
              <a:t>You can have a script run model</a:t>
            </a:r>
          </a:p>
          <a:p>
            <a:pPr lvl="1"/>
            <a:r>
              <a:rPr lang="en-US" sz="1400" dirty="0"/>
              <a:t>anything added to the end of the docker run command overwrites the CMD in the </a:t>
            </a:r>
            <a:r>
              <a:rPr lang="en-US" sz="1400" dirty="0" err="1"/>
              <a:t>dockerfile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i.e. ‘CMD [ "/bin/bash" ]’</a:t>
            </a:r>
          </a:p>
          <a:p>
            <a:r>
              <a:rPr lang="en-US" sz="1400" dirty="0"/>
              <a:t>ENTRYPOINT</a:t>
            </a:r>
          </a:p>
          <a:p>
            <a:pPr lvl="1"/>
            <a:r>
              <a:rPr lang="en-US" sz="1400" dirty="0"/>
              <a:t>Similar to CMD but anything added to the end of the docker run command is appended to the ENTRYPOINT</a:t>
            </a:r>
          </a:p>
          <a:p>
            <a:pPr lvl="1"/>
            <a:r>
              <a:rPr lang="en-US" sz="1400" dirty="0"/>
              <a:t>Enables passing parameters into the container</a:t>
            </a:r>
          </a:p>
          <a:p>
            <a:pPr lvl="1"/>
            <a:r>
              <a:rPr lang="en-US" sz="1400" dirty="0"/>
              <a:t>i.e. ‘ENTRYPOINT ["python3", "./main.py"]’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48477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618E-3E5A-31E1-9096-9172717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67FB-9310-15D2-9F5C-A6C1D4E0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  <a:p>
            <a:pPr lvl="1"/>
            <a:r>
              <a:rPr lang="en-US" dirty="0"/>
              <a:t>This will list all the images you have built locally.  (to run or push an image to AWS you need to build it first.)</a:t>
            </a:r>
          </a:p>
          <a:p>
            <a:r>
              <a:rPr lang="en-US" dirty="0"/>
              <a:t>docker build –t “demo” .</a:t>
            </a:r>
          </a:p>
          <a:p>
            <a:pPr lvl="1"/>
            <a:r>
              <a:rPr lang="en-US" dirty="0"/>
              <a:t>This command will build the docker container where the ‘</a:t>
            </a:r>
            <a:r>
              <a:rPr lang="en-US" dirty="0" err="1"/>
              <a:t>dockerfile</a:t>
            </a:r>
            <a:r>
              <a:rPr lang="en-US" dirty="0"/>
              <a:t>’ is found in the local directory and name the image “demo”</a:t>
            </a:r>
          </a:p>
          <a:p>
            <a:r>
              <a:rPr lang="en-US" dirty="0"/>
              <a:t>Running Docker containers</a:t>
            </a:r>
          </a:p>
          <a:p>
            <a:pPr lvl="1"/>
            <a:r>
              <a:rPr lang="en-US" dirty="0"/>
              <a:t>Interactively where you are in a terminal inside the container</a:t>
            </a:r>
          </a:p>
          <a:p>
            <a:pPr marL="976312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run -it --rm demo  (if you specified a CMD to /bin/bash)</a:t>
            </a:r>
          </a:p>
          <a:p>
            <a:pPr marL="976312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run -it --rm --</a:t>
            </a:r>
            <a:r>
              <a:rPr lang="en-US" sz="1400" dirty="0" err="1"/>
              <a:t>entrypoint</a:t>
            </a:r>
            <a:r>
              <a:rPr lang="en-US" sz="1400" dirty="0"/>
              <a:t> '/bin/bash' demo</a:t>
            </a:r>
          </a:p>
          <a:p>
            <a:pPr lvl="1"/>
            <a:r>
              <a:rPr lang="en-US" dirty="0"/>
              <a:t>Running it from the outside the container </a:t>
            </a:r>
            <a:r>
              <a:rPr lang="en-US" sz="1400" dirty="0"/>
              <a:t>(if you specified an </a:t>
            </a:r>
            <a:r>
              <a:rPr lang="en-US" sz="1400" dirty="0" err="1"/>
              <a:t>entrypoint</a:t>
            </a:r>
            <a:r>
              <a:rPr lang="en-US" sz="1400" dirty="0"/>
              <a:t> to python)</a:t>
            </a:r>
          </a:p>
          <a:p>
            <a:pPr marL="976312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docker run -</a:t>
            </a:r>
            <a:r>
              <a:rPr lang="en-US" sz="1400" dirty="0" err="1"/>
              <a:t>i</a:t>
            </a:r>
            <a:r>
              <a:rPr lang="en-US" sz="1400" dirty="0"/>
              <a:t> --rm demo hello_world.py arg1</a:t>
            </a:r>
            <a:endParaRPr lang="en-US" dirty="0"/>
          </a:p>
          <a:p>
            <a:r>
              <a:rPr lang="en-US" dirty="0"/>
              <a:t>Mounting local folders to your container</a:t>
            </a:r>
          </a:p>
          <a:p>
            <a:pPr lvl="1"/>
            <a:r>
              <a:rPr lang="en-US" dirty="0"/>
              <a:t>Since all docker containers are their own environment, this goes for files and storage as well.  To keep any logs or outputs you will need to mount a local folder to the docker container allowing it to see the ‘real world’</a:t>
            </a:r>
          </a:p>
          <a:p>
            <a:pPr lvl="1"/>
            <a:r>
              <a:rPr lang="en-US" dirty="0"/>
              <a:t>By adding the ‘-v’ option to any run command above after ‘--rm’ and stating which folders to mount you can access the ‘real’ world from within the container.</a:t>
            </a:r>
          </a:p>
          <a:p>
            <a:pPr lvl="1"/>
            <a:r>
              <a:rPr lang="en-US" dirty="0"/>
              <a:t>i.e. -v /home/ec2_user/files/:/opt/output/  (the container will see the /home/ec2_user/files folder internally as /opt/output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11140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3618E-3E5A-31E1-9096-9172717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D67FB-9310-15D2-9F5C-A6C1D4E0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create your own docker image from scratch.</a:t>
            </a:r>
          </a:p>
          <a:p>
            <a:endParaRPr lang="en-US" dirty="0"/>
          </a:p>
          <a:p>
            <a:r>
              <a:rPr lang="en-US" dirty="0"/>
              <a:t>Suggested installs:</a:t>
            </a:r>
          </a:p>
          <a:p>
            <a:pPr lvl="1"/>
            <a:r>
              <a:rPr lang="en-US" dirty="0" err="1"/>
              <a:t>Gfortran</a:t>
            </a:r>
            <a:endParaRPr lang="en-US" dirty="0"/>
          </a:p>
          <a:p>
            <a:pPr lvl="1"/>
            <a:r>
              <a:rPr lang="en-US" dirty="0" err="1"/>
              <a:t>Miniconda</a:t>
            </a:r>
            <a:endParaRPr lang="en-US" dirty="0"/>
          </a:p>
          <a:p>
            <a:pPr lvl="1"/>
            <a:r>
              <a:rPr lang="en-US" dirty="0" err="1"/>
              <a:t>Tex</a:t>
            </a:r>
            <a:r>
              <a:rPr lang="en-US" dirty="0"/>
              <a:t>-Live</a:t>
            </a:r>
          </a:p>
          <a:p>
            <a:pPr lvl="1"/>
            <a:r>
              <a:rPr lang="en-US" dirty="0"/>
              <a:t>HDF5</a:t>
            </a:r>
          </a:p>
          <a:p>
            <a:pPr lvl="1"/>
            <a:r>
              <a:rPr lang="en-US" dirty="0" err="1"/>
              <a:t>netCDF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Don’t be afraid to Google! </a:t>
            </a:r>
          </a:p>
          <a:p>
            <a:pPr marL="290512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6350" indent="0" algn="ctr">
              <a:buNone/>
            </a:pPr>
            <a:r>
              <a:rPr lang="en-US" sz="2000" dirty="0"/>
              <a:t>Please use the instances provided to you by AER.  They come installed with docker already.  You can find connection instructions in the email.</a:t>
            </a:r>
          </a:p>
          <a:p>
            <a:endParaRPr lang="en-US" dirty="0"/>
          </a:p>
        </p:txBody>
      </p:sp>
      <p:pic>
        <p:nvPicPr>
          <p:cNvPr id="3074" name="Picture 2" descr="Chemical Lab Images - Free Download on Freepik">
            <a:extLst>
              <a:ext uri="{FF2B5EF4-FFF2-40B4-BE49-F238E27FC236}">
                <a16:creationId xmlns:a16="http://schemas.microsoft.com/office/drawing/2014/main" id="{540B89C4-9EFB-E795-B82F-9C6B00402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554" y="1343937"/>
            <a:ext cx="4544543" cy="302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2870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ADFF-A836-473C-4B03-1B1E82F7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you, and welcome!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27C1C-BD7F-591F-43C5-CD5083EC5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For more information, please contact</a:t>
            </a:r>
          </a:p>
          <a:p>
            <a:endParaRPr lang="en-US" dirty="0"/>
          </a:p>
          <a:p>
            <a:r>
              <a:rPr lang="en-US" dirty="0"/>
              <a:t>Amy McVey</a:t>
            </a:r>
          </a:p>
          <a:p>
            <a:r>
              <a:rPr lang="en-US" dirty="0"/>
              <a:t>Group Manager</a:t>
            </a:r>
          </a:p>
          <a:p>
            <a:r>
              <a:rPr lang="en-US" dirty="0"/>
              <a:t>amcvey@aer.com</a:t>
            </a:r>
          </a:p>
          <a:p>
            <a:r>
              <a:rPr lang="en-US" dirty="0"/>
              <a:t>+1 (781) 761-2246</a:t>
            </a:r>
          </a:p>
        </p:txBody>
      </p:sp>
    </p:spTree>
    <p:extLst>
      <p:ext uri="{BB962C8B-B14F-4D97-AF65-F5344CB8AC3E}">
        <p14:creationId xmlns:p14="http://schemas.microsoft.com/office/powerpoint/2010/main" val="441854943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570&quot;&gt;&lt;property id=&quot;20148&quot; value=&quot;5&quot;/&gt;&lt;property id=&quot;20300&quot; value=&quot;Slide 2&quot;/&gt;&lt;property id=&quot;20307&quot; value=&quot;285&quot;/&gt;&lt;/object&gt;&lt;object type=&quot;3&quot; unique_id=&quot;10587&quot;&gt;&lt;property id=&quot;20148&quot; value=&quot;5&quot;/&gt;&lt;property id=&quot;20300&quot; value=&quot;Slide 3&quot;/&gt;&lt;property id=&quot;20307&quot; value=&quot;286&quot;/&gt;&lt;/object&gt;&lt;object type=&quot;3&quot; unique_id=&quot;10690&quot;&gt;&lt;property id=&quot;20148&quot; value=&quot;5&quot;/&gt;&lt;property id=&quot;20300&quot; value=&quot;Slide 4&quot;/&gt;&lt;property id=&quot;20307&quot; value=&quot;287&quot;/&gt;&lt;/object&gt;&lt;object type=&quot;3&quot; unique_id=&quot;10745&quot;&gt;&lt;property id=&quot;20148&quot; value=&quot;5&quot;/&gt;&lt;property id=&quot;20300&quot; value=&quot;Slide 5&quot;/&gt;&lt;property id=&quot;20307&quot; value=&quot;288&quot;/&gt;&lt;/object&gt;&lt;object type=&quot;3&quot; unique_id=&quot;10879&quot;&gt;&lt;property id=&quot;20148&quot; value=&quot;5&quot;/&gt;&lt;property id=&quot;20300&quot; value=&quot;Slide 11&quot;/&gt;&lt;property id=&quot;20307&quot; value=&quot;289&quot;/&gt;&lt;/object&gt;&lt;object type=&quot;3&quot; unique_id=&quot;11589&quot;&gt;&lt;property id=&quot;20148&quot; value=&quot;5&quot;/&gt;&lt;property id=&quot;20300&quot; value=&quot;Slide 6&quot;/&gt;&lt;property id=&quot;20307&quot; value=&quot;299&quot;/&gt;&lt;/object&gt;&lt;object type=&quot;3&quot; unique_id=&quot;11590&quot;&gt;&lt;property id=&quot;20148&quot; value=&quot;5&quot;/&gt;&lt;property id=&quot;20300&quot; value=&quot;Slide 7&quot;/&gt;&lt;property id=&quot;20307&quot; value=&quot;297&quot;/&gt;&lt;/object&gt;&lt;object type=&quot;3&quot; unique_id=&quot;11591&quot;&gt;&lt;property id=&quot;20148&quot; value=&quot;5&quot;/&gt;&lt;property id=&quot;20300&quot; value=&quot;Slide 8&quot;/&gt;&lt;property id=&quot;20307&quot; value=&quot;300&quot;/&gt;&lt;/object&gt;&lt;object type=&quot;3&quot; unique_id=&quot;11592&quot;&gt;&lt;property id=&quot;20148&quot; value=&quot;5&quot;/&gt;&lt;property id=&quot;20300&quot; value=&quot;Slide 9&quot;/&gt;&lt;property id=&quot;20307&quot; value=&quot;301&quot;/&gt;&lt;/object&gt;&lt;object type=&quot;3&quot; unique_id=&quot;11593&quot;&gt;&lt;property id=&quot;20148&quot; value=&quot;5&quot;/&gt;&lt;property id=&quot;20300&quot; value=&quot;Slide 10&quot;/&gt;&lt;property id=&quot;20307&quot; value=&quot;302&quot;/&gt;&lt;/object&gt;&lt;object type=&quot;3&quot; unique_id=&quot;11594&quot;&gt;&lt;property id=&quot;20148&quot; value=&quot;5&quot;/&gt;&lt;property id=&quot;20300&quot; value=&quot;Slide 16&quot;/&gt;&lt;property id=&quot;20307&quot; value=&quot;303&quot;/&gt;&lt;/object&gt;&lt;object type=&quot;3&quot; unique_id=&quot;11595&quot;&gt;&lt;property id=&quot;20148&quot; value=&quot;5&quot;/&gt;&lt;property id=&quot;20300&quot; value=&quot;Slide 12&quot;/&gt;&lt;property id=&quot;20307&quot; value=&quot;305&quot;/&gt;&lt;/object&gt;&lt;object type=&quot;3&quot; unique_id=&quot;11723&quot;&gt;&lt;property id=&quot;20148&quot; value=&quot;5&quot;/&gt;&lt;property id=&quot;20300&quot; value=&quot;Slide 13&quot;/&gt;&lt;property id=&quot;20307&quot; value=&quot;306&quot;/&gt;&lt;/object&gt;&lt;object type=&quot;3&quot; unique_id=&quot;11724&quot;&gt;&lt;property id=&quot;20148&quot; value=&quot;5&quot;/&gt;&lt;property id=&quot;20300&quot; value=&quot;Slide 14&quot;/&gt;&lt;property id=&quot;20307&quot; value=&quot;307&quot;/&gt;&lt;/object&gt;&lt;object type=&quot;3&quot; unique_id=&quot;12390&quot;&gt;&lt;property id=&quot;20148&quot; value=&quot;5&quot;/&gt;&lt;property id=&quot;20300&quot; value=&quot;Slide 17&quot;/&gt;&lt;property id=&quot;20307&quot; value=&quot;309&quot;/&gt;&lt;/object&gt;&lt;object type=&quot;3&quot; unique_id=&quot;12427&quot;&gt;&lt;property id=&quot;20148&quot; value=&quot;5&quot;/&gt;&lt;property id=&quot;20300&quot; value=&quot;Slide 15&quot;/&gt;&lt;property id=&quot;20307&quot; value=&quot;31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ER Technical Master">
  <a:themeElements>
    <a:clrScheme name="Verisk 2022 Template Colors">
      <a:dk1>
        <a:srgbClr val="3F403F"/>
      </a:dk1>
      <a:lt1>
        <a:srgbClr val="FFFFFF"/>
      </a:lt1>
      <a:dk2>
        <a:srgbClr val="000000"/>
      </a:dk2>
      <a:lt2>
        <a:srgbClr val="FFFFFF"/>
      </a:lt2>
      <a:accent1>
        <a:srgbClr val="2A7DE1"/>
      </a:accent1>
      <a:accent2>
        <a:srgbClr val="2ECDDC"/>
      </a:accent2>
      <a:accent3>
        <a:srgbClr val="00358E"/>
      </a:accent3>
      <a:accent4>
        <a:srgbClr val="009D4F"/>
      </a:accent4>
      <a:accent5>
        <a:srgbClr val="FFC600"/>
      </a:accent5>
      <a:accent6>
        <a:srgbClr val="D40019"/>
      </a:accent6>
      <a:hlink>
        <a:srgbClr val="7575CB"/>
      </a:hlink>
      <a:folHlink>
        <a:srgbClr val="954F72"/>
      </a:folHlink>
    </a:clrScheme>
    <a:fontScheme name="Roboto Custom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lIns="45720" tIns="0" rIns="45720" bIns="0" rtlCol="0" anchor="ctr"/>
      <a:lstStyle>
        <a:defPPr algn="ctr">
          <a:defRPr dirty="0">
            <a:latin typeface="Roboto" panose="02000000000000000000" pitchFamily="2" charset="0"/>
            <a:ea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 vert="horz" wrap="square" lIns="45720" tIns="0" rIns="0" bIns="0" rtlCol="0">
        <a:noAutofit/>
      </a:bodyPr>
      <a:lstStyle>
        <a:defPPr algn="l">
          <a:defRPr sz="1600" dirty="0" err="1" smtClean="0">
            <a:solidFill>
              <a:schemeClr val="accent3"/>
            </a:solidFill>
            <a:latin typeface="Roboto" panose="02000000000000000000" pitchFamily="2" charset="0"/>
            <a:ea typeface="Roboto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0" id="{F5C3F840-3E81-394C-B303-7F94D86D6109}" vid="{282C7647-BFC6-3D4A-A671-A36993925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BFFA2A38BD99489E91307E7ED14C5F" ma:contentTypeVersion="0" ma:contentTypeDescription="Create a new document." ma:contentTypeScope="" ma:versionID="7f07a9c02419ddab3ca519f6d22aef3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B24ED1-B456-4D07-9966-24201300E1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74E54A-6B94-41CA-8C8E-2331412E237F}">
  <ds:schemaRefs>
    <ds:schemaRef ds:uri="http://purl.org/dc/terms/"/>
    <ds:schemaRef ds:uri="http://purl.org/dc/elements/1.1/"/>
    <ds:schemaRef ds:uri="81a4a056-4abd-4995-839d-04addcb1918b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580ae427-cbf2-44d4-8c12-55ea27493f4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349B7B5-AC31-43B5-A4BA-582859BE7D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2022 Best Practices</Template>
  <TotalTime>37865</TotalTime>
  <Words>699</Words>
  <Application>Microsoft Macintosh PowerPoint</Application>
  <PresentationFormat>Widescreen</PresentationFormat>
  <Paragraphs>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Baghdad</vt:lpstr>
      <vt:lpstr>Calibri</vt:lpstr>
      <vt:lpstr>Courier New</vt:lpstr>
      <vt:lpstr>Roboto</vt:lpstr>
      <vt:lpstr>Roboto Medium</vt:lpstr>
      <vt:lpstr>Wingdings</vt:lpstr>
      <vt:lpstr>AER Technical Master</vt:lpstr>
      <vt:lpstr>COSMIC ACCESS Workshop  Docker</vt:lpstr>
      <vt:lpstr>What is Docker?        (https://www.docker.com)</vt:lpstr>
      <vt:lpstr>Dockerfile Parts</vt:lpstr>
      <vt:lpstr>Docker Commands</vt:lpstr>
      <vt:lpstr>Lab</vt:lpstr>
      <vt:lpstr>Thank you, and welcome!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 Verisk Best Practices  PPT Template</dc:title>
  <dc:creator>Hogan, David</dc:creator>
  <cp:lastModifiedBy>Stephen Leroy</cp:lastModifiedBy>
  <cp:revision>32</cp:revision>
  <cp:lastPrinted>2017-07-07T15:44:45Z</cp:lastPrinted>
  <dcterms:created xsi:type="dcterms:W3CDTF">2022-11-11T17:36:12Z</dcterms:created>
  <dcterms:modified xsi:type="dcterms:W3CDTF">2023-08-11T15:56:41Z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0x01010037BFFA2A38BD99489E91307E7ED14C5F</vt:lpwstr>
  </property>
  <property fmtid="{D5CDD505-2E9C-101B-9397-08002B2CF9AE}" pid="4" name="TaxKeyword">
    <vt:lpwstr/>
  </property>
  <property fmtid="{D5CDD505-2E9C-101B-9397-08002B2CF9AE}" pid="5" name="MediaServiceImageTags">
    <vt:lpwstr/>
  </property>
</Properties>
</file>