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4"/>
  </p:sldMasterIdLst>
  <p:notesMasterIdLst>
    <p:notesMasterId r:id="rId9"/>
  </p:notesMasterIdLst>
  <p:handoutMasterIdLst>
    <p:handoutMasterId r:id="rId10"/>
  </p:handoutMasterIdLst>
  <p:sldIdLst>
    <p:sldId id="477" r:id="rId5"/>
    <p:sldId id="553" r:id="rId6"/>
    <p:sldId id="554" r:id="rId7"/>
    <p:sldId id="551" r:id="rId8"/>
  </p:sldIdLst>
  <p:sldSz cx="12192000" cy="6858000"/>
  <p:notesSz cx="7010400" cy="92964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DB7E4FE-C31A-0E44-B29F-ECFB91561346}">
          <p14:sldIdLst>
            <p14:sldId id="477"/>
            <p14:sldId id="553"/>
            <p14:sldId id="554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772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9"/>
    <a:srgbClr val="FFD51B"/>
    <a:srgbClr val="C4C4C4"/>
    <a:srgbClr val="FAFAFA"/>
    <a:srgbClr val="F0F0F0"/>
    <a:srgbClr val="F0F0C4"/>
    <a:srgbClr val="000000"/>
    <a:srgbClr val="7575CB"/>
    <a:srgbClr val="3F403F"/>
    <a:srgbClr val="00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43466-5771-4B98-BE42-A462FF8B09FD}" v="6" dt="2023-08-08T18:55:58.85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64" y="192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Vey, Amy" userId="df0fb3df-aedf-4d20-8419-9998528020c0" providerId="ADAL" clId="{51943466-5771-4B98-BE42-A462FF8B09FD}"/>
    <pc:docChg chg="undo custSel delSld modSld modSection">
      <pc:chgData name="McVey, Amy" userId="df0fb3df-aedf-4d20-8419-9998528020c0" providerId="ADAL" clId="{51943466-5771-4B98-BE42-A462FF8B09FD}" dt="2023-08-08T18:55:58.854" v="1508" actId="1076"/>
      <pc:docMkLst>
        <pc:docMk/>
      </pc:docMkLst>
      <pc:sldChg chg="modSp mod">
        <pc:chgData name="McVey, Amy" userId="df0fb3df-aedf-4d20-8419-9998528020c0" providerId="ADAL" clId="{51943466-5771-4B98-BE42-A462FF8B09FD}" dt="2023-08-04T17:00:27.706" v="41" actId="20577"/>
        <pc:sldMkLst>
          <pc:docMk/>
          <pc:sldMk cId="1140705592" sldId="477"/>
        </pc:sldMkLst>
        <pc:spChg chg="mod">
          <ac:chgData name="McVey, Amy" userId="df0fb3df-aedf-4d20-8419-9998528020c0" providerId="ADAL" clId="{51943466-5771-4B98-BE42-A462FF8B09FD}" dt="2023-08-04T17:00:21.012" v="39" actId="20577"/>
          <ac:spMkLst>
            <pc:docMk/>
            <pc:sldMk cId="1140705592" sldId="477"/>
            <ac:spMk id="2" creationId="{8334778F-2B43-D941-9AB6-C1097A42D730}"/>
          </ac:spMkLst>
        </pc:spChg>
        <pc:spChg chg="mod">
          <ac:chgData name="McVey, Amy" userId="df0fb3df-aedf-4d20-8419-9998528020c0" providerId="ADAL" clId="{51943466-5771-4B98-BE42-A462FF8B09FD}" dt="2023-08-04T17:00:27.706" v="41" actId="20577"/>
          <ac:spMkLst>
            <pc:docMk/>
            <pc:sldMk cId="1140705592" sldId="477"/>
            <ac:spMk id="3" creationId="{C0F208C4-02FB-3E45-9E38-36423EA30524}"/>
          </ac:spMkLst>
        </pc:spChg>
      </pc:sldChg>
      <pc:sldChg chg="addSp modSp mod">
        <pc:chgData name="McVey, Amy" userId="df0fb3df-aedf-4d20-8419-9998528020c0" providerId="ADAL" clId="{51943466-5771-4B98-BE42-A462FF8B09FD}" dt="2023-08-08T18:55:58.854" v="1508" actId="1076"/>
        <pc:sldMkLst>
          <pc:docMk/>
          <pc:sldMk cId="3100229898" sldId="553"/>
        </pc:sldMkLst>
        <pc:spChg chg="mod">
          <ac:chgData name="McVey, Amy" userId="df0fb3df-aedf-4d20-8419-9998528020c0" providerId="ADAL" clId="{51943466-5771-4B98-BE42-A462FF8B09FD}" dt="2023-08-08T18:41:49.667" v="1285" actId="20577"/>
          <ac:spMkLst>
            <pc:docMk/>
            <pc:sldMk cId="3100229898" sldId="553"/>
            <ac:spMk id="2" creationId="{9408F86B-3AE1-DBDF-EF02-7BB405FDD81D}"/>
          </ac:spMkLst>
        </pc:spChg>
        <pc:spChg chg="mod">
          <ac:chgData name="McVey, Amy" userId="df0fb3df-aedf-4d20-8419-9998528020c0" providerId="ADAL" clId="{51943466-5771-4B98-BE42-A462FF8B09FD}" dt="2023-08-08T18:55:52.799" v="1506" actId="14100"/>
          <ac:spMkLst>
            <pc:docMk/>
            <pc:sldMk cId="3100229898" sldId="553"/>
            <ac:spMk id="3" creationId="{8D2ACB11-33B8-EEE4-188B-1F9E89C143C7}"/>
          </ac:spMkLst>
        </pc:spChg>
        <pc:picChg chg="add mod">
          <ac:chgData name="McVey, Amy" userId="df0fb3df-aedf-4d20-8419-9998528020c0" providerId="ADAL" clId="{51943466-5771-4B98-BE42-A462FF8B09FD}" dt="2023-08-08T18:55:58.854" v="1508" actId="1076"/>
          <ac:picMkLst>
            <pc:docMk/>
            <pc:sldMk cId="3100229898" sldId="553"/>
            <ac:picMk id="1026" creationId="{31E4FCB0-900A-7049-3BE4-62C241E3DE4B}"/>
          </ac:picMkLst>
        </pc:picChg>
      </pc:sldChg>
      <pc:sldChg chg="modSp mod">
        <pc:chgData name="McVey, Amy" userId="df0fb3df-aedf-4d20-8419-9998528020c0" providerId="ADAL" clId="{51943466-5771-4B98-BE42-A462FF8B09FD}" dt="2023-08-08T18:49:24.508" v="1428" actId="20577"/>
        <pc:sldMkLst>
          <pc:docMk/>
          <pc:sldMk cId="2741666711" sldId="554"/>
        </pc:sldMkLst>
        <pc:spChg chg="mod">
          <ac:chgData name="McVey, Amy" userId="df0fb3df-aedf-4d20-8419-9998528020c0" providerId="ADAL" clId="{51943466-5771-4B98-BE42-A462FF8B09FD}" dt="2023-08-08T18:42:08.875" v="1324" actId="6549"/>
          <ac:spMkLst>
            <pc:docMk/>
            <pc:sldMk cId="2741666711" sldId="554"/>
            <ac:spMk id="2" creationId="{55865083-33B9-A684-B492-D07B75B28C9B}"/>
          </ac:spMkLst>
        </pc:spChg>
        <pc:spChg chg="mod">
          <ac:chgData name="McVey, Amy" userId="df0fb3df-aedf-4d20-8419-9998528020c0" providerId="ADAL" clId="{51943466-5771-4B98-BE42-A462FF8B09FD}" dt="2023-08-08T18:49:24.508" v="1428" actId="20577"/>
          <ac:spMkLst>
            <pc:docMk/>
            <pc:sldMk cId="2741666711" sldId="554"/>
            <ac:spMk id="3" creationId="{37DCEC1B-6190-341B-9F29-CB06D01AE8B3}"/>
          </ac:spMkLst>
        </pc:spChg>
      </pc:sldChg>
      <pc:sldChg chg="modSp del mod">
        <pc:chgData name="McVey, Amy" userId="df0fb3df-aedf-4d20-8419-9998528020c0" providerId="ADAL" clId="{51943466-5771-4B98-BE42-A462FF8B09FD}" dt="2023-08-08T18:42:44.500" v="1351" actId="2696"/>
        <pc:sldMkLst>
          <pc:docMk/>
          <pc:sldMk cId="3413484771" sldId="555"/>
        </pc:sldMkLst>
        <pc:spChg chg="mod">
          <ac:chgData name="McVey, Amy" userId="df0fb3df-aedf-4d20-8419-9998528020c0" providerId="ADAL" clId="{51943466-5771-4B98-BE42-A462FF8B09FD}" dt="2023-08-04T17:01:37.126" v="97" actId="20577"/>
          <ac:spMkLst>
            <pc:docMk/>
            <pc:sldMk cId="3413484771" sldId="555"/>
            <ac:spMk id="2" creationId="{9A23618E-3E5A-31E1-9096-91727175378F}"/>
          </ac:spMkLst>
        </pc:spChg>
        <pc:spChg chg="mod">
          <ac:chgData name="McVey, Amy" userId="df0fb3df-aedf-4d20-8419-9998528020c0" providerId="ADAL" clId="{51943466-5771-4B98-BE42-A462FF8B09FD}" dt="2023-08-04T17:01:12.674" v="71" actId="13926"/>
          <ac:spMkLst>
            <pc:docMk/>
            <pc:sldMk cId="3413484771" sldId="555"/>
            <ac:spMk id="3" creationId="{39FD67FB-9310-15D2-9F5C-A6C1D4E055C3}"/>
          </ac:spMkLst>
        </pc:spChg>
      </pc:sldChg>
      <pc:sldChg chg="modSp del mod">
        <pc:chgData name="McVey, Amy" userId="df0fb3df-aedf-4d20-8419-9998528020c0" providerId="ADAL" clId="{51943466-5771-4B98-BE42-A462FF8B09FD}" dt="2023-08-08T18:54:12.427" v="1504" actId="2696"/>
        <pc:sldMkLst>
          <pc:docMk/>
          <pc:sldMk cId="1260111402" sldId="556"/>
        </pc:sldMkLst>
        <pc:spChg chg="mod">
          <ac:chgData name="McVey, Amy" userId="df0fb3df-aedf-4d20-8419-9998528020c0" providerId="ADAL" clId="{51943466-5771-4B98-BE42-A462FF8B09FD}" dt="2023-08-04T17:01:40.957" v="102" actId="20577"/>
          <ac:spMkLst>
            <pc:docMk/>
            <pc:sldMk cId="1260111402" sldId="556"/>
            <ac:spMk id="2" creationId="{9A23618E-3E5A-31E1-9096-9172717537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+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8850429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5904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BCE8-ACD5-1FAF-B42D-82D3696D9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738" y="1219200"/>
            <a:ext cx="2595562" cy="4962144"/>
          </a:xfrm>
        </p:spPr>
        <p:txBody>
          <a:bodyPr/>
          <a:lstStyle>
            <a:lvl1pPr marL="6350" indent="0">
              <a:buFontTx/>
              <a:buNone/>
              <a:defRPr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25" indent="0">
              <a:buFontTx/>
              <a:buNone/>
              <a:tabLst/>
              <a:defRPr i="0">
                <a:solidFill>
                  <a:schemeClr val="accent3"/>
                </a:solidFill>
              </a:defRPr>
            </a:lvl2pPr>
            <a:lvl3pPr marL="576263" indent="0">
              <a:buFontTx/>
              <a:buNone/>
              <a:tabLst/>
              <a:defRPr sz="1800" i="1">
                <a:solidFill>
                  <a:schemeClr val="accent3"/>
                </a:solidFill>
              </a:defRPr>
            </a:lvl3pPr>
            <a:lvl4pPr marL="858838" indent="0">
              <a:buSzPct val="60000"/>
              <a:buFontTx/>
              <a:buNone/>
              <a:tabLst/>
              <a:defRPr sz="1600" i="1">
                <a:solidFill>
                  <a:schemeClr val="accent3"/>
                </a:solidFill>
              </a:defRPr>
            </a:lvl4pPr>
            <a:lvl5pPr marL="1093788" indent="0">
              <a:tabLst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E815C-4D0D-A3D0-3790-914A4062FC36}"/>
              </a:ext>
            </a:extLst>
          </p:cNvPr>
          <p:cNvSpPr txBox="1"/>
          <p:nvPr userDrawn="1"/>
        </p:nvSpPr>
        <p:spPr>
          <a:xfrm>
            <a:off x="7166113" y="6669157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703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63203"/>
            <a:ext cx="2905869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9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68197"/>
            <a:ext cx="4792639" cy="2195321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25131"/>
            <a:ext cx="4792640" cy="131945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accent3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334000"/>
            <a:ext cx="4248615" cy="83978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0" i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9D06-EF70-9C8F-FD41-D4F69E9C6842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F024-426A-8D27-7970-BEB0309B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9398305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38A96-E49F-CFD9-B17B-643842CF8D13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CC05-E3B5-EF15-0A3A-074D49E7B3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151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7464"/>
            <a:ext cx="5632704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Closing message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0A4B-297E-21D0-5BE6-BDDE675DE53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908D1-0817-F53A-F163-6981400F5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E93B-C7E2-0360-0BEE-EB361060BF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4033838"/>
            <a:ext cx="3983037" cy="2041525"/>
          </a:xfrm>
        </p:spPr>
        <p:txBody>
          <a:bodyPr/>
          <a:lstStyle>
            <a:lvl1pPr marL="6350" indent="0">
              <a:buFontTx/>
              <a:buNone/>
              <a:defRPr/>
            </a:lvl1pPr>
            <a:lvl2pPr marL="290512" indent="0">
              <a:buFontTx/>
              <a:buNone/>
              <a:defRPr/>
            </a:lvl2pPr>
            <a:lvl3pPr marL="690562" indent="0">
              <a:buFontTx/>
              <a:buNone/>
              <a:defRPr/>
            </a:lvl3pPr>
            <a:lvl4pPr marL="1033463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For more information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20118428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7F0-07AF-DB84-AAE4-F4FD55482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379" y="2392795"/>
            <a:ext cx="5519101" cy="6675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Message/ Chapter Heading</a:t>
            </a:r>
          </a:p>
        </p:txBody>
      </p:sp>
      <p:pic>
        <p:nvPicPr>
          <p:cNvPr id="3" name="Picture Placeholder 6" descr="A picture containing sky, outdoor, nature, cloud&#10;&#10;Description automatically generated">
            <a:extLst>
              <a:ext uri="{FF2B5EF4-FFF2-40B4-BE49-F238E27FC236}">
                <a16:creationId xmlns:a16="http://schemas.microsoft.com/office/drawing/2014/main" id="{25685723-79B4-B6C5-20C8-CEFC7BAF3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70" r="12470"/>
          <a:stretch>
            <a:fillRect/>
          </a:stretch>
        </p:blipFill>
        <p:spPr>
          <a:xfrm>
            <a:off x="4648814" y="326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85200-AC00-4DAC-F29B-64739EBCD0C6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B3A9-DBDB-C09C-DFB9-F3E6F3D40B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038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Ear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BDB-DA85-B123-1C3C-DD289BA76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200" y="-2190"/>
            <a:ext cx="7543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90F8D-67C9-025C-C75F-CFAF389547D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8EE8-5DF8-9D10-C22C-51ABB1F9A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2060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1440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9144000" cy="4962144"/>
          </a:xfrm>
        </p:spPr>
        <p:txBody>
          <a:bodyPr wrap="square"/>
          <a:lstStyle>
            <a:lvl1pPr>
              <a:spcAft>
                <a:spcPts val="600"/>
              </a:spcAft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buClr>
                <a:srgbClr val="2A7DE1"/>
              </a:buClr>
              <a:defRPr sz="1400" b="0" i="0">
                <a:solidFill>
                  <a:schemeClr val="tx1"/>
                </a:solidFill>
              </a:defRPr>
            </a:lvl2pPr>
            <a:lvl3pPr marL="690562" indent="0">
              <a:buClr>
                <a:srgbClr val="2A7DE1"/>
              </a:buClr>
              <a:buNone/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66B96-010E-F9D3-4166-AFEA8346FBA6}"/>
              </a:ext>
            </a:extLst>
          </p:cNvPr>
          <p:cNvSpPr txBox="1"/>
          <p:nvPr userDrawn="1"/>
        </p:nvSpPr>
        <p:spPr>
          <a:xfrm>
            <a:off x="5943600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3ADC9-085D-9783-553F-4DDCAB116F2C}"/>
              </a:ext>
            </a:extLst>
          </p:cNvPr>
          <p:cNvSpPr txBox="1"/>
          <p:nvPr userDrawn="1"/>
        </p:nvSpPr>
        <p:spPr>
          <a:xfrm>
            <a:off x="6231835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202370"/>
            <a:ext cx="9143998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057830"/>
            <a:ext cx="9143998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45204"/>
            <a:ext cx="9144000" cy="471794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05256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04A3-69C4-BDF7-3325-2C194F1225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691" y="1219200"/>
            <a:ext cx="5305425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7852BA-7645-CCD4-B467-E79BA97A07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1131" y="1219200"/>
            <a:ext cx="53276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0408"/>
            <a:ext cx="917448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9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2301-EE73-30C4-D287-F27E4BCA42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3375"/>
            <a:ext cx="53054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C449-2A58-49A9-AAA7-6EB600578C1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850" y="1603375"/>
            <a:ext cx="537845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24560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11352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8"/>
            <a:ext cx="931606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69319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6119" y="6572661"/>
            <a:ext cx="3059761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COSMIC ACCESS Workshop: Intro | August 16, 2023 </a:t>
            </a:r>
            <a:endParaRPr lang="en-US" sz="10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553272"/>
            <a:ext cx="174625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1000" b="0" i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000" b="0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8668"/>
            <a:ext cx="9144000" cy="5014645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65139" y="208395"/>
            <a:ext cx="8832864" cy="66751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E4F73-24F0-EAE8-0997-0D0DC449F988}"/>
              </a:ext>
            </a:extLst>
          </p:cNvPr>
          <p:cNvGrpSpPr/>
          <p:nvPr userDrawn="1"/>
        </p:nvGrpSpPr>
        <p:grpSpPr>
          <a:xfrm>
            <a:off x="487680" y="881038"/>
            <a:ext cx="11399520" cy="82297"/>
            <a:chOff x="487680" y="881038"/>
            <a:chExt cx="11399520" cy="8229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2A50438-D04E-A101-E288-FE10D7168C5B}"/>
                </a:ext>
              </a:extLst>
            </p:cNvPr>
            <p:cNvCxnSpPr/>
            <p:nvPr userDrawn="1"/>
          </p:nvCxnSpPr>
          <p:spPr>
            <a:xfrm>
              <a:off x="487680" y="895325"/>
              <a:ext cx="11399520" cy="0"/>
            </a:xfrm>
            <a:prstGeom prst="line">
              <a:avLst/>
            </a:prstGeom>
            <a:ln>
              <a:solidFill>
                <a:srgbClr val="006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98FB339-FC8C-88FC-F764-71680E5340D3}"/>
                </a:ext>
              </a:extLst>
            </p:cNvPr>
            <p:cNvSpPr/>
            <p:nvPr userDrawn="1"/>
          </p:nvSpPr>
          <p:spPr>
            <a:xfrm rot="10800000">
              <a:off x="487680" y="881038"/>
              <a:ext cx="134112" cy="82297"/>
            </a:xfrm>
            <a:prstGeom prst="triangle">
              <a:avLst/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i="0" dirty="0">
                <a:latin typeface="Baghdad" pitchFamily="2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2F804-A02F-AF59-6F9A-9157B1DCA3F1}"/>
              </a:ext>
            </a:extLst>
          </p:cNvPr>
          <p:cNvSpPr txBox="1"/>
          <p:nvPr userDrawn="1"/>
        </p:nvSpPr>
        <p:spPr>
          <a:xfrm>
            <a:off x="10464800" y="20828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9A70-9554-DBC7-1DAA-EE4F65215D9A}"/>
              </a:ext>
            </a:extLst>
          </p:cNvPr>
          <p:cNvSpPr txBox="1"/>
          <p:nvPr userDrawn="1"/>
        </p:nvSpPr>
        <p:spPr>
          <a:xfrm>
            <a:off x="457200" y="6522619"/>
            <a:ext cx="3416157" cy="215194"/>
          </a:xfrm>
          <a:prstGeom prst="rect">
            <a:avLst/>
          </a:prstGeom>
          <a:ln>
            <a:noFill/>
          </a:ln>
        </p:spPr>
        <p:txBody>
          <a:bodyPr vert="horz" wrap="square" lIns="45720" tIns="0" rIns="0" bIns="0" rtlCol="0">
            <a:noAutofit/>
          </a:bodyPr>
          <a:lstStyle/>
          <a:p>
            <a:pPr algn="l"/>
            <a:r>
              <a:rPr lang="en-US" sz="1400" b="0" dirty="0">
                <a:solidFill>
                  <a:schemeClr val="accent3"/>
                </a:solidFill>
                <a:latin typeface="+mj-lt"/>
                <a:ea typeface="Roboto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0DCF-9D56-129B-A54F-2BFE3618C80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443" y="339577"/>
            <a:ext cx="1229357" cy="3484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176" r:id="rId2"/>
    <p:sldLayoutId id="2147484177" r:id="rId3"/>
    <p:sldLayoutId id="2147484179" r:id="rId4"/>
    <p:sldLayoutId id="2147484182" r:id="rId5"/>
    <p:sldLayoutId id="2147484183" r:id="rId6"/>
    <p:sldLayoutId id="2147484194" r:id="rId7"/>
    <p:sldLayoutId id="2147484195" r:id="rId8"/>
    <p:sldLayoutId id="2147484287" r:id="rId9"/>
    <p:sldLayoutId id="2147484288" r:id="rId10"/>
    <p:sldLayoutId id="2147484290" r:id="rId11"/>
    <p:sldLayoutId id="2147484289" r:id="rId12"/>
    <p:sldLayoutId id="2147484281" r:id="rId13"/>
    <p:sldLayoutId id="2147484221" r:id="rId14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3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33363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14350" indent="-223838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917575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62063" indent="-22860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433513" indent="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tabLst/>
        <a:defRPr sz="1600" b="0" i="1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 userDrawn="1">
          <p15:clr>
            <a:srgbClr val="F26B43"/>
          </p15:clr>
        </p15:guide>
        <p15:guide id="103" pos="3840" userDrawn="1">
          <p15:clr>
            <a:srgbClr val="F26B43"/>
          </p15:clr>
        </p15:guide>
        <p15:guide id="104" pos="288" userDrawn="1">
          <p15:clr>
            <a:srgbClr val="F26B43"/>
          </p15:clr>
        </p15:guide>
        <p15:guide id="105" pos="7392" userDrawn="1">
          <p15:clr>
            <a:srgbClr val="F26B43"/>
          </p15:clr>
        </p15:guide>
        <p15:guide id="106" orient="horz" pos="3889" userDrawn="1">
          <p15:clr>
            <a:srgbClr val="F26B43"/>
          </p15:clr>
        </p15:guide>
        <p15:guide id="107" orient="horz" pos="216" userDrawn="1">
          <p15:clr>
            <a:srgbClr val="F26B43"/>
          </p15:clr>
        </p15:guide>
        <p15:guide id="108" orient="horz" pos="1032" userDrawn="1">
          <p15:clr>
            <a:srgbClr val="F26B43"/>
          </p15:clr>
        </p15:guide>
        <p15:guide id="109" pos="5568" userDrawn="1">
          <p15:clr>
            <a:srgbClr val="F26B43"/>
          </p15:clr>
        </p15:guide>
        <p15:guide id="110" pos="6048" userDrawn="1">
          <p15:clr>
            <a:srgbClr val="F26B43"/>
          </p15:clr>
        </p15:guide>
        <p15:guide id="111" orient="horz" pos="288" userDrawn="1">
          <p15:clr>
            <a:srgbClr val="F26B43"/>
          </p15:clr>
        </p15:guide>
        <p15:guide id="112" orient="horz" pos="456" userDrawn="1">
          <p15:clr>
            <a:srgbClr val="F26B43"/>
          </p15:clr>
        </p15:guide>
        <p15:guide id="113" orient="horz" pos="816" userDrawn="1">
          <p15:clr>
            <a:srgbClr val="F26B43"/>
          </p15:clr>
        </p15:guide>
        <p15:guide id="114" orient="horz" pos="1278" userDrawn="1">
          <p15:clr>
            <a:srgbClr val="F26B43"/>
          </p15:clr>
        </p15:guide>
        <p15:guide id="115" orient="horz" pos="4152" userDrawn="1">
          <p15:clr>
            <a:srgbClr val="F26B43"/>
          </p15:clr>
        </p15:guide>
        <p15:guide id="116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gnss-ro/aws-opendata/master/tutorials/awsgnssroutils_demonstration.ipynb" TargetMode="External"/><Relationship Id="rId2" Type="http://schemas.openxmlformats.org/officeDocument/2006/relationships/hyperlink" Target="https://github.com/gnss-ro/aws-opendata/tree/master/awsgnssrouti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78F-2B43-D941-9AB6-C1097A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COSMIC ACCESS Workshop </a:t>
            </a:r>
            <a:br>
              <a:rPr lang="en-US" sz="2800" dirty="0"/>
            </a:br>
            <a:r>
              <a:rPr lang="en-US" sz="2400" dirty="0" err="1"/>
              <a:t>AWSgnssroutils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24A2-5365-864A-B37F-14BE490C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3549389"/>
            <a:ext cx="4792640" cy="1702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Presented by:</a:t>
            </a:r>
          </a:p>
          <a:p>
            <a:r>
              <a:rPr lang="en-US" sz="1800" dirty="0"/>
              <a:t>Amy McVey</a:t>
            </a:r>
          </a:p>
          <a:p>
            <a:r>
              <a:rPr lang="en-US" sz="1800" dirty="0"/>
              <a:t>Atmospheric and Environmental Research</a:t>
            </a:r>
          </a:p>
          <a:p>
            <a:r>
              <a:rPr lang="en-US" sz="1800" dirty="0"/>
              <a:t>Lexington,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8C4-02FB-3E45-9E38-36423EA305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5539195"/>
            <a:ext cx="4248615" cy="483985"/>
          </a:xfrm>
        </p:spPr>
        <p:txBody>
          <a:bodyPr/>
          <a:lstStyle/>
          <a:p>
            <a:r>
              <a:rPr lang="en-US" dirty="0"/>
              <a:t>August 16, 2023</a:t>
            </a:r>
          </a:p>
        </p:txBody>
      </p:sp>
    </p:spTree>
    <p:extLst>
      <p:ext uri="{BB962C8B-B14F-4D97-AF65-F5344CB8AC3E}">
        <p14:creationId xmlns:p14="http://schemas.microsoft.com/office/powerpoint/2010/main" val="1140705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AWSgnssroutils</a:t>
            </a:r>
            <a:r>
              <a:rPr lang="en-US" sz="2800" dirty="0"/>
              <a:t> - 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199"/>
            <a:ext cx="9401728" cy="5103085"/>
          </a:xfrm>
        </p:spPr>
        <p:txBody>
          <a:bodyPr/>
          <a:lstStyle/>
          <a:p>
            <a:r>
              <a:rPr lang="en-US" dirty="0"/>
              <a:t>Just under 100 million files</a:t>
            </a:r>
          </a:p>
          <a:p>
            <a:r>
              <a:rPr lang="en-US" dirty="0"/>
              <a:t>Metadata is in a DynamoDB table which can’t be public</a:t>
            </a:r>
          </a:p>
          <a:p>
            <a:r>
              <a:rPr lang="en-US" dirty="0"/>
              <a:t>Table is exported and organized for easy parsing as a series of </a:t>
            </a:r>
            <a:r>
              <a:rPr lang="en-US" dirty="0" err="1"/>
              <a:t>json</a:t>
            </a:r>
            <a:r>
              <a:rPr lang="en-US" dirty="0"/>
              <a:t> files.  One for each mission and day.</a:t>
            </a:r>
          </a:p>
          <a:p>
            <a:r>
              <a:rPr lang="en-US" dirty="0" err="1"/>
              <a:t>AWSgnssroutil</a:t>
            </a:r>
            <a:r>
              <a:rPr lang="en-US" dirty="0"/>
              <a:t>  - A python utility to enable easy searching and downloading of RO even files that match the specified criteria </a:t>
            </a:r>
          </a:p>
        </p:txBody>
      </p:sp>
      <p:pic>
        <p:nvPicPr>
          <p:cNvPr id="1026" name="Picture 2" descr="5 Ways to Improve Business Efficiency and Increase Profit">
            <a:extLst>
              <a:ext uri="{FF2B5EF4-FFF2-40B4-BE49-F238E27FC236}">
                <a16:creationId xmlns:a16="http://schemas.microsoft.com/office/drawing/2014/main" id="{31E4FCB0-900A-7049-3BE4-62C241E3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79" y="3263808"/>
            <a:ext cx="3991227" cy="229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298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5083-33B9-A684-B492-D07B75B2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AWSgnssroutils</a:t>
            </a:r>
            <a:r>
              <a:rPr lang="en-US" sz="2800" dirty="0"/>
              <a:t> – Information and 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EC1B-6190-341B-9F29-CB06D01A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dirty="0"/>
              <a:t>GitHub</a:t>
            </a:r>
            <a:r>
              <a:rPr lang="en-US" dirty="0"/>
              <a:t>:</a:t>
            </a:r>
            <a:endParaRPr lang="en-US" dirty="0">
              <a:hlinkClick r:id="rId2"/>
            </a:endParaRPr>
          </a:p>
          <a:p>
            <a:pPr marL="6350" indent="0" algn="ctr">
              <a:buNone/>
            </a:pPr>
            <a:r>
              <a:rPr lang="en-US" dirty="0">
                <a:hlinkClick r:id="rId2"/>
              </a:rPr>
              <a:t>https://github.com/gnss-ro/aws-opendata/tree/master/awsgnssroutils</a:t>
            </a:r>
            <a:r>
              <a:rPr lang="en-US" dirty="0"/>
              <a:t> </a:t>
            </a:r>
          </a:p>
          <a:p>
            <a:pPr marL="6350" indent="0" algn="ctr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/>
              <a:t>Documentation of the utility and example code using this utility is provided in the GitHub repo above.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 err="1"/>
              <a:t>Jupyter</a:t>
            </a:r>
            <a:r>
              <a:rPr lang="en-US" dirty="0"/>
              <a:t> Notebook Demo: </a:t>
            </a:r>
            <a:r>
              <a:rPr lang="en-US" dirty="0">
                <a:hlinkClick r:id="rId3"/>
              </a:rPr>
              <a:t>https://raw.githubusercontent.com/gnss-ro/aws-opendata/master/tutorials/awsgnssroutils_demonstration.ipynb</a:t>
            </a:r>
            <a:r>
              <a:rPr lang="en-US" dirty="0"/>
              <a:t> </a:t>
            </a:r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b="1" dirty="0"/>
              <a:t>Installing</a:t>
            </a:r>
            <a:r>
              <a:rPr lang="en-US" dirty="0"/>
              <a:t>:</a:t>
            </a:r>
          </a:p>
          <a:p>
            <a:pPr marL="6350" indent="0">
              <a:buNone/>
            </a:pPr>
            <a:r>
              <a:rPr lang="en-US" dirty="0"/>
              <a:t>&gt;&gt; </a:t>
            </a:r>
            <a:r>
              <a:rPr lang="en-US" i="1" dirty="0"/>
              <a:t>pip3 install </a:t>
            </a:r>
            <a:r>
              <a:rPr lang="en-US" i="1" dirty="0" err="1"/>
              <a:t>awsgnssroutils</a:t>
            </a:r>
            <a:endParaRPr lang="en-US" i="1" dirty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b="1" dirty="0"/>
              <a:t>Use</a:t>
            </a:r>
            <a:r>
              <a:rPr lang="en-US" dirty="0"/>
              <a:t>:</a:t>
            </a:r>
          </a:p>
          <a:p>
            <a:pPr marL="6350" indent="0">
              <a:buNone/>
            </a:pPr>
            <a:r>
              <a:rPr lang="en-US" i="1" dirty="0"/>
              <a:t>from </a:t>
            </a:r>
            <a:r>
              <a:rPr lang="en-US" i="1" dirty="0" err="1"/>
              <a:t>awsgnssroutils.database</a:t>
            </a:r>
            <a:r>
              <a:rPr lang="en-US" i="1" dirty="0"/>
              <a:t> import </a:t>
            </a:r>
            <a:r>
              <a:rPr lang="en-US" i="1" dirty="0" err="1"/>
              <a:t>RODatabaseClient</a:t>
            </a:r>
            <a:endParaRPr lang="en-US" i="1" dirty="0"/>
          </a:p>
          <a:p>
            <a:pPr marL="6350" indent="0">
              <a:buNone/>
            </a:pPr>
            <a:r>
              <a:rPr lang="en-US" dirty="0" err="1"/>
              <a:t>rodb</a:t>
            </a:r>
            <a:r>
              <a:rPr lang="en-US" dirty="0"/>
              <a:t> = </a:t>
            </a:r>
            <a:r>
              <a:rPr lang="en-US" dirty="0" err="1"/>
              <a:t>RODatabaseClient</a:t>
            </a:r>
            <a:r>
              <a:rPr lang="en-US" dirty="0"/>
              <a:t>()</a:t>
            </a:r>
          </a:p>
          <a:p>
            <a:pPr marL="6350" indent="0">
              <a:buNone/>
            </a:pPr>
            <a:r>
              <a:rPr lang="en-US" dirty="0" err="1"/>
              <a:t>occlist</a:t>
            </a:r>
            <a:r>
              <a:rPr lang="en-US" dirty="0"/>
              <a:t> = </a:t>
            </a:r>
            <a:r>
              <a:rPr lang="en-US" dirty="0" err="1"/>
              <a:t>rodb.query</a:t>
            </a:r>
            <a:r>
              <a:rPr lang="en-US" dirty="0"/>
              <a:t>( </a:t>
            </a:r>
            <a:r>
              <a:rPr lang="en-US" dirty="0" err="1"/>
              <a:t>datetimerange</a:t>
            </a:r>
            <a:r>
              <a:rPr lang="en-US" dirty="0"/>
              <a:t>=("2019-06-01","2019-07-01") )</a:t>
            </a:r>
          </a:p>
        </p:txBody>
      </p:sp>
    </p:spTree>
    <p:extLst>
      <p:ext uri="{BB962C8B-B14F-4D97-AF65-F5344CB8AC3E}">
        <p14:creationId xmlns:p14="http://schemas.microsoft.com/office/powerpoint/2010/main" val="27416667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DFF-A836-473C-4B03-1B1E82F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and welcome!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7C1C-BD7F-591F-43C5-CD5083EC5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For more information, please contact</a:t>
            </a:r>
          </a:p>
          <a:p>
            <a:endParaRPr lang="en-US" dirty="0"/>
          </a:p>
          <a:p>
            <a:r>
              <a:rPr lang="en-US" dirty="0"/>
              <a:t>Amy McVey</a:t>
            </a:r>
          </a:p>
          <a:p>
            <a:r>
              <a:rPr lang="en-US" dirty="0"/>
              <a:t>Group Manager</a:t>
            </a:r>
          </a:p>
          <a:p>
            <a:r>
              <a:rPr lang="en-US" dirty="0"/>
              <a:t>amcvey@aer.com</a:t>
            </a:r>
          </a:p>
          <a:p>
            <a:r>
              <a:rPr lang="en-US" dirty="0"/>
              <a:t>+1 (781) 761-2246</a:t>
            </a:r>
          </a:p>
        </p:txBody>
      </p:sp>
    </p:spTree>
    <p:extLst>
      <p:ext uri="{BB962C8B-B14F-4D97-AF65-F5344CB8AC3E}">
        <p14:creationId xmlns:p14="http://schemas.microsoft.com/office/powerpoint/2010/main" val="44185494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 Technical Master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45720" tIns="0" rIns="45720" bIns="0" rtlCol="0" anchor="ctr"/>
      <a:lstStyle>
        <a:defPPr algn="ctr">
          <a:defRPr dirty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45720" tIns="0" rIns="0" bIns="0" rtlCol="0">
        <a:noAutofit/>
      </a:bodyPr>
      <a:lstStyle>
        <a:defPPr algn="l">
          <a:defRPr sz="1600" dirty="0" err="1" smtClean="0">
            <a:solidFill>
              <a:schemeClr val="accent3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F5C3F840-3E81-394C-B303-7F94D86D6109}" vid="{282C7647-BFC6-3D4A-A671-A36993925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FFA2A38BD99489E91307E7ED14C5F" ma:contentTypeVersion="0" ma:contentTypeDescription="Create a new document." ma:contentTypeScope="" ma:versionID="7f07a9c02419ddab3ca519f6d22ae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24ED1-B456-4D07-9966-24201300E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74E54A-6B94-41CA-8C8E-2331412E237F}">
  <ds:schemaRefs>
    <ds:schemaRef ds:uri="http://purl.org/dc/terms/"/>
    <ds:schemaRef ds:uri="http://purl.org/dc/elements/1.1/"/>
    <ds:schemaRef ds:uri="81a4a056-4abd-4995-839d-04addcb1918b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580ae427-cbf2-44d4-8c12-55ea27493f4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2022 Best Practices</Template>
  <TotalTime>38032</TotalTime>
  <Words>205</Words>
  <Application>Microsoft Macintosh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Baghdad</vt:lpstr>
      <vt:lpstr>Calibri</vt:lpstr>
      <vt:lpstr>Courier New</vt:lpstr>
      <vt:lpstr>Roboto</vt:lpstr>
      <vt:lpstr>Roboto Medium</vt:lpstr>
      <vt:lpstr>Wingdings</vt:lpstr>
      <vt:lpstr>AER Technical Master</vt:lpstr>
      <vt:lpstr>COSMIC ACCESS Workshop  AWSgnssroutils</vt:lpstr>
      <vt:lpstr>AWSgnssroutils - Purpose</vt:lpstr>
      <vt:lpstr>AWSgnssroutils – Information and Use</vt:lpstr>
      <vt:lpstr>Thank you, and welcome!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Verisk Best Practices  PPT Template</dc:title>
  <dc:creator>Hogan, David</dc:creator>
  <cp:lastModifiedBy>Stephen Leroy</cp:lastModifiedBy>
  <cp:revision>33</cp:revision>
  <cp:lastPrinted>2017-07-07T15:44:45Z</cp:lastPrinted>
  <dcterms:created xsi:type="dcterms:W3CDTF">2022-11-11T17:36:12Z</dcterms:created>
  <dcterms:modified xsi:type="dcterms:W3CDTF">2023-08-11T15:41:34Z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0x01010037BFFA2A38BD99489E91307E7ED14C5F</vt:lpwstr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