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1" r:id="rId5"/>
    <p:sldId id="257" r:id="rId6"/>
    <p:sldId id="269" r:id="rId7"/>
    <p:sldId id="263" r:id="rId8"/>
    <p:sldId id="264" r:id="rId9"/>
    <p:sldId id="258" r:id="rId10"/>
    <p:sldId id="265" r:id="rId11"/>
    <p:sldId id="259" r:id="rId12"/>
    <p:sldId id="260" r:id="rId13"/>
    <p:sldId id="267" r:id="rId14"/>
    <p:sldId id="26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EB0E7-7994-912A-46D0-66DE0E01DD2F}" v="394" dt="2025-05-16T14:58:29.327"/>
    <p1510:client id="{61F71A47-D653-64C3-50B8-D06EDC16EED4}" v="508" dt="2025-05-16T07:12:33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B4565-1975-4029-85FE-7F8EEAAF153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B5141C6-EECF-49C3-9DF9-1127B34557AE}">
      <dgm:prSet/>
      <dgm:spPr/>
      <dgm:t>
        <a:bodyPr/>
        <a:lstStyle/>
        <a:p>
          <a:r>
            <a:rPr lang="ja-JP"/>
            <a:t>入力</a:t>
          </a:r>
          <a:endParaRPr lang="en-US"/>
        </a:p>
      </dgm:t>
    </dgm:pt>
    <dgm:pt modelId="{51563177-1CE2-4589-ADF5-BCB288B41FDD}" type="parTrans" cxnId="{9A4DAC26-04A7-4384-9172-A64053AF67E1}">
      <dgm:prSet/>
      <dgm:spPr/>
      <dgm:t>
        <a:bodyPr/>
        <a:lstStyle/>
        <a:p>
          <a:endParaRPr lang="en-US"/>
        </a:p>
      </dgm:t>
    </dgm:pt>
    <dgm:pt modelId="{4DF0808A-4B80-4406-BA26-6673D94B30A4}" type="sibTrans" cxnId="{9A4DAC26-04A7-4384-9172-A64053AF67E1}">
      <dgm:prSet/>
      <dgm:spPr/>
      <dgm:t>
        <a:bodyPr/>
        <a:lstStyle/>
        <a:p>
          <a:endParaRPr lang="en-US"/>
        </a:p>
      </dgm:t>
    </dgm:pt>
    <dgm:pt modelId="{67911531-DE95-4319-A67F-C04169D94A32}">
      <dgm:prSet/>
      <dgm:spPr/>
      <dgm:t>
        <a:bodyPr/>
        <a:lstStyle/>
        <a:p>
          <a:r>
            <a:rPr lang="ja-JP"/>
            <a:t>中間</a:t>
          </a:r>
          <a:endParaRPr lang="en-US"/>
        </a:p>
      </dgm:t>
    </dgm:pt>
    <dgm:pt modelId="{324709DB-16D4-46B9-A551-7FB2E424BAED}" type="parTrans" cxnId="{CC100DA3-CBA6-48F0-A03F-631FFC0FDD20}">
      <dgm:prSet/>
      <dgm:spPr/>
      <dgm:t>
        <a:bodyPr/>
        <a:lstStyle/>
        <a:p>
          <a:endParaRPr lang="en-US"/>
        </a:p>
      </dgm:t>
    </dgm:pt>
    <dgm:pt modelId="{B8FF2C69-006C-45C4-83AA-2369F8FC3C50}" type="sibTrans" cxnId="{CC100DA3-CBA6-48F0-A03F-631FFC0FDD20}">
      <dgm:prSet/>
      <dgm:spPr/>
      <dgm:t>
        <a:bodyPr/>
        <a:lstStyle/>
        <a:p>
          <a:endParaRPr lang="en-US"/>
        </a:p>
      </dgm:t>
    </dgm:pt>
    <dgm:pt modelId="{12415143-5A26-40DE-B2DD-44BB00E4A5D2}">
      <dgm:prSet/>
      <dgm:spPr/>
      <dgm:t>
        <a:bodyPr/>
        <a:lstStyle/>
        <a:p>
          <a:r>
            <a:rPr lang="ja-JP"/>
            <a:t>出力</a:t>
          </a:r>
          <a:endParaRPr lang="en-US"/>
        </a:p>
      </dgm:t>
    </dgm:pt>
    <dgm:pt modelId="{FBEB42A8-12CD-4BD6-8202-E5B946DF1D72}" type="parTrans" cxnId="{1DA34FA9-324E-4D6B-A406-28F94CA2E754}">
      <dgm:prSet/>
      <dgm:spPr/>
      <dgm:t>
        <a:bodyPr/>
        <a:lstStyle/>
        <a:p>
          <a:endParaRPr lang="en-US"/>
        </a:p>
      </dgm:t>
    </dgm:pt>
    <dgm:pt modelId="{5493B22D-90B1-445C-B407-4C15759FE1AE}" type="sibTrans" cxnId="{1DA34FA9-324E-4D6B-A406-28F94CA2E754}">
      <dgm:prSet/>
      <dgm:spPr/>
      <dgm:t>
        <a:bodyPr/>
        <a:lstStyle/>
        <a:p>
          <a:endParaRPr lang="en-US"/>
        </a:p>
      </dgm:t>
    </dgm:pt>
    <dgm:pt modelId="{AD09CEB9-68FA-4529-88E1-519383209652}" type="pres">
      <dgm:prSet presAssocID="{EB3B4565-1975-4029-85FE-7F8EEAAF15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8D7A55-1B16-4325-BC8E-30149BF72B4D}" type="pres">
      <dgm:prSet presAssocID="{3B5141C6-EECF-49C3-9DF9-1127B34557AE}" presName="hierRoot1" presStyleCnt="0"/>
      <dgm:spPr/>
    </dgm:pt>
    <dgm:pt modelId="{AE4C4CF0-E2EE-4C83-BF0E-172B3812803A}" type="pres">
      <dgm:prSet presAssocID="{3B5141C6-EECF-49C3-9DF9-1127B34557AE}" presName="composite" presStyleCnt="0"/>
      <dgm:spPr/>
    </dgm:pt>
    <dgm:pt modelId="{20F6AF52-EF39-48CA-AFBC-979A9AD38BF4}" type="pres">
      <dgm:prSet presAssocID="{3B5141C6-EECF-49C3-9DF9-1127B34557AE}" presName="background" presStyleLbl="node0" presStyleIdx="0" presStyleCnt="3"/>
      <dgm:spPr/>
    </dgm:pt>
    <dgm:pt modelId="{CD23D8B6-D7C5-4500-9C6B-E44B9C5A4173}" type="pres">
      <dgm:prSet presAssocID="{3B5141C6-EECF-49C3-9DF9-1127B34557AE}" presName="text" presStyleLbl="fgAcc0" presStyleIdx="0" presStyleCnt="3">
        <dgm:presLayoutVars>
          <dgm:chPref val="3"/>
        </dgm:presLayoutVars>
      </dgm:prSet>
      <dgm:spPr/>
    </dgm:pt>
    <dgm:pt modelId="{4825D1C2-ED64-402E-A665-9A892C57C18C}" type="pres">
      <dgm:prSet presAssocID="{3B5141C6-EECF-49C3-9DF9-1127B34557AE}" presName="hierChild2" presStyleCnt="0"/>
      <dgm:spPr/>
    </dgm:pt>
    <dgm:pt modelId="{E60CBFAF-1A33-4EA0-92AE-0FFFF6578040}" type="pres">
      <dgm:prSet presAssocID="{67911531-DE95-4319-A67F-C04169D94A32}" presName="hierRoot1" presStyleCnt="0"/>
      <dgm:spPr/>
    </dgm:pt>
    <dgm:pt modelId="{F9406A90-4D5A-4059-A3BF-9305F7FA2EC5}" type="pres">
      <dgm:prSet presAssocID="{67911531-DE95-4319-A67F-C04169D94A32}" presName="composite" presStyleCnt="0"/>
      <dgm:spPr/>
    </dgm:pt>
    <dgm:pt modelId="{C843611E-FD97-4339-AA9D-5D8425D48FCA}" type="pres">
      <dgm:prSet presAssocID="{67911531-DE95-4319-A67F-C04169D94A32}" presName="background" presStyleLbl="node0" presStyleIdx="1" presStyleCnt="3"/>
      <dgm:spPr/>
    </dgm:pt>
    <dgm:pt modelId="{CB33301D-2A34-4FD0-9DE4-86DCC7BA0CC6}" type="pres">
      <dgm:prSet presAssocID="{67911531-DE95-4319-A67F-C04169D94A32}" presName="text" presStyleLbl="fgAcc0" presStyleIdx="1" presStyleCnt="3">
        <dgm:presLayoutVars>
          <dgm:chPref val="3"/>
        </dgm:presLayoutVars>
      </dgm:prSet>
      <dgm:spPr/>
    </dgm:pt>
    <dgm:pt modelId="{944DD20C-E58F-4BA8-818A-DF6ACEB2A609}" type="pres">
      <dgm:prSet presAssocID="{67911531-DE95-4319-A67F-C04169D94A32}" presName="hierChild2" presStyleCnt="0"/>
      <dgm:spPr/>
    </dgm:pt>
    <dgm:pt modelId="{6DFE884A-9F3A-432E-AA0D-8D028B44AF30}" type="pres">
      <dgm:prSet presAssocID="{12415143-5A26-40DE-B2DD-44BB00E4A5D2}" presName="hierRoot1" presStyleCnt="0"/>
      <dgm:spPr/>
    </dgm:pt>
    <dgm:pt modelId="{D8621006-4304-474C-851A-724742789760}" type="pres">
      <dgm:prSet presAssocID="{12415143-5A26-40DE-B2DD-44BB00E4A5D2}" presName="composite" presStyleCnt="0"/>
      <dgm:spPr/>
    </dgm:pt>
    <dgm:pt modelId="{394D93CC-7369-4BA2-91A5-54A6636E5AA9}" type="pres">
      <dgm:prSet presAssocID="{12415143-5A26-40DE-B2DD-44BB00E4A5D2}" presName="background" presStyleLbl="node0" presStyleIdx="2" presStyleCnt="3"/>
      <dgm:spPr/>
    </dgm:pt>
    <dgm:pt modelId="{802006D3-E635-4FCD-BFF0-9F6D8DACE6BD}" type="pres">
      <dgm:prSet presAssocID="{12415143-5A26-40DE-B2DD-44BB00E4A5D2}" presName="text" presStyleLbl="fgAcc0" presStyleIdx="2" presStyleCnt="3">
        <dgm:presLayoutVars>
          <dgm:chPref val="3"/>
        </dgm:presLayoutVars>
      </dgm:prSet>
      <dgm:spPr/>
    </dgm:pt>
    <dgm:pt modelId="{91357EAC-8E50-492D-99AE-AF03F375B978}" type="pres">
      <dgm:prSet presAssocID="{12415143-5A26-40DE-B2DD-44BB00E4A5D2}" presName="hierChild2" presStyleCnt="0"/>
      <dgm:spPr/>
    </dgm:pt>
  </dgm:ptLst>
  <dgm:cxnLst>
    <dgm:cxn modelId="{9A4DAC26-04A7-4384-9172-A64053AF67E1}" srcId="{EB3B4565-1975-4029-85FE-7F8EEAAF1537}" destId="{3B5141C6-EECF-49C3-9DF9-1127B34557AE}" srcOrd="0" destOrd="0" parTransId="{51563177-1CE2-4589-ADF5-BCB288B41FDD}" sibTransId="{4DF0808A-4B80-4406-BA26-6673D94B30A4}"/>
    <dgm:cxn modelId="{9D56D228-6D5D-42D2-8545-E52879F57872}" type="presOf" srcId="{12415143-5A26-40DE-B2DD-44BB00E4A5D2}" destId="{802006D3-E635-4FCD-BFF0-9F6D8DACE6BD}" srcOrd="0" destOrd="0" presId="urn:microsoft.com/office/officeart/2005/8/layout/hierarchy1"/>
    <dgm:cxn modelId="{CC100DA3-CBA6-48F0-A03F-631FFC0FDD20}" srcId="{EB3B4565-1975-4029-85FE-7F8EEAAF1537}" destId="{67911531-DE95-4319-A67F-C04169D94A32}" srcOrd="1" destOrd="0" parTransId="{324709DB-16D4-46B9-A551-7FB2E424BAED}" sibTransId="{B8FF2C69-006C-45C4-83AA-2369F8FC3C50}"/>
    <dgm:cxn modelId="{781758A8-04A9-4550-8C84-F6DA59405FB4}" type="presOf" srcId="{EB3B4565-1975-4029-85FE-7F8EEAAF1537}" destId="{AD09CEB9-68FA-4529-88E1-519383209652}" srcOrd="0" destOrd="0" presId="urn:microsoft.com/office/officeart/2005/8/layout/hierarchy1"/>
    <dgm:cxn modelId="{1DA34FA9-324E-4D6B-A406-28F94CA2E754}" srcId="{EB3B4565-1975-4029-85FE-7F8EEAAF1537}" destId="{12415143-5A26-40DE-B2DD-44BB00E4A5D2}" srcOrd="2" destOrd="0" parTransId="{FBEB42A8-12CD-4BD6-8202-E5B946DF1D72}" sibTransId="{5493B22D-90B1-445C-B407-4C15759FE1AE}"/>
    <dgm:cxn modelId="{EFD51BBC-F4A7-48C8-A6D2-117C8C58C5BD}" type="presOf" srcId="{67911531-DE95-4319-A67F-C04169D94A32}" destId="{CB33301D-2A34-4FD0-9DE4-86DCC7BA0CC6}" srcOrd="0" destOrd="0" presId="urn:microsoft.com/office/officeart/2005/8/layout/hierarchy1"/>
    <dgm:cxn modelId="{D4996BDA-BD85-475C-9422-F1E5F3839EF5}" type="presOf" srcId="{3B5141C6-EECF-49C3-9DF9-1127B34557AE}" destId="{CD23D8B6-D7C5-4500-9C6B-E44B9C5A4173}" srcOrd="0" destOrd="0" presId="urn:microsoft.com/office/officeart/2005/8/layout/hierarchy1"/>
    <dgm:cxn modelId="{A5A4CB24-F560-4330-8872-F40FA8F27822}" type="presParOf" srcId="{AD09CEB9-68FA-4529-88E1-519383209652}" destId="{618D7A55-1B16-4325-BC8E-30149BF72B4D}" srcOrd="0" destOrd="0" presId="urn:microsoft.com/office/officeart/2005/8/layout/hierarchy1"/>
    <dgm:cxn modelId="{CAD70B1B-EE07-49C2-A7D9-B9690856760B}" type="presParOf" srcId="{618D7A55-1B16-4325-BC8E-30149BF72B4D}" destId="{AE4C4CF0-E2EE-4C83-BF0E-172B3812803A}" srcOrd="0" destOrd="0" presId="urn:microsoft.com/office/officeart/2005/8/layout/hierarchy1"/>
    <dgm:cxn modelId="{2056EBB4-6FA0-4F55-B422-9DDAD5550195}" type="presParOf" srcId="{AE4C4CF0-E2EE-4C83-BF0E-172B3812803A}" destId="{20F6AF52-EF39-48CA-AFBC-979A9AD38BF4}" srcOrd="0" destOrd="0" presId="urn:microsoft.com/office/officeart/2005/8/layout/hierarchy1"/>
    <dgm:cxn modelId="{CE892663-3396-446E-9445-BC9C19DAB0DA}" type="presParOf" srcId="{AE4C4CF0-E2EE-4C83-BF0E-172B3812803A}" destId="{CD23D8B6-D7C5-4500-9C6B-E44B9C5A4173}" srcOrd="1" destOrd="0" presId="urn:microsoft.com/office/officeart/2005/8/layout/hierarchy1"/>
    <dgm:cxn modelId="{986961B7-8051-417A-BCD8-A6D1169A1017}" type="presParOf" srcId="{618D7A55-1B16-4325-BC8E-30149BF72B4D}" destId="{4825D1C2-ED64-402E-A665-9A892C57C18C}" srcOrd="1" destOrd="0" presId="urn:microsoft.com/office/officeart/2005/8/layout/hierarchy1"/>
    <dgm:cxn modelId="{63331748-31CD-4FEC-ACB4-0F7C817A062A}" type="presParOf" srcId="{AD09CEB9-68FA-4529-88E1-519383209652}" destId="{E60CBFAF-1A33-4EA0-92AE-0FFFF6578040}" srcOrd="1" destOrd="0" presId="urn:microsoft.com/office/officeart/2005/8/layout/hierarchy1"/>
    <dgm:cxn modelId="{2CBB98FF-0911-4C00-B375-BBCEBF712072}" type="presParOf" srcId="{E60CBFAF-1A33-4EA0-92AE-0FFFF6578040}" destId="{F9406A90-4D5A-4059-A3BF-9305F7FA2EC5}" srcOrd="0" destOrd="0" presId="urn:microsoft.com/office/officeart/2005/8/layout/hierarchy1"/>
    <dgm:cxn modelId="{BF3EF163-83D0-476A-B962-95AF3F504C92}" type="presParOf" srcId="{F9406A90-4D5A-4059-A3BF-9305F7FA2EC5}" destId="{C843611E-FD97-4339-AA9D-5D8425D48FCA}" srcOrd="0" destOrd="0" presId="urn:microsoft.com/office/officeart/2005/8/layout/hierarchy1"/>
    <dgm:cxn modelId="{C41BE2BF-C244-4318-BA83-AF7761767D44}" type="presParOf" srcId="{F9406A90-4D5A-4059-A3BF-9305F7FA2EC5}" destId="{CB33301D-2A34-4FD0-9DE4-86DCC7BA0CC6}" srcOrd="1" destOrd="0" presId="urn:microsoft.com/office/officeart/2005/8/layout/hierarchy1"/>
    <dgm:cxn modelId="{D13D1E1A-6D5B-43D4-91AA-08D264BD02E1}" type="presParOf" srcId="{E60CBFAF-1A33-4EA0-92AE-0FFFF6578040}" destId="{944DD20C-E58F-4BA8-818A-DF6ACEB2A609}" srcOrd="1" destOrd="0" presId="urn:microsoft.com/office/officeart/2005/8/layout/hierarchy1"/>
    <dgm:cxn modelId="{28EB9CE8-A773-40F8-A295-3DD625A6847C}" type="presParOf" srcId="{AD09CEB9-68FA-4529-88E1-519383209652}" destId="{6DFE884A-9F3A-432E-AA0D-8D028B44AF30}" srcOrd="2" destOrd="0" presId="urn:microsoft.com/office/officeart/2005/8/layout/hierarchy1"/>
    <dgm:cxn modelId="{2CCD330A-601F-42C0-8799-E403BB6DB97B}" type="presParOf" srcId="{6DFE884A-9F3A-432E-AA0D-8D028B44AF30}" destId="{D8621006-4304-474C-851A-724742789760}" srcOrd="0" destOrd="0" presId="urn:microsoft.com/office/officeart/2005/8/layout/hierarchy1"/>
    <dgm:cxn modelId="{3029FF2A-4ED3-4DFA-A3D7-7C739C3422B7}" type="presParOf" srcId="{D8621006-4304-474C-851A-724742789760}" destId="{394D93CC-7369-4BA2-91A5-54A6636E5AA9}" srcOrd="0" destOrd="0" presId="urn:microsoft.com/office/officeart/2005/8/layout/hierarchy1"/>
    <dgm:cxn modelId="{183CE3FD-B9FA-45A6-9C56-AE05852EEE83}" type="presParOf" srcId="{D8621006-4304-474C-851A-724742789760}" destId="{802006D3-E635-4FCD-BFF0-9F6D8DACE6BD}" srcOrd="1" destOrd="0" presId="urn:microsoft.com/office/officeart/2005/8/layout/hierarchy1"/>
    <dgm:cxn modelId="{D9589090-C837-4765-AED6-89757E22FC15}" type="presParOf" srcId="{6DFE884A-9F3A-432E-AA0D-8D028B44AF30}" destId="{91357EAC-8E50-492D-99AE-AF03F375B9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6AF52-EF39-48CA-AFBC-979A9AD38BF4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3D8B6-D7C5-4500-9C6B-E44B9C5A417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6500" kern="1200"/>
            <a:t>入力</a:t>
          </a:r>
          <a:endParaRPr lang="en-US" sz="6500" kern="1200"/>
        </a:p>
      </dsp:txBody>
      <dsp:txXfrm>
        <a:off x="398656" y="1088253"/>
        <a:ext cx="2959127" cy="1837317"/>
      </dsp:txXfrm>
    </dsp:sp>
    <dsp:sp modelId="{C843611E-FD97-4339-AA9D-5D8425D48FC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3301D-2A34-4FD0-9DE4-86DCC7BA0CC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6500" kern="1200"/>
            <a:t>中間</a:t>
          </a:r>
          <a:endParaRPr lang="en-US" sz="6500" kern="1200"/>
        </a:p>
      </dsp:txBody>
      <dsp:txXfrm>
        <a:off x="4155097" y="1088253"/>
        <a:ext cx="2959127" cy="1837317"/>
      </dsp:txXfrm>
    </dsp:sp>
    <dsp:sp modelId="{394D93CC-7369-4BA2-91A5-54A6636E5AA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006D3-E635-4FCD-BFF0-9F6D8DACE6BD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6500" kern="1200"/>
            <a:t>出力</a:t>
          </a:r>
          <a:endParaRPr lang="en-US" sz="65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3422060"/>
          </a:xfrm>
        </p:spPr>
        <p:txBody>
          <a:bodyPr anchor="b">
            <a:normAutofit/>
          </a:bodyPr>
          <a:lstStyle/>
          <a:p>
            <a:r>
              <a:rPr lang="ja-JP" altLang="en-US">
                <a:solidFill>
                  <a:schemeClr val="tx2"/>
                </a:solidFill>
                <a:ea typeface="ＭＳ Ｐゴシック"/>
              </a:rPr>
              <a:t>分散型AI</a:t>
            </a:r>
            <a:br>
              <a:rPr lang="ja-JP" altLang="en-US">
                <a:ea typeface="ＭＳ Ｐゴシック"/>
              </a:rPr>
            </a:br>
            <a:r>
              <a:rPr lang="ja-JP" altLang="en-US">
                <a:solidFill>
                  <a:schemeClr val="tx2"/>
                </a:solidFill>
                <a:ea typeface="ＭＳ Ｐゴシック"/>
              </a:rPr>
              <a:t>の</a:t>
            </a:r>
            <a:br>
              <a:rPr lang="ja-JP" altLang="en-US">
                <a:ea typeface="ＭＳ Ｐゴシック"/>
              </a:rPr>
            </a:br>
            <a:r>
              <a:rPr lang="ja-JP" altLang="en-US">
                <a:solidFill>
                  <a:schemeClr val="tx2"/>
                </a:solidFill>
                <a:ea typeface="ＭＳ Ｐゴシック"/>
              </a:rPr>
              <a:t>可能性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3E1E-43CD-249F-0169-5819832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生成力、できること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EC13-99A1-788E-9A4A-8936F0FA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３Dレンダリング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画像生成＜－得意？</a:t>
            </a:r>
          </a:p>
          <a:p>
            <a:r>
              <a:rPr lang="ja-JP" altLang="en-US">
                <a:ea typeface="ＭＳ Ｐゴシック"/>
              </a:rPr>
              <a:t>文章生成</a:t>
            </a:r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セキュリティについて</a:t>
            </a: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警察との連携、ネット空間を監視、物理的にセキュリティを固める</a:t>
            </a:r>
          </a:p>
          <a:p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508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0144-4038-5925-CD64-66FC4ABB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821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</a:rPr>
              <a:t>応用：構想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C824-6F5F-8C15-F5B2-8C8C6495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39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</a:rPr>
              <a:t>分散型AIとP2Pを組み合わせて、ホスト全体で処理を実行する。</a:t>
            </a:r>
            <a:endParaRPr lang="en-US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 通信は、QUICプロトコルを参考に、（互換性を考えてもいいかと）</a:t>
            </a:r>
            <a:endParaRPr lang="ja-JP" altLang="en-US" dirty="0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r>
              <a:rPr lang="ja-JP" altLang="en-US" b="1">
                <a:ea typeface="ＭＳ Ｐゴシック"/>
              </a:rPr>
              <a:t>コミュニティ</a:t>
            </a:r>
            <a:r>
              <a:rPr lang="ja-JP" altLang="en-US">
                <a:ea typeface="ＭＳ Ｐゴシック"/>
              </a:rPr>
              <a:t>（ゲーム）、３Dレンダリング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　あくまで話題作りとして</a:t>
            </a:r>
            <a:endParaRPr lang="ja-JP" altLang="en-US" dirty="0">
              <a:ea typeface="ＭＳ Ｐゴシック"/>
            </a:endParaRPr>
          </a:p>
          <a:p>
            <a:r>
              <a:rPr lang="ja-JP" altLang="en-US" b="1">
                <a:ea typeface="ＭＳ Ｐゴシック"/>
              </a:rPr>
              <a:t>IOTとの連携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　ARグラス、ロボティクス</a:t>
            </a:r>
            <a:endParaRPr lang="ja-JP" altLang="en-US" dirty="0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r>
              <a:rPr lang="ja-JP" altLang="en-US" b="1">
                <a:ea typeface="ＭＳ Ｐゴシック"/>
              </a:rPr>
              <a:t>サイトを見る時代</a:t>
            </a:r>
            <a:r>
              <a:rPr lang="ja-JP" altLang="en-US">
                <a:ea typeface="ＭＳ Ｐゴシック"/>
              </a:rPr>
              <a:t>を終わらせる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 　検索する手間をなくす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743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0B1-0409-2E13-78CE-6B95F236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4973-AC3D-4A83-9921-A58929C3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これを最適化するにあたってone wayかつ保全性のあるプロトコル開発、UDPの改良：完了（：簡単）</a:t>
            </a:r>
            <a:endParaRPr lang="en-US" altLang="ja-JP"/>
          </a:p>
          <a:p>
            <a:r>
              <a:rPr lang="ja-JP" altLang="en-US">
                <a:ea typeface="ＭＳ Ｐゴシック"/>
              </a:rPr>
              <a:t>ホスト間の通信：問題</a:t>
            </a:r>
          </a:p>
          <a:p>
            <a:r>
              <a:rPr lang="ja-JP" altLang="en-US">
                <a:ea typeface="ＭＳ Ｐゴシック"/>
              </a:rPr>
              <a:t>アルゴリズムの基礎：完了（まだまだ改良できる）</a:t>
            </a:r>
            <a:endParaRPr lang="ja-JP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プロトコルの判別：ほぼ完了、既存プロトコルとの判別はできる。</a:t>
            </a:r>
          </a:p>
          <a:p>
            <a:r>
              <a:rPr lang="ja-JP" altLang="en-US">
                <a:ea typeface="ＭＳ Ｐゴシック"/>
              </a:rPr>
              <a:t>UIの生成、画像生成：挑戦中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ー外部からのアクセス、メインのUI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 -（GODOTで実装することにしました）&lt;-オヌヌメ</a:t>
            </a:r>
          </a:p>
          <a:p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759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C07-851A-F35F-7B28-59C8D00A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実行例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F1336-682B-A641-0DBD-232B0C0E2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308652"/>
              </p:ext>
            </p:extLst>
          </p:nvPr>
        </p:nvGraphicFramePr>
        <p:xfrm>
          <a:off x="838200" y="1825625"/>
          <a:ext cx="10515600" cy="404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963459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83056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96242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324751"/>
                    </a:ext>
                  </a:extLst>
                </a:gridCol>
              </a:tblGrid>
              <a:tr h="1349542">
                <a:tc>
                  <a:txBody>
                    <a:bodyPr/>
                    <a:lstStyle/>
                    <a:p>
                      <a:r>
                        <a:rPr lang="en-US" dirty="0"/>
                        <a:t>１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/>
                        <a:t>中間層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２５６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１０２４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そこそこのループ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16888"/>
                  </a:ext>
                </a:extLst>
              </a:tr>
              <a:tr h="1349542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解ける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21853"/>
                  </a:ext>
                </a:extLst>
              </a:tr>
              <a:tr h="1349542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解ける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9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87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7289-7FF8-E345-703B-F987F561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最後に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110-2425-7C17-1250-B55CE704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３D　</a:t>
            </a:r>
            <a:r>
              <a:rPr lang="en-US" dirty="0" err="1"/>
              <a:t>ｖｓ</a:t>
            </a:r>
            <a:r>
              <a:rPr lang="en-US" dirty="0"/>
              <a:t>　</a:t>
            </a:r>
            <a:r>
              <a:rPr lang="en-US" dirty="0" err="1"/>
              <a:t>GameEngine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ja-JP" altLang="en-US">
                <a:ea typeface="ＭＳ Ｐゴシック"/>
              </a:rPr>
              <a:t>これからはAI使いながら開発していいのか</a:t>
            </a:r>
          </a:p>
          <a:p>
            <a:pPr marL="0" indent="0">
              <a:buNone/>
            </a:pPr>
            <a:r>
              <a:rPr lang="en-US" dirty="0"/>
              <a:t>　</a:t>
            </a:r>
            <a:r>
              <a:rPr lang="ja-JP" altLang="en-US">
                <a:ea typeface="ＭＳ Ｐゴシック"/>
              </a:rPr>
              <a:t>ー罪悪感</a:t>
            </a:r>
            <a:r>
              <a:rPr lang="en-US" dirty="0"/>
              <a:t>​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もう少し開発勧めてから発表したかった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地上走れぬ「空飛ぶクルマ」は名乗る資格なし！ 欧米で80年の歴史 最新型のエンジンはスズキ隼!? | 乗りものニュース">
            <a:extLst>
              <a:ext uri="{FF2B5EF4-FFF2-40B4-BE49-F238E27FC236}">
                <a16:creationId xmlns:a16="http://schemas.microsoft.com/office/drawing/2014/main" id="{78BF046F-4DF0-15F7-95E1-4CD456D0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7" r="17961" b="-2"/>
          <a:stretch>
            <a:fillRect/>
          </a:stretch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4374B-D152-7E93-94E6-73054718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US" sz="4000"/>
              <a:t>Hello World</a:t>
            </a:r>
            <a:endParaRPr kumimoji="1"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EB94-CE96-BEFB-D7C6-05691896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2249766"/>
            <a:ext cx="4550391" cy="40703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b="1">
                <a:ea typeface="ＭＳ Ｐゴシック"/>
              </a:rPr>
              <a:t>学生の強み</a:t>
            </a:r>
            <a:endParaRPr lang="en-US" altLang="ja-JP" b="1"/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時間、変なことできる</a:t>
            </a:r>
            <a:endParaRPr lang="ja-JP"/>
          </a:p>
          <a:p>
            <a:r>
              <a:rPr lang="ja-JP" altLang="en-US">
                <a:ea typeface="ＭＳ Ｐゴシック"/>
              </a:rPr>
              <a:t>SF的なことを実現したい</a:t>
            </a:r>
            <a:endParaRPr lang="ja-JP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（低コストで）</a:t>
            </a:r>
            <a:endParaRPr lang="ja-JP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6390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OZ | Summer Wars Wiki | Fandom">
            <a:extLst>
              <a:ext uri="{FF2B5EF4-FFF2-40B4-BE49-F238E27FC236}">
                <a16:creationId xmlns:a16="http://schemas.microsoft.com/office/drawing/2014/main" id="{FAB79F93-37E7-D45E-5BBD-328DA4035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34278" y="3601"/>
            <a:ext cx="11655682" cy="65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0DC2-2A17-2CF6-2B2E-FE4D903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4123" cy="134764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ja-JP" altLang="en-US">
                <a:ea typeface="ＭＳ Ｐゴシック"/>
              </a:rPr>
              <a:t>分散型AIの定義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DA48-5B71-92B7-1A17-32B724D5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rgbClr val="FF0000"/>
                </a:solidFill>
                <a:ea typeface="+mn-lt"/>
                <a:cs typeface="+mn-lt"/>
              </a:rPr>
              <a:t>複数のデバイス</a:t>
            </a:r>
            <a:r>
              <a:rPr lang="ja-JP" altLang="en-US">
                <a:ea typeface="+mn-lt"/>
                <a:cs typeface="+mn-lt"/>
              </a:rPr>
              <a:t>やノードが協力して</a:t>
            </a:r>
            <a:r>
              <a:rPr lang="en-US" dirty="0">
                <a:ea typeface="+mn-lt"/>
                <a:cs typeface="+mn-lt"/>
              </a:rPr>
              <a:t>AI</a:t>
            </a:r>
            <a:r>
              <a:rPr lang="ja-JP" altLang="en-US">
                <a:ea typeface="+mn-lt"/>
                <a:cs typeface="+mn-lt"/>
              </a:rPr>
              <a:t>処理を行うシステム</a:t>
            </a:r>
            <a:endParaRPr lang="en-US" altLang="ja-JP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ー反対は中央集権型</a:t>
            </a:r>
          </a:p>
          <a:p>
            <a:endParaRPr lang="ja-JP" altLang="en-US"/>
          </a:p>
          <a:p>
            <a:endParaRPr lang="ja-JP" altLang="en-US">
              <a:ea typeface="ＭＳ Ｐゴシック" panose="020B0600070205080204" pitchFamily="34" charset="-128"/>
            </a:endParaRPr>
          </a:p>
          <a:p>
            <a:r>
              <a:rPr lang="ja-JP" altLang="en-US">
                <a:ea typeface="ＭＳ Ｐゴシック"/>
              </a:rPr>
              <a:t>我々はムーアの法則に達した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 ーどう処理をするか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ーサーバーレスってかっこいいなぁ</a:t>
            </a:r>
          </a:p>
        </p:txBody>
      </p:sp>
    </p:spTree>
    <p:extLst>
      <p:ext uri="{BB962C8B-B14F-4D97-AF65-F5344CB8AC3E}">
        <p14:creationId xmlns:p14="http://schemas.microsoft.com/office/powerpoint/2010/main" val="56429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0054-9042-92FF-1231-CE1DEF5B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3427" cy="1347649"/>
          </a:xfrm>
        </p:spPr>
        <p:txBody>
          <a:bodyPr/>
          <a:lstStyle/>
          <a:p>
            <a:r>
              <a:rPr lang="ja-JP" altLang="en-US"/>
              <a:t>基本的な考え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0C03-39CF-4E08-00FD-A284374F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従来：</a:t>
            </a:r>
            <a:r>
              <a:rPr lang="ja-JP" altLang="en-US" b="1">
                <a:ea typeface="ＭＳ Ｐゴシック"/>
              </a:rPr>
              <a:t>BP法</a:t>
            </a:r>
            <a:endParaRPr lang="en-US" b="1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</a:t>
            </a:r>
            <a:r>
              <a:rPr lang="ja-JP" altLang="en-US">
                <a:solidFill>
                  <a:srgbClr val="FF0000"/>
                </a:solidFill>
                <a:ea typeface="ＭＳ Ｐゴシック"/>
              </a:rPr>
              <a:t>再帰的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</a:rPr>
              <a:t>非線形問題ときやすい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</a:rPr>
              <a:t>並列処理の形にしにくい（not flexible）</a:t>
            </a:r>
          </a:p>
          <a:p>
            <a:r>
              <a:rPr lang="ja-JP" altLang="en-US">
                <a:ea typeface="ＭＳ Ｐゴシック"/>
              </a:rPr>
              <a:t>私：</a:t>
            </a:r>
            <a:r>
              <a:rPr lang="ja-JP" altLang="en-US" b="1">
                <a:ea typeface="ＭＳ Ｐゴシック"/>
              </a:rPr>
              <a:t>順伝搬型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</a:t>
            </a:r>
            <a:r>
              <a:rPr lang="ja-JP" altLang="en-US">
                <a:solidFill>
                  <a:srgbClr val="FF0000"/>
                </a:solidFill>
                <a:ea typeface="ＭＳ Ｐゴシック"/>
              </a:rPr>
              <a:t>線形的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 ときにくい、hebbianと勾配を全体に分けることで少しマシに？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並列処理の形にしやすい（flexible）</a:t>
            </a:r>
          </a:p>
        </p:txBody>
      </p:sp>
    </p:spTree>
    <p:extLst>
      <p:ext uri="{BB962C8B-B14F-4D97-AF65-F5344CB8AC3E}">
        <p14:creationId xmlns:p14="http://schemas.microsoft.com/office/powerpoint/2010/main" val="272435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052AF-5E87-C7CC-FB36-79D108EA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BP</a:t>
            </a:r>
            <a:r>
              <a:rPr lang="ja-JP" altLang="en-US" sz="4000">
                <a:solidFill>
                  <a:srgbClr val="FFFFFF"/>
                </a:solidFill>
              </a:rPr>
              <a:t>法</a:t>
            </a:r>
            <a:endParaRPr kumimoji="1"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D350F-C7A7-2B21-A6EE-DB48A29D5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637297"/>
              </p:ext>
            </p:extLst>
          </p:nvPr>
        </p:nvGraphicFramePr>
        <p:xfrm>
          <a:off x="456317" y="1588936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CAEFBD-8FB7-502B-A722-FBFD90FCE0F6}"/>
              </a:ext>
            </a:extLst>
          </p:cNvPr>
          <p:cNvSpPr/>
          <p:nvPr/>
        </p:nvSpPr>
        <p:spPr>
          <a:xfrm>
            <a:off x="3864342" y="2795907"/>
            <a:ext cx="910880" cy="63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5ACC89-BBD4-8D8B-8D8C-837D35F15C2F}"/>
              </a:ext>
            </a:extLst>
          </p:cNvPr>
          <p:cNvSpPr/>
          <p:nvPr/>
        </p:nvSpPr>
        <p:spPr>
          <a:xfrm>
            <a:off x="7630168" y="2795907"/>
            <a:ext cx="910880" cy="63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4626E4-1930-FD65-BCD1-28EE38D2DDDA}"/>
              </a:ext>
            </a:extLst>
          </p:cNvPr>
          <p:cNvSpPr/>
          <p:nvPr/>
        </p:nvSpPr>
        <p:spPr>
          <a:xfrm rot="10800000">
            <a:off x="7630168" y="3767733"/>
            <a:ext cx="910880" cy="63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6891371-D2A2-89AF-5CDD-A2690B422B3F}"/>
              </a:ext>
            </a:extLst>
          </p:cNvPr>
          <p:cNvSpPr/>
          <p:nvPr/>
        </p:nvSpPr>
        <p:spPr>
          <a:xfrm rot="10800000">
            <a:off x="3864342" y="3767733"/>
            <a:ext cx="910880" cy="63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E7B30D-7D0B-806C-B9F2-1F42CFC6C3DE}"/>
              </a:ext>
            </a:extLst>
          </p:cNvPr>
          <p:cNvSpPr txBox="1"/>
          <p:nvPr/>
        </p:nvSpPr>
        <p:spPr>
          <a:xfrm>
            <a:off x="2235760" y="4819271"/>
            <a:ext cx="73698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000">
                <a:ea typeface="ＭＳ Ｐゴシック"/>
              </a:rPr>
              <a:t>脳の構造とは言えない</a:t>
            </a:r>
          </a:p>
          <a:p>
            <a:r>
              <a:rPr lang="ja-JP" altLang="en-US" sz="3000">
                <a:ea typeface="ＭＳ Ｐゴシック"/>
              </a:rPr>
              <a:t>もっと良い方法はないのか</a:t>
            </a:r>
            <a:endParaRPr lang="ja-JP" altLang="en-US" sz="30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9151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9929-F704-ED90-8008-D879B90F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発想を得たもの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1F39-BBA7-C1A1-1111-0AA38D5D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r>
              <a:rPr lang="ja-JP" altLang="en-US" sz="4000">
                <a:ea typeface="ＭＳ Ｐゴシック"/>
              </a:rPr>
              <a:t>金子勇さんのED法（winnyの人）</a:t>
            </a:r>
            <a:endParaRPr lang="ja-JP" sz="4000">
              <a:ea typeface="ＭＳ Ｐゴシック"/>
            </a:endParaRPr>
          </a:p>
          <a:p>
            <a:pPr marL="0" indent="0">
              <a:buNone/>
            </a:pPr>
            <a:r>
              <a:rPr lang="ja-JP" altLang="en-US" sz="4000" dirty="0">
                <a:ea typeface="ＭＳ Ｐゴシック"/>
              </a:rPr>
              <a:t> </a:t>
            </a:r>
            <a:r>
              <a:rPr lang="ja-JP" sz="4000">
                <a:ea typeface="ＭＳ Ｐゴシック"/>
              </a:rPr>
              <a:t>ー古代の技法を学べるのでおすすめ</a:t>
            </a:r>
            <a:endParaRPr lang="ja-JP" altLang="en-US" sz="4000" dirty="0">
              <a:ea typeface="ＭＳ Ｐゴシック"/>
            </a:endParaRPr>
          </a:p>
          <a:p>
            <a:r>
              <a:rPr lang="ja-JP" altLang="en-US" sz="4000">
                <a:ea typeface="ＭＳ Ｐゴシック"/>
              </a:rPr>
              <a:t>STDPモデル、SNNモデル、hebbian法</a:t>
            </a:r>
            <a:endParaRPr lang="ja-JP" altLang="en-US" sz="40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424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.png">
            <a:extLst>
              <a:ext uri="{FF2B5EF4-FFF2-40B4-BE49-F238E27FC236}">
                <a16:creationId xmlns:a16="http://schemas.microsoft.com/office/drawing/2014/main" id="{CB80D36E-A38E-FCC0-1D02-E8F3B152A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818" y="1120"/>
            <a:ext cx="9407630" cy="6658801"/>
          </a:xfrm>
        </p:spPr>
      </p:pic>
    </p:spTree>
    <p:extLst>
      <p:ext uri="{BB962C8B-B14F-4D97-AF65-F5344CB8AC3E}">
        <p14:creationId xmlns:p14="http://schemas.microsoft.com/office/powerpoint/2010/main" val="35101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5C9D-266C-A5F0-276A-A8986BDF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なぜこれなのか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9FD1-8D12-1E59-C352-3299D9DD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ja-JP" altLang="en-US">
                <a:ea typeface="ＭＳ Ｐゴシック"/>
              </a:rPr>
              <a:t>SNNとも考えられるが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</a:t>
            </a:r>
            <a:r>
              <a:rPr lang="ja-JP" altLang="en-US" b="1">
                <a:solidFill>
                  <a:srgbClr val="FF4545"/>
                </a:solidFill>
                <a:ea typeface="ＭＳ Ｐゴシック"/>
              </a:rPr>
              <a:t>簡単な処理</a:t>
            </a:r>
            <a:r>
              <a:rPr lang="ja-JP" altLang="en-US">
                <a:ea typeface="ＭＳ Ｐゴシック"/>
              </a:rPr>
              <a:t>でも非線形は解けることが自分の手で確かめれた。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ー並列化が容易</a:t>
            </a:r>
            <a:endParaRPr lang="ja-JP" altLang="en-US" dirty="0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ただ目的によってAIのアルゴリズムは変えるべき</a:t>
            </a:r>
            <a:endParaRPr lang="ja-JP"/>
          </a:p>
          <a:p>
            <a:endParaRPr lang="ja-JP" altLang="en-US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個人の力はいらないー＞学生のスペックの問題を回避できる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ーお金とか</a:t>
            </a:r>
          </a:p>
          <a:p>
            <a:pPr marL="0" indent="0">
              <a:buNone/>
            </a:pPr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＊全体としての計算コストは上がります</a:t>
            </a:r>
          </a:p>
          <a:p>
            <a:endParaRPr lang="ja-JP" altLang="en-US">
              <a:ea typeface="ＭＳ Ｐゴシック"/>
            </a:endParaRPr>
          </a:p>
          <a:p>
            <a:endParaRPr lang="ja-JP" alt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5810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テーマ</vt:lpstr>
      <vt:lpstr>分散型AI の 可能性</vt:lpstr>
      <vt:lpstr>Hello World</vt:lpstr>
      <vt:lpstr>PowerPoint Presentation</vt:lpstr>
      <vt:lpstr>分散型AIの定義</vt:lpstr>
      <vt:lpstr>基本的な考え</vt:lpstr>
      <vt:lpstr>BP法</vt:lpstr>
      <vt:lpstr>発想を得たもの</vt:lpstr>
      <vt:lpstr>PowerPoint Presentation</vt:lpstr>
      <vt:lpstr>なぜこれなのか</vt:lpstr>
      <vt:lpstr>生成力、できること</vt:lpstr>
      <vt:lpstr>応用：構想</vt:lpstr>
      <vt:lpstr>進捗</vt:lpstr>
      <vt:lpstr>実行例</vt:lpstr>
      <vt:lpstr>最後に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182</cp:revision>
  <dcterms:created xsi:type="dcterms:W3CDTF">2025-05-16T06:40:03Z</dcterms:created>
  <dcterms:modified xsi:type="dcterms:W3CDTF">2025-05-16T15:23:26Z</dcterms:modified>
</cp:coreProperties>
</file>